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Tahoma" panose="020B060403050404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428">
          <p15:clr>
            <a:srgbClr val="A4A3A4"/>
          </p15:clr>
        </p15:guide>
        <p15:guide id="7" pos="7224">
          <p15:clr>
            <a:srgbClr val="A4A3A4"/>
          </p15:clr>
        </p15:guide>
        <p15:guide id="8" pos="909">
          <p15:clr>
            <a:srgbClr val="A4A3A4"/>
          </p15:clr>
        </p15:guide>
        <p15:guide id="9" pos="3688">
          <p15:clr>
            <a:srgbClr val="A4A3A4"/>
          </p15:clr>
        </p15:guide>
        <p15:guide id="10" pos="396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gRKDLK3VMUkmZAbTU3M+v8pvk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4A0392-2DA0-402C-8F2A-140A9004EFC6}">
  <a:tblStyle styleId="{5E4A0392-2DA0-402C-8F2A-140A9004EFC6}"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F8"/>
          </a:solidFill>
        </a:fill>
      </a:tcStyle>
    </a:wholeTbl>
    <a:band1H>
      <a:tcTxStyle/>
      <a:tcStyle>
        <a:tcBdr/>
        <a:fill>
          <a:solidFill>
            <a:srgbClr val="CACAF2"/>
          </a:solidFill>
        </a:fill>
      </a:tcStyle>
    </a:band1H>
    <a:band2H>
      <a:tcTxStyle/>
      <a:tcStyle>
        <a:tcBdr/>
      </a:tcStyle>
    </a:band2H>
    <a:band1V>
      <a:tcTxStyle/>
      <a:tcStyle>
        <a:tcBdr/>
        <a:fill>
          <a:solidFill>
            <a:srgbClr val="CACAF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8" name="Google Shape;1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0" name="Google Shape;1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0" name="Google Shape;2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2" name="Google Shape;2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4" name="Google Shape;2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6" name="Google Shape;23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9" name="Google Shape;24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8" name="Google Shape;2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6" name="Google Shape;26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5" name="Google Shape;27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7" name="Google Shape;28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 name="Google Shape;11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8" name="Google Shape;29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8" name="Google Shape;30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8" name="Google Shape;31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9" name="Google Shape;32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9" name="Google Shape;14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7" name="Google Shape;1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7" name="Google Shape;17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Úvodní snímek">
  <p:cSld name="Úvodní snímek">
    <p:spTree>
      <p:nvGrpSpPr>
        <p:cNvPr id="1" name="Shape 14"/>
        <p:cNvGrpSpPr/>
        <p:nvPr/>
      </p:nvGrpSpPr>
      <p:grpSpPr>
        <a:xfrm>
          <a:off x="0" y="0"/>
          <a:ext cx="0" cy="0"/>
          <a:chOff x="0" y="0"/>
          <a:chExt cx="0" cy="0"/>
        </a:xfrm>
      </p:grpSpPr>
      <p:sp>
        <p:nvSpPr>
          <p:cNvPr id="15" name="Google Shape;15;p25"/>
          <p:cNvSpPr txBox="1">
            <a:spLocks noGrp="1"/>
          </p:cNvSpPr>
          <p:nvPr>
            <p:ph type="title"/>
          </p:nvPr>
        </p:nvSpPr>
        <p:spPr>
          <a:xfrm>
            <a:off x="398502" y="2900365"/>
            <a:ext cx="11361600" cy="11715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4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5"/>
          <p:cNvSpPr txBox="1">
            <a:spLocks noGrp="1"/>
          </p:cNvSpPr>
          <p:nvPr>
            <p:ph type="subTitle" idx="1"/>
          </p:nvPr>
        </p:nvSpPr>
        <p:spPr>
          <a:xfrm>
            <a:off x="398502" y="4116402"/>
            <a:ext cx="11361600" cy="6984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400"/>
              <a:buFont typeface="Arial"/>
              <a:buNone/>
              <a:defRPr sz="2400" b="0">
                <a:solidFill>
                  <a:schemeClr val="dk1"/>
                </a:solidFill>
                <a:latin typeface="Arial"/>
                <a:ea typeface="Arial"/>
                <a:cs typeface="Arial"/>
                <a:sym typeface="Arial"/>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a:endParaRPr/>
          </a:p>
        </p:txBody>
      </p:sp>
      <p:pic>
        <p:nvPicPr>
          <p:cNvPr id="17" name="Google Shape;17;p25"/>
          <p:cNvPicPr preferRelativeResize="0"/>
          <p:nvPr/>
        </p:nvPicPr>
        <p:blipFill rotWithShape="1">
          <a:blip r:embed="rId2">
            <a:alphaModFix/>
          </a:blip>
          <a:srcRect/>
          <a:stretch/>
        </p:blipFill>
        <p:spPr>
          <a:xfrm>
            <a:off x="398502" y="423331"/>
            <a:ext cx="3636264" cy="1069200"/>
          </a:xfrm>
          <a:prstGeom prst="rect">
            <a:avLst/>
          </a:prstGeom>
          <a:noFill/>
          <a:ln>
            <a:noFill/>
          </a:ln>
        </p:spPr>
      </p:pic>
      <p:sp>
        <p:nvSpPr>
          <p:cNvPr id="18" name="Google Shape;18;p25"/>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200">
                <a:solidFill>
                  <a:srgbClr val="0000DC"/>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200" b="0" i="0" u="none" strike="noStrike" cap="none">
                <a:solidFill>
                  <a:schemeClr val="dk2"/>
                </a:solidFill>
                <a:latin typeface="Arial"/>
                <a:ea typeface="Arial"/>
                <a:cs typeface="Arial"/>
                <a:sym typeface="Arial"/>
              </a:defRPr>
            </a:lvl1pPr>
            <a:lvl2pPr marL="0" lvl="1" indent="0" algn="l">
              <a:spcBef>
                <a:spcPts val="0"/>
              </a:spcBef>
              <a:spcAft>
                <a:spcPts val="0"/>
              </a:spcAft>
              <a:buNone/>
              <a:defRPr sz="1200" b="0" i="0" u="none" strike="noStrike" cap="none">
                <a:solidFill>
                  <a:schemeClr val="dk2"/>
                </a:solidFill>
                <a:latin typeface="Arial"/>
                <a:ea typeface="Arial"/>
                <a:cs typeface="Arial"/>
                <a:sym typeface="Arial"/>
              </a:defRPr>
            </a:lvl2pPr>
            <a:lvl3pPr marL="0" lvl="2" indent="0" algn="l">
              <a:spcBef>
                <a:spcPts val="0"/>
              </a:spcBef>
              <a:spcAft>
                <a:spcPts val="0"/>
              </a:spcAft>
              <a:buNone/>
              <a:defRPr sz="1200" b="0" i="0" u="none" strike="noStrike" cap="none">
                <a:solidFill>
                  <a:schemeClr val="dk2"/>
                </a:solidFill>
                <a:latin typeface="Arial"/>
                <a:ea typeface="Arial"/>
                <a:cs typeface="Arial"/>
                <a:sym typeface="Arial"/>
              </a:defRPr>
            </a:lvl3pPr>
            <a:lvl4pPr marL="0" lvl="3" indent="0" algn="l">
              <a:spcBef>
                <a:spcPts val="0"/>
              </a:spcBef>
              <a:spcAft>
                <a:spcPts val="0"/>
              </a:spcAft>
              <a:buNone/>
              <a:defRPr sz="1200" b="0" i="0" u="none" strike="noStrike" cap="none">
                <a:solidFill>
                  <a:schemeClr val="dk2"/>
                </a:solidFill>
                <a:latin typeface="Arial"/>
                <a:ea typeface="Arial"/>
                <a:cs typeface="Arial"/>
                <a:sym typeface="Arial"/>
              </a:defRPr>
            </a:lvl4pPr>
            <a:lvl5pPr marL="0" lvl="4" indent="0" algn="l">
              <a:spcBef>
                <a:spcPts val="0"/>
              </a:spcBef>
              <a:spcAft>
                <a:spcPts val="0"/>
              </a:spcAft>
              <a:buNone/>
              <a:defRPr sz="1200" b="0" i="0" u="none" strike="noStrike" cap="none">
                <a:solidFill>
                  <a:schemeClr val="dk2"/>
                </a:solidFill>
                <a:latin typeface="Arial"/>
                <a:ea typeface="Arial"/>
                <a:cs typeface="Arial"/>
                <a:sym typeface="Arial"/>
              </a:defRPr>
            </a:lvl5pPr>
            <a:lvl6pPr marL="0" lvl="5" indent="0" algn="l">
              <a:spcBef>
                <a:spcPts val="0"/>
              </a:spcBef>
              <a:spcAft>
                <a:spcPts val="0"/>
              </a:spcAft>
              <a:buNone/>
              <a:defRPr sz="1200" b="0" i="0" u="none" strike="noStrike" cap="none">
                <a:solidFill>
                  <a:schemeClr val="dk2"/>
                </a:solidFill>
                <a:latin typeface="Arial"/>
                <a:ea typeface="Arial"/>
                <a:cs typeface="Arial"/>
                <a:sym typeface="Arial"/>
              </a:defRPr>
            </a:lvl6pPr>
            <a:lvl7pPr marL="0" lvl="6" indent="0" algn="l">
              <a:spcBef>
                <a:spcPts val="0"/>
              </a:spcBef>
              <a:spcAft>
                <a:spcPts val="0"/>
              </a:spcAft>
              <a:buNone/>
              <a:defRPr sz="1200" b="0" i="0" u="none" strike="noStrike" cap="none">
                <a:solidFill>
                  <a:schemeClr val="dk2"/>
                </a:solidFill>
                <a:latin typeface="Arial"/>
                <a:ea typeface="Arial"/>
                <a:cs typeface="Arial"/>
                <a:sym typeface="Arial"/>
              </a:defRPr>
            </a:lvl7pPr>
            <a:lvl8pPr marL="0" lvl="7" indent="0" algn="l">
              <a:spcBef>
                <a:spcPts val="0"/>
              </a:spcBef>
              <a:spcAft>
                <a:spcPts val="0"/>
              </a:spcAft>
              <a:buNone/>
              <a:defRPr sz="1200" b="0" i="0" u="none" strike="noStrike" cap="none">
                <a:solidFill>
                  <a:schemeClr val="dk2"/>
                </a:solidFill>
                <a:latin typeface="Arial"/>
                <a:ea typeface="Arial"/>
                <a:cs typeface="Arial"/>
                <a:sym typeface="Arial"/>
              </a:defRPr>
            </a:lvl8pPr>
            <a:lvl9pPr marL="0" lvl="8" indent="0" algn="l">
              <a:spcBef>
                <a:spcPts val="0"/>
              </a:spcBef>
              <a:spcAft>
                <a:spcPts val="0"/>
              </a:spcAft>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spTree>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rázky text - dva sloupce">
  <p:cSld name="Obrázky text - dva sloupce">
    <p:spTree>
      <p:nvGrpSpPr>
        <p:cNvPr id="1" name="Shape 83"/>
        <p:cNvGrpSpPr/>
        <p:nvPr/>
      </p:nvGrpSpPr>
      <p:grpSpPr>
        <a:xfrm>
          <a:off x="0" y="0"/>
          <a:ext cx="0" cy="0"/>
          <a:chOff x="0" y="0"/>
          <a:chExt cx="0" cy="0"/>
        </a:xfrm>
      </p:grpSpPr>
      <p:sp>
        <p:nvSpPr>
          <p:cNvPr id="84" name="Google Shape;84;p34"/>
          <p:cNvSpPr txBox="1">
            <a:spLocks noGrp="1"/>
          </p:cNvSpPr>
          <p:nvPr>
            <p:ph type="body" idx="1"/>
          </p:nvPr>
        </p:nvSpPr>
        <p:spPr>
          <a:xfrm>
            <a:off x="719997" y="718712"/>
            <a:ext cx="5220001" cy="320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85" name="Google Shape;85;p34"/>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4"/>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200" b="0">
                <a:solidFill>
                  <a:schemeClr val="dk2"/>
                </a:solidFill>
                <a:latin typeface="Arial"/>
                <a:ea typeface="Arial"/>
                <a:cs typeface="Arial"/>
                <a:sym typeface="Arial"/>
              </a:defRPr>
            </a:lvl1pPr>
            <a:lvl2pPr marL="0" lvl="1" indent="0" algn="l">
              <a:spcBef>
                <a:spcPts val="0"/>
              </a:spcBef>
              <a:spcAft>
                <a:spcPts val="0"/>
              </a:spcAft>
              <a:buNone/>
              <a:defRPr sz="1200" b="0">
                <a:solidFill>
                  <a:schemeClr val="dk2"/>
                </a:solidFill>
                <a:latin typeface="Arial"/>
                <a:ea typeface="Arial"/>
                <a:cs typeface="Arial"/>
                <a:sym typeface="Arial"/>
              </a:defRPr>
            </a:lvl2pPr>
            <a:lvl3pPr marL="0" lvl="2" indent="0" algn="l">
              <a:spcBef>
                <a:spcPts val="0"/>
              </a:spcBef>
              <a:spcAft>
                <a:spcPts val="0"/>
              </a:spcAft>
              <a:buNone/>
              <a:defRPr sz="1200" b="0">
                <a:solidFill>
                  <a:schemeClr val="dk2"/>
                </a:solidFill>
                <a:latin typeface="Arial"/>
                <a:ea typeface="Arial"/>
                <a:cs typeface="Arial"/>
                <a:sym typeface="Arial"/>
              </a:defRPr>
            </a:lvl3pPr>
            <a:lvl4pPr marL="0" lvl="3" indent="0" algn="l">
              <a:spcBef>
                <a:spcPts val="0"/>
              </a:spcBef>
              <a:spcAft>
                <a:spcPts val="0"/>
              </a:spcAft>
              <a:buNone/>
              <a:defRPr sz="1200" b="0">
                <a:solidFill>
                  <a:schemeClr val="dk2"/>
                </a:solidFill>
                <a:latin typeface="Arial"/>
                <a:ea typeface="Arial"/>
                <a:cs typeface="Arial"/>
                <a:sym typeface="Arial"/>
              </a:defRPr>
            </a:lvl4pPr>
            <a:lvl5pPr marL="0" lvl="4" indent="0" algn="l">
              <a:spcBef>
                <a:spcPts val="0"/>
              </a:spcBef>
              <a:spcAft>
                <a:spcPts val="0"/>
              </a:spcAft>
              <a:buNone/>
              <a:defRPr sz="1200" b="0">
                <a:solidFill>
                  <a:schemeClr val="dk2"/>
                </a:solidFill>
                <a:latin typeface="Arial"/>
                <a:ea typeface="Arial"/>
                <a:cs typeface="Arial"/>
                <a:sym typeface="Arial"/>
              </a:defRPr>
            </a:lvl5pPr>
            <a:lvl6pPr marL="0" lvl="5" indent="0" algn="l">
              <a:spcBef>
                <a:spcPts val="0"/>
              </a:spcBef>
              <a:spcAft>
                <a:spcPts val="0"/>
              </a:spcAft>
              <a:buNone/>
              <a:defRPr sz="1200" b="0">
                <a:solidFill>
                  <a:schemeClr val="dk2"/>
                </a:solidFill>
                <a:latin typeface="Arial"/>
                <a:ea typeface="Arial"/>
                <a:cs typeface="Arial"/>
                <a:sym typeface="Arial"/>
              </a:defRPr>
            </a:lvl6pPr>
            <a:lvl7pPr marL="0" lvl="6" indent="0" algn="l">
              <a:spcBef>
                <a:spcPts val="0"/>
              </a:spcBef>
              <a:spcAft>
                <a:spcPts val="0"/>
              </a:spcAft>
              <a:buNone/>
              <a:defRPr sz="1200" b="0">
                <a:solidFill>
                  <a:schemeClr val="dk2"/>
                </a:solidFill>
                <a:latin typeface="Arial"/>
                <a:ea typeface="Arial"/>
                <a:cs typeface="Arial"/>
                <a:sym typeface="Arial"/>
              </a:defRPr>
            </a:lvl7pPr>
            <a:lvl8pPr marL="0" lvl="7" indent="0" algn="l">
              <a:spcBef>
                <a:spcPts val="0"/>
              </a:spcBef>
              <a:spcAft>
                <a:spcPts val="0"/>
              </a:spcAft>
              <a:buNone/>
              <a:defRPr sz="1200" b="0">
                <a:solidFill>
                  <a:schemeClr val="dk2"/>
                </a:solidFill>
                <a:latin typeface="Arial"/>
                <a:ea typeface="Arial"/>
                <a:cs typeface="Arial"/>
                <a:sym typeface="Arial"/>
              </a:defRPr>
            </a:lvl8pPr>
            <a:lvl9pPr marL="0" lvl="8" indent="0" algn="l">
              <a:spcBef>
                <a:spcPts val="0"/>
              </a:spcBef>
              <a:spcAft>
                <a:spcPts val="0"/>
              </a:spcAft>
              <a:buNone/>
              <a:defRPr sz="1200" b="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sp>
        <p:nvSpPr>
          <p:cNvPr id="87" name="Google Shape;87;p34"/>
          <p:cNvSpPr txBox="1">
            <a:spLocks noGrp="1"/>
          </p:cNvSpPr>
          <p:nvPr>
            <p:ph type="body" idx="2"/>
          </p:nvPr>
        </p:nvSpPr>
        <p:spPr>
          <a:xfrm>
            <a:off x="719999" y="4500000"/>
            <a:ext cx="5220000" cy="1331998"/>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500"/>
              <a:buFont typeface="Arial"/>
              <a:buNone/>
              <a:defRPr sz="1500" b="0">
                <a:solidFill>
                  <a:schemeClr val="dk1"/>
                </a:solidFill>
              </a:defRPr>
            </a:lvl1pPr>
            <a:lvl2pPr marL="914400" lvl="1" indent="-228600" algn="l">
              <a:lnSpc>
                <a:spcPct val="120000"/>
              </a:lnSpc>
              <a:spcBef>
                <a:spcPts val="0"/>
              </a:spcBef>
              <a:spcAft>
                <a:spcPts val="0"/>
              </a:spcAft>
              <a:buSzPts val="1500"/>
              <a:buFont typeface="Arial"/>
              <a:buNone/>
              <a:defRPr u="none"/>
            </a:lvl2pPr>
            <a:lvl3pPr marL="1371600" lvl="2" indent="-228600" algn="l">
              <a:lnSpc>
                <a:spcPct val="120000"/>
              </a:lnSpc>
              <a:spcBef>
                <a:spcPts val="0"/>
              </a:spcBef>
              <a:spcAft>
                <a:spcPts val="0"/>
              </a:spcAft>
              <a:buSzPts val="1200"/>
              <a:buFont typeface="Arial"/>
              <a:buNone/>
              <a:defRPr>
                <a:latin typeface="Arial"/>
                <a:ea typeface="Arial"/>
                <a:cs typeface="Arial"/>
                <a:sym typeface="Arial"/>
              </a:defRPr>
            </a:lvl3pPr>
            <a:lvl4pPr marL="1828800" lvl="3" indent="-228600" algn="l">
              <a:lnSpc>
                <a:spcPct val="120000"/>
              </a:lnSpc>
              <a:spcBef>
                <a:spcPts val="0"/>
              </a:spcBef>
              <a:spcAft>
                <a:spcPts val="0"/>
              </a:spcAft>
              <a:buSzPts val="1350"/>
              <a:buFont typeface="Arial"/>
              <a:buNone/>
              <a:defRPr/>
            </a:lvl4pPr>
            <a:lvl5pPr marL="2286000" lvl="4" indent="-228600" algn="l">
              <a:lnSpc>
                <a:spcPct val="120000"/>
              </a:lnSpc>
              <a:spcBef>
                <a:spcPts val="0"/>
              </a:spcBef>
              <a:spcAft>
                <a:spcPts val="0"/>
              </a:spcAft>
              <a:buSzPts val="1500"/>
              <a:buFont typeface="Arial"/>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88" name="Google Shape;88;p34"/>
          <p:cNvSpPr txBox="1">
            <a:spLocks noGrp="1"/>
          </p:cNvSpPr>
          <p:nvPr>
            <p:ph type="body" idx="3"/>
          </p:nvPr>
        </p:nvSpPr>
        <p:spPr>
          <a:xfrm>
            <a:off x="720724" y="4068000"/>
            <a:ext cx="5220000" cy="360000"/>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SzPts val="900"/>
              <a:buFont typeface="Arial"/>
              <a:buNone/>
              <a:defRPr sz="900" b="1"/>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89" name="Google Shape;89;p34"/>
          <p:cNvSpPr txBox="1">
            <a:spLocks noGrp="1"/>
          </p:cNvSpPr>
          <p:nvPr>
            <p:ph type="body" idx="4"/>
          </p:nvPr>
        </p:nvSpPr>
        <p:spPr>
          <a:xfrm>
            <a:off x="6251278" y="4500000"/>
            <a:ext cx="5220000" cy="1331998"/>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500"/>
              <a:buFont typeface="Arial"/>
              <a:buNone/>
              <a:defRPr sz="1500" b="0">
                <a:solidFill>
                  <a:schemeClr val="dk1"/>
                </a:solidFill>
              </a:defRPr>
            </a:lvl1pPr>
            <a:lvl2pPr marL="914400" lvl="1" indent="-228600" algn="l">
              <a:lnSpc>
                <a:spcPct val="120000"/>
              </a:lnSpc>
              <a:spcBef>
                <a:spcPts val="0"/>
              </a:spcBef>
              <a:spcAft>
                <a:spcPts val="0"/>
              </a:spcAft>
              <a:buSzPts val="1500"/>
              <a:buFont typeface="Arial"/>
              <a:buNone/>
              <a:defRPr u="none"/>
            </a:lvl2pPr>
            <a:lvl3pPr marL="1371600" lvl="2" indent="-228600" algn="l">
              <a:lnSpc>
                <a:spcPct val="120000"/>
              </a:lnSpc>
              <a:spcBef>
                <a:spcPts val="0"/>
              </a:spcBef>
              <a:spcAft>
                <a:spcPts val="0"/>
              </a:spcAft>
              <a:buSzPts val="1200"/>
              <a:buFont typeface="Arial"/>
              <a:buNone/>
              <a:defRPr>
                <a:latin typeface="Arial"/>
                <a:ea typeface="Arial"/>
                <a:cs typeface="Arial"/>
                <a:sym typeface="Arial"/>
              </a:defRPr>
            </a:lvl3pPr>
            <a:lvl4pPr marL="1828800" lvl="3" indent="-228600" algn="l">
              <a:lnSpc>
                <a:spcPct val="120000"/>
              </a:lnSpc>
              <a:spcBef>
                <a:spcPts val="0"/>
              </a:spcBef>
              <a:spcAft>
                <a:spcPts val="0"/>
              </a:spcAft>
              <a:buSzPts val="1350"/>
              <a:buFont typeface="Arial"/>
              <a:buNone/>
              <a:defRPr/>
            </a:lvl4pPr>
            <a:lvl5pPr marL="2286000" lvl="4" indent="-228600" algn="l">
              <a:lnSpc>
                <a:spcPct val="120000"/>
              </a:lnSpc>
              <a:spcBef>
                <a:spcPts val="0"/>
              </a:spcBef>
              <a:spcAft>
                <a:spcPts val="0"/>
              </a:spcAft>
              <a:buSzPts val="1500"/>
              <a:buFont typeface="Arial"/>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90" name="Google Shape;90;p34"/>
          <p:cNvSpPr txBox="1">
            <a:spLocks noGrp="1"/>
          </p:cNvSpPr>
          <p:nvPr>
            <p:ph type="body" idx="5"/>
          </p:nvPr>
        </p:nvSpPr>
        <p:spPr>
          <a:xfrm>
            <a:off x="6252003" y="4068000"/>
            <a:ext cx="5220000" cy="360000"/>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SzPts val="900"/>
              <a:buFont typeface="Arial"/>
              <a:buNone/>
              <a:defRPr sz="900" b="1"/>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91" name="Google Shape;91;p34"/>
          <p:cNvSpPr txBox="1">
            <a:spLocks noGrp="1"/>
          </p:cNvSpPr>
          <p:nvPr>
            <p:ph type="body" idx="6"/>
          </p:nvPr>
        </p:nvSpPr>
        <p:spPr>
          <a:xfrm>
            <a:off x="6251278" y="718712"/>
            <a:ext cx="5220001" cy="320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pic>
        <p:nvPicPr>
          <p:cNvPr id="92" name="Google Shape;92;p34"/>
          <p:cNvPicPr preferRelativeResize="0"/>
          <p:nvPr/>
        </p:nvPicPr>
        <p:blipFill rotWithShape="1">
          <a:blip r:embed="rId2">
            <a:alphaModFix/>
          </a:blip>
          <a:srcRect/>
          <a:stretch/>
        </p:blipFill>
        <p:spPr>
          <a:xfrm>
            <a:off x="10019224" y="6055200"/>
            <a:ext cx="2032390" cy="5976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rázdný snímek">
  <p:cSld name="Prázdný snímek">
    <p:spTree>
      <p:nvGrpSpPr>
        <p:cNvPr id="1" name="Shape 93"/>
        <p:cNvGrpSpPr/>
        <p:nvPr/>
      </p:nvGrpSpPr>
      <p:grpSpPr>
        <a:xfrm>
          <a:off x="0" y="0"/>
          <a:ext cx="0" cy="0"/>
          <a:chOff x="0" y="0"/>
          <a:chExt cx="0" cy="0"/>
        </a:xfrm>
      </p:grpSpPr>
      <p:sp>
        <p:nvSpPr>
          <p:cNvPr id="94" name="Google Shape;94;p35"/>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5"/>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200" b="0">
                <a:solidFill>
                  <a:schemeClr val="dk2"/>
                </a:solidFill>
                <a:latin typeface="Arial"/>
                <a:ea typeface="Arial"/>
                <a:cs typeface="Arial"/>
                <a:sym typeface="Arial"/>
              </a:defRPr>
            </a:lvl1pPr>
            <a:lvl2pPr marL="0" lvl="1" indent="0" algn="l">
              <a:spcBef>
                <a:spcPts val="0"/>
              </a:spcBef>
              <a:spcAft>
                <a:spcPts val="0"/>
              </a:spcAft>
              <a:buNone/>
              <a:defRPr sz="1200" b="0">
                <a:solidFill>
                  <a:schemeClr val="dk2"/>
                </a:solidFill>
                <a:latin typeface="Arial"/>
                <a:ea typeface="Arial"/>
                <a:cs typeface="Arial"/>
                <a:sym typeface="Arial"/>
              </a:defRPr>
            </a:lvl2pPr>
            <a:lvl3pPr marL="0" lvl="2" indent="0" algn="l">
              <a:spcBef>
                <a:spcPts val="0"/>
              </a:spcBef>
              <a:spcAft>
                <a:spcPts val="0"/>
              </a:spcAft>
              <a:buNone/>
              <a:defRPr sz="1200" b="0">
                <a:solidFill>
                  <a:schemeClr val="dk2"/>
                </a:solidFill>
                <a:latin typeface="Arial"/>
                <a:ea typeface="Arial"/>
                <a:cs typeface="Arial"/>
                <a:sym typeface="Arial"/>
              </a:defRPr>
            </a:lvl3pPr>
            <a:lvl4pPr marL="0" lvl="3" indent="0" algn="l">
              <a:spcBef>
                <a:spcPts val="0"/>
              </a:spcBef>
              <a:spcAft>
                <a:spcPts val="0"/>
              </a:spcAft>
              <a:buNone/>
              <a:defRPr sz="1200" b="0">
                <a:solidFill>
                  <a:schemeClr val="dk2"/>
                </a:solidFill>
                <a:latin typeface="Arial"/>
                <a:ea typeface="Arial"/>
                <a:cs typeface="Arial"/>
                <a:sym typeface="Arial"/>
              </a:defRPr>
            </a:lvl4pPr>
            <a:lvl5pPr marL="0" lvl="4" indent="0" algn="l">
              <a:spcBef>
                <a:spcPts val="0"/>
              </a:spcBef>
              <a:spcAft>
                <a:spcPts val="0"/>
              </a:spcAft>
              <a:buNone/>
              <a:defRPr sz="1200" b="0">
                <a:solidFill>
                  <a:schemeClr val="dk2"/>
                </a:solidFill>
                <a:latin typeface="Arial"/>
                <a:ea typeface="Arial"/>
                <a:cs typeface="Arial"/>
                <a:sym typeface="Arial"/>
              </a:defRPr>
            </a:lvl5pPr>
            <a:lvl6pPr marL="0" lvl="5" indent="0" algn="l">
              <a:spcBef>
                <a:spcPts val="0"/>
              </a:spcBef>
              <a:spcAft>
                <a:spcPts val="0"/>
              </a:spcAft>
              <a:buNone/>
              <a:defRPr sz="1200" b="0">
                <a:solidFill>
                  <a:schemeClr val="dk2"/>
                </a:solidFill>
                <a:latin typeface="Arial"/>
                <a:ea typeface="Arial"/>
                <a:cs typeface="Arial"/>
                <a:sym typeface="Arial"/>
              </a:defRPr>
            </a:lvl6pPr>
            <a:lvl7pPr marL="0" lvl="6" indent="0" algn="l">
              <a:spcBef>
                <a:spcPts val="0"/>
              </a:spcBef>
              <a:spcAft>
                <a:spcPts val="0"/>
              </a:spcAft>
              <a:buNone/>
              <a:defRPr sz="1200" b="0">
                <a:solidFill>
                  <a:schemeClr val="dk2"/>
                </a:solidFill>
                <a:latin typeface="Arial"/>
                <a:ea typeface="Arial"/>
                <a:cs typeface="Arial"/>
                <a:sym typeface="Arial"/>
              </a:defRPr>
            </a:lvl7pPr>
            <a:lvl8pPr marL="0" lvl="7" indent="0" algn="l">
              <a:spcBef>
                <a:spcPts val="0"/>
              </a:spcBef>
              <a:spcAft>
                <a:spcPts val="0"/>
              </a:spcAft>
              <a:buNone/>
              <a:defRPr sz="1200" b="0">
                <a:solidFill>
                  <a:schemeClr val="dk2"/>
                </a:solidFill>
                <a:latin typeface="Arial"/>
                <a:ea typeface="Arial"/>
                <a:cs typeface="Arial"/>
                <a:sym typeface="Arial"/>
              </a:defRPr>
            </a:lvl8pPr>
            <a:lvl9pPr marL="0" lvl="8" indent="0" algn="l">
              <a:spcBef>
                <a:spcPts val="0"/>
              </a:spcBef>
              <a:spcAft>
                <a:spcPts val="0"/>
              </a:spcAft>
              <a:buNone/>
              <a:defRPr sz="1200" b="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pic>
        <p:nvPicPr>
          <p:cNvPr id="96" name="Google Shape;96;p35"/>
          <p:cNvPicPr preferRelativeResize="0"/>
          <p:nvPr/>
        </p:nvPicPr>
        <p:blipFill rotWithShape="1">
          <a:blip r:embed="rId2">
            <a:alphaModFix/>
          </a:blip>
          <a:srcRect/>
          <a:stretch/>
        </p:blipFill>
        <p:spPr>
          <a:xfrm>
            <a:off x="10019224" y="6055200"/>
            <a:ext cx="2032390" cy="5976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verzní snímek s obrázkem">
  <p:cSld name="Inverzní snímek s obrázkem">
    <p:bg>
      <p:bgPr>
        <a:solidFill>
          <a:srgbClr val="F01928"/>
        </a:solidFill>
        <a:effectLst/>
      </p:bgPr>
    </p:bg>
    <p:spTree>
      <p:nvGrpSpPr>
        <p:cNvPr id="1" name="Shape 97"/>
        <p:cNvGrpSpPr/>
        <p:nvPr/>
      </p:nvGrpSpPr>
      <p:grpSpPr>
        <a:xfrm>
          <a:off x="0" y="0"/>
          <a:ext cx="0" cy="0"/>
          <a:chOff x="0" y="0"/>
          <a:chExt cx="0" cy="0"/>
        </a:xfrm>
      </p:grpSpPr>
      <p:sp>
        <p:nvSpPr>
          <p:cNvPr id="98" name="Google Shape;98;p36"/>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6"/>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200" b="0">
                <a:solidFill>
                  <a:schemeClr val="lt1"/>
                </a:solidFill>
                <a:latin typeface="Arial"/>
                <a:ea typeface="Arial"/>
                <a:cs typeface="Arial"/>
                <a:sym typeface="Arial"/>
              </a:defRPr>
            </a:lvl1pPr>
            <a:lvl2pPr marL="0" lvl="1" indent="0" algn="l">
              <a:spcBef>
                <a:spcPts val="0"/>
              </a:spcBef>
              <a:spcAft>
                <a:spcPts val="0"/>
              </a:spcAft>
              <a:buNone/>
              <a:defRPr sz="1200" b="0">
                <a:solidFill>
                  <a:schemeClr val="lt1"/>
                </a:solidFill>
                <a:latin typeface="Arial"/>
                <a:ea typeface="Arial"/>
                <a:cs typeface="Arial"/>
                <a:sym typeface="Arial"/>
              </a:defRPr>
            </a:lvl2pPr>
            <a:lvl3pPr marL="0" lvl="2" indent="0" algn="l">
              <a:spcBef>
                <a:spcPts val="0"/>
              </a:spcBef>
              <a:spcAft>
                <a:spcPts val="0"/>
              </a:spcAft>
              <a:buNone/>
              <a:defRPr sz="1200" b="0">
                <a:solidFill>
                  <a:schemeClr val="lt1"/>
                </a:solidFill>
                <a:latin typeface="Arial"/>
                <a:ea typeface="Arial"/>
                <a:cs typeface="Arial"/>
                <a:sym typeface="Arial"/>
              </a:defRPr>
            </a:lvl3pPr>
            <a:lvl4pPr marL="0" lvl="3" indent="0" algn="l">
              <a:spcBef>
                <a:spcPts val="0"/>
              </a:spcBef>
              <a:spcAft>
                <a:spcPts val="0"/>
              </a:spcAft>
              <a:buNone/>
              <a:defRPr sz="1200" b="0">
                <a:solidFill>
                  <a:schemeClr val="lt1"/>
                </a:solidFill>
                <a:latin typeface="Arial"/>
                <a:ea typeface="Arial"/>
                <a:cs typeface="Arial"/>
                <a:sym typeface="Arial"/>
              </a:defRPr>
            </a:lvl4pPr>
            <a:lvl5pPr marL="0" lvl="4" indent="0" algn="l">
              <a:spcBef>
                <a:spcPts val="0"/>
              </a:spcBef>
              <a:spcAft>
                <a:spcPts val="0"/>
              </a:spcAft>
              <a:buNone/>
              <a:defRPr sz="1200" b="0">
                <a:solidFill>
                  <a:schemeClr val="lt1"/>
                </a:solidFill>
                <a:latin typeface="Arial"/>
                <a:ea typeface="Arial"/>
                <a:cs typeface="Arial"/>
                <a:sym typeface="Arial"/>
              </a:defRPr>
            </a:lvl5pPr>
            <a:lvl6pPr marL="0" lvl="5" indent="0" algn="l">
              <a:spcBef>
                <a:spcPts val="0"/>
              </a:spcBef>
              <a:spcAft>
                <a:spcPts val="0"/>
              </a:spcAft>
              <a:buNone/>
              <a:defRPr sz="1200" b="0">
                <a:solidFill>
                  <a:schemeClr val="lt1"/>
                </a:solidFill>
                <a:latin typeface="Arial"/>
                <a:ea typeface="Arial"/>
                <a:cs typeface="Arial"/>
                <a:sym typeface="Arial"/>
              </a:defRPr>
            </a:lvl6pPr>
            <a:lvl7pPr marL="0" lvl="6" indent="0" algn="l">
              <a:spcBef>
                <a:spcPts val="0"/>
              </a:spcBef>
              <a:spcAft>
                <a:spcPts val="0"/>
              </a:spcAft>
              <a:buNone/>
              <a:defRPr sz="1200" b="0">
                <a:solidFill>
                  <a:schemeClr val="lt1"/>
                </a:solidFill>
                <a:latin typeface="Arial"/>
                <a:ea typeface="Arial"/>
                <a:cs typeface="Arial"/>
                <a:sym typeface="Arial"/>
              </a:defRPr>
            </a:lvl7pPr>
            <a:lvl8pPr marL="0" lvl="7" indent="0" algn="l">
              <a:spcBef>
                <a:spcPts val="0"/>
              </a:spcBef>
              <a:spcAft>
                <a:spcPts val="0"/>
              </a:spcAft>
              <a:buNone/>
              <a:defRPr sz="1200" b="0">
                <a:solidFill>
                  <a:schemeClr val="lt1"/>
                </a:solidFill>
                <a:latin typeface="Arial"/>
                <a:ea typeface="Arial"/>
                <a:cs typeface="Arial"/>
                <a:sym typeface="Arial"/>
              </a:defRPr>
            </a:lvl8pPr>
            <a:lvl9pPr marL="0" lvl="8" indent="0" algn="l">
              <a:spcBef>
                <a:spcPts val="0"/>
              </a:spcBef>
              <a:spcAft>
                <a:spcPts val="0"/>
              </a:spcAft>
              <a:buNone/>
              <a:defRPr sz="1200" b="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sp>
        <p:nvSpPr>
          <p:cNvPr id="100" name="Google Shape;100;p36"/>
          <p:cNvSpPr>
            <a:spLocks noGrp="1"/>
          </p:cNvSpPr>
          <p:nvPr>
            <p:ph type="pic" idx="2"/>
          </p:nvPr>
        </p:nvSpPr>
        <p:spPr>
          <a:xfrm>
            <a:off x="0" y="1"/>
            <a:ext cx="12192000" cy="5842000"/>
          </a:xfrm>
          <a:prstGeom prst="rect">
            <a:avLst/>
          </a:prstGeom>
          <a:noFill/>
          <a:ln>
            <a:noFill/>
          </a:ln>
        </p:spPr>
      </p:sp>
      <p:pic>
        <p:nvPicPr>
          <p:cNvPr id="101" name="Google Shape;101;p36"/>
          <p:cNvPicPr preferRelativeResize="0"/>
          <p:nvPr/>
        </p:nvPicPr>
        <p:blipFill rotWithShape="1">
          <a:blip r:embed="rId2">
            <a:alphaModFix/>
          </a:blip>
          <a:srcRect/>
          <a:stretch/>
        </p:blipFill>
        <p:spPr>
          <a:xfrm>
            <a:off x="10019224" y="6048047"/>
            <a:ext cx="2032390" cy="597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nímek MUNI MED">
  <p:cSld name="Snímek MUNI MED">
    <p:bg>
      <p:bgPr>
        <a:solidFill>
          <a:srgbClr val="F01928"/>
        </a:solidFill>
        <a:effectLst/>
      </p:bgPr>
    </p:bg>
    <p:spTree>
      <p:nvGrpSpPr>
        <p:cNvPr id="1" name="Shape 102"/>
        <p:cNvGrpSpPr/>
        <p:nvPr/>
      </p:nvGrpSpPr>
      <p:grpSpPr>
        <a:xfrm>
          <a:off x="0" y="0"/>
          <a:ext cx="0" cy="0"/>
          <a:chOff x="0" y="0"/>
          <a:chExt cx="0" cy="0"/>
        </a:xfrm>
      </p:grpSpPr>
      <p:pic>
        <p:nvPicPr>
          <p:cNvPr id="103" name="Google Shape;103;p37"/>
          <p:cNvPicPr preferRelativeResize="0"/>
          <p:nvPr/>
        </p:nvPicPr>
        <p:blipFill rotWithShape="1">
          <a:blip r:embed="rId2">
            <a:alphaModFix/>
          </a:blip>
          <a:srcRect/>
          <a:stretch/>
        </p:blipFill>
        <p:spPr>
          <a:xfrm>
            <a:off x="1284378" y="2014200"/>
            <a:ext cx="9623244" cy="28296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nímek MUNI">
  <p:cSld name="Snímek MUNI">
    <p:bg>
      <p:bgPr>
        <a:solidFill>
          <a:schemeClr val="dk2"/>
        </a:solidFill>
        <a:effectLst/>
      </p:bgPr>
    </p:bg>
    <p:spTree>
      <p:nvGrpSpPr>
        <p:cNvPr id="1" name="Shape 104"/>
        <p:cNvGrpSpPr/>
        <p:nvPr/>
      </p:nvGrpSpPr>
      <p:grpSpPr>
        <a:xfrm>
          <a:off x="0" y="0"/>
          <a:ext cx="0" cy="0"/>
          <a:chOff x="0" y="0"/>
          <a:chExt cx="0" cy="0"/>
        </a:xfrm>
      </p:grpSpPr>
      <p:pic>
        <p:nvPicPr>
          <p:cNvPr id="105" name="Google Shape;105;p38"/>
          <p:cNvPicPr preferRelativeResize="0"/>
          <p:nvPr/>
        </p:nvPicPr>
        <p:blipFill rotWithShape="1">
          <a:blip r:embed="rId2">
            <a:alphaModFix/>
          </a:blip>
          <a:srcRect/>
          <a:stretch/>
        </p:blipFill>
        <p:spPr>
          <a:xfrm>
            <a:off x="1753304" y="1950397"/>
            <a:ext cx="8685390" cy="29572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Úvodní snímek – inverzní">
  <p:cSld name="Úvodní snímek – inverzní">
    <p:bg>
      <p:bgPr>
        <a:solidFill>
          <a:srgbClr val="F01928"/>
        </a:solidFill>
        <a:effectLst/>
      </p:bgPr>
    </p:bg>
    <p:spTree>
      <p:nvGrpSpPr>
        <p:cNvPr id="1" name="Shape 20"/>
        <p:cNvGrpSpPr/>
        <p:nvPr/>
      </p:nvGrpSpPr>
      <p:grpSpPr>
        <a:xfrm>
          <a:off x="0" y="0"/>
          <a:ext cx="0" cy="0"/>
          <a:chOff x="0" y="0"/>
          <a:chExt cx="0" cy="0"/>
        </a:xfrm>
      </p:grpSpPr>
      <p:sp>
        <p:nvSpPr>
          <p:cNvPr id="21" name="Google Shape;21;p26"/>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200" b="0" i="0" u="none" strike="noStrike" cap="none">
                <a:solidFill>
                  <a:schemeClr val="lt1"/>
                </a:solidFill>
                <a:latin typeface="Arial"/>
                <a:ea typeface="Arial"/>
                <a:cs typeface="Arial"/>
                <a:sym typeface="Arial"/>
              </a:defRPr>
            </a:lvl1pPr>
            <a:lvl2pPr marL="0" lvl="1" indent="0" algn="l">
              <a:spcBef>
                <a:spcPts val="0"/>
              </a:spcBef>
              <a:spcAft>
                <a:spcPts val="0"/>
              </a:spcAft>
              <a:buNone/>
              <a:defRPr sz="1200" b="0" i="0" u="none" strike="noStrike" cap="none">
                <a:solidFill>
                  <a:schemeClr val="lt1"/>
                </a:solidFill>
                <a:latin typeface="Arial"/>
                <a:ea typeface="Arial"/>
                <a:cs typeface="Arial"/>
                <a:sym typeface="Arial"/>
              </a:defRPr>
            </a:lvl2pPr>
            <a:lvl3pPr marL="0" lvl="2" indent="0" algn="l">
              <a:spcBef>
                <a:spcPts val="0"/>
              </a:spcBef>
              <a:spcAft>
                <a:spcPts val="0"/>
              </a:spcAft>
              <a:buNone/>
              <a:defRPr sz="1200" b="0" i="0" u="none" strike="noStrike" cap="none">
                <a:solidFill>
                  <a:schemeClr val="lt1"/>
                </a:solidFill>
                <a:latin typeface="Arial"/>
                <a:ea typeface="Arial"/>
                <a:cs typeface="Arial"/>
                <a:sym typeface="Arial"/>
              </a:defRPr>
            </a:lvl3pPr>
            <a:lvl4pPr marL="0" lvl="3" indent="0" algn="l">
              <a:spcBef>
                <a:spcPts val="0"/>
              </a:spcBef>
              <a:spcAft>
                <a:spcPts val="0"/>
              </a:spcAft>
              <a:buNone/>
              <a:defRPr sz="1200" b="0" i="0" u="none" strike="noStrike" cap="none">
                <a:solidFill>
                  <a:schemeClr val="lt1"/>
                </a:solidFill>
                <a:latin typeface="Arial"/>
                <a:ea typeface="Arial"/>
                <a:cs typeface="Arial"/>
                <a:sym typeface="Arial"/>
              </a:defRPr>
            </a:lvl4pPr>
            <a:lvl5pPr marL="0" lvl="4" indent="0" algn="l">
              <a:spcBef>
                <a:spcPts val="0"/>
              </a:spcBef>
              <a:spcAft>
                <a:spcPts val="0"/>
              </a:spcAft>
              <a:buNone/>
              <a:defRPr sz="1200" b="0" i="0" u="none" strike="noStrike" cap="none">
                <a:solidFill>
                  <a:schemeClr val="lt1"/>
                </a:solidFill>
                <a:latin typeface="Arial"/>
                <a:ea typeface="Arial"/>
                <a:cs typeface="Arial"/>
                <a:sym typeface="Arial"/>
              </a:defRPr>
            </a:lvl5pPr>
            <a:lvl6pPr marL="0" lvl="5" indent="0" algn="l">
              <a:spcBef>
                <a:spcPts val="0"/>
              </a:spcBef>
              <a:spcAft>
                <a:spcPts val="0"/>
              </a:spcAft>
              <a:buNone/>
              <a:defRPr sz="1200" b="0" i="0" u="none" strike="noStrike" cap="none">
                <a:solidFill>
                  <a:schemeClr val="lt1"/>
                </a:solidFill>
                <a:latin typeface="Arial"/>
                <a:ea typeface="Arial"/>
                <a:cs typeface="Arial"/>
                <a:sym typeface="Arial"/>
              </a:defRPr>
            </a:lvl6pPr>
            <a:lvl7pPr marL="0" lvl="6" indent="0" algn="l">
              <a:spcBef>
                <a:spcPts val="0"/>
              </a:spcBef>
              <a:spcAft>
                <a:spcPts val="0"/>
              </a:spcAft>
              <a:buNone/>
              <a:defRPr sz="1200" b="0" i="0" u="none" strike="noStrike" cap="none">
                <a:solidFill>
                  <a:schemeClr val="lt1"/>
                </a:solidFill>
                <a:latin typeface="Arial"/>
                <a:ea typeface="Arial"/>
                <a:cs typeface="Arial"/>
                <a:sym typeface="Arial"/>
              </a:defRPr>
            </a:lvl7pPr>
            <a:lvl8pPr marL="0" lvl="7" indent="0" algn="l">
              <a:spcBef>
                <a:spcPts val="0"/>
              </a:spcBef>
              <a:spcAft>
                <a:spcPts val="0"/>
              </a:spcAft>
              <a:buNone/>
              <a:defRPr sz="1200" b="0" i="0" u="none" strike="noStrike" cap="none">
                <a:solidFill>
                  <a:schemeClr val="lt1"/>
                </a:solidFill>
                <a:latin typeface="Arial"/>
                <a:ea typeface="Arial"/>
                <a:cs typeface="Arial"/>
                <a:sym typeface="Arial"/>
              </a:defRPr>
            </a:lvl8pPr>
            <a:lvl9pPr marL="0" lvl="8" indent="0" algn="l">
              <a:spcBef>
                <a:spcPts val="0"/>
              </a:spcBef>
              <a:spcAft>
                <a:spcPts val="0"/>
              </a:spcAft>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sp>
        <p:nvSpPr>
          <p:cNvPr id="23" name="Google Shape;23;p26"/>
          <p:cNvSpPr txBox="1">
            <a:spLocks noGrp="1"/>
          </p:cNvSpPr>
          <p:nvPr>
            <p:ph type="title"/>
          </p:nvPr>
        </p:nvSpPr>
        <p:spPr>
          <a:xfrm>
            <a:off x="398502" y="2900365"/>
            <a:ext cx="11361600" cy="11715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44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6"/>
          <p:cNvSpPr txBox="1">
            <a:spLocks noGrp="1"/>
          </p:cNvSpPr>
          <p:nvPr>
            <p:ph type="subTitle" idx="1"/>
          </p:nvPr>
        </p:nvSpPr>
        <p:spPr>
          <a:xfrm>
            <a:off x="398502" y="4116402"/>
            <a:ext cx="11361600" cy="6984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400"/>
              <a:buFont typeface="Arial"/>
              <a:buNone/>
              <a:defRPr sz="2400" b="0">
                <a:solidFill>
                  <a:schemeClr val="lt1"/>
                </a:solidFill>
                <a:latin typeface="Arial"/>
                <a:ea typeface="Arial"/>
                <a:cs typeface="Arial"/>
                <a:sym typeface="Arial"/>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a:endParaRPr/>
          </a:p>
        </p:txBody>
      </p:sp>
      <p:pic>
        <p:nvPicPr>
          <p:cNvPr id="25" name="Google Shape;25;p26"/>
          <p:cNvPicPr preferRelativeResize="0"/>
          <p:nvPr/>
        </p:nvPicPr>
        <p:blipFill rotWithShape="1">
          <a:blip r:embed="rId2">
            <a:alphaModFix/>
          </a:blip>
          <a:srcRect/>
          <a:stretch/>
        </p:blipFill>
        <p:spPr>
          <a:xfrm>
            <a:off x="407833" y="421664"/>
            <a:ext cx="3624021" cy="1065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adpis a obsah">
  <p:cSld name="Nadpis a obsah">
    <p:spTree>
      <p:nvGrpSpPr>
        <p:cNvPr id="1" name="Shape 26"/>
        <p:cNvGrpSpPr/>
        <p:nvPr/>
      </p:nvGrpSpPr>
      <p:grpSpPr>
        <a:xfrm>
          <a:off x="0" y="0"/>
          <a:ext cx="0" cy="0"/>
          <a:chOff x="0" y="0"/>
          <a:chExt cx="0" cy="0"/>
        </a:xfrm>
      </p:grpSpPr>
      <p:sp>
        <p:nvSpPr>
          <p:cNvPr id="27" name="Google Shape;27;p27"/>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200" b="0">
                <a:solidFill>
                  <a:schemeClr val="dk2"/>
                </a:solidFill>
                <a:latin typeface="Arial"/>
                <a:ea typeface="Arial"/>
                <a:cs typeface="Arial"/>
                <a:sym typeface="Arial"/>
              </a:defRPr>
            </a:lvl1pPr>
            <a:lvl2pPr marL="0" lvl="1" indent="0" algn="l">
              <a:spcBef>
                <a:spcPts val="0"/>
              </a:spcBef>
              <a:spcAft>
                <a:spcPts val="0"/>
              </a:spcAft>
              <a:buNone/>
              <a:defRPr sz="1200" b="0">
                <a:solidFill>
                  <a:schemeClr val="dk2"/>
                </a:solidFill>
                <a:latin typeface="Arial"/>
                <a:ea typeface="Arial"/>
                <a:cs typeface="Arial"/>
                <a:sym typeface="Arial"/>
              </a:defRPr>
            </a:lvl2pPr>
            <a:lvl3pPr marL="0" lvl="2" indent="0" algn="l">
              <a:spcBef>
                <a:spcPts val="0"/>
              </a:spcBef>
              <a:spcAft>
                <a:spcPts val="0"/>
              </a:spcAft>
              <a:buNone/>
              <a:defRPr sz="1200" b="0">
                <a:solidFill>
                  <a:schemeClr val="dk2"/>
                </a:solidFill>
                <a:latin typeface="Arial"/>
                <a:ea typeface="Arial"/>
                <a:cs typeface="Arial"/>
                <a:sym typeface="Arial"/>
              </a:defRPr>
            </a:lvl3pPr>
            <a:lvl4pPr marL="0" lvl="3" indent="0" algn="l">
              <a:spcBef>
                <a:spcPts val="0"/>
              </a:spcBef>
              <a:spcAft>
                <a:spcPts val="0"/>
              </a:spcAft>
              <a:buNone/>
              <a:defRPr sz="1200" b="0">
                <a:solidFill>
                  <a:schemeClr val="dk2"/>
                </a:solidFill>
                <a:latin typeface="Arial"/>
                <a:ea typeface="Arial"/>
                <a:cs typeface="Arial"/>
                <a:sym typeface="Arial"/>
              </a:defRPr>
            </a:lvl4pPr>
            <a:lvl5pPr marL="0" lvl="4" indent="0" algn="l">
              <a:spcBef>
                <a:spcPts val="0"/>
              </a:spcBef>
              <a:spcAft>
                <a:spcPts val="0"/>
              </a:spcAft>
              <a:buNone/>
              <a:defRPr sz="1200" b="0">
                <a:solidFill>
                  <a:schemeClr val="dk2"/>
                </a:solidFill>
                <a:latin typeface="Arial"/>
                <a:ea typeface="Arial"/>
                <a:cs typeface="Arial"/>
                <a:sym typeface="Arial"/>
              </a:defRPr>
            </a:lvl5pPr>
            <a:lvl6pPr marL="0" lvl="5" indent="0" algn="l">
              <a:spcBef>
                <a:spcPts val="0"/>
              </a:spcBef>
              <a:spcAft>
                <a:spcPts val="0"/>
              </a:spcAft>
              <a:buNone/>
              <a:defRPr sz="1200" b="0">
                <a:solidFill>
                  <a:schemeClr val="dk2"/>
                </a:solidFill>
                <a:latin typeface="Arial"/>
                <a:ea typeface="Arial"/>
                <a:cs typeface="Arial"/>
                <a:sym typeface="Arial"/>
              </a:defRPr>
            </a:lvl6pPr>
            <a:lvl7pPr marL="0" lvl="6" indent="0" algn="l">
              <a:spcBef>
                <a:spcPts val="0"/>
              </a:spcBef>
              <a:spcAft>
                <a:spcPts val="0"/>
              </a:spcAft>
              <a:buNone/>
              <a:defRPr sz="1200" b="0">
                <a:solidFill>
                  <a:schemeClr val="dk2"/>
                </a:solidFill>
                <a:latin typeface="Arial"/>
                <a:ea typeface="Arial"/>
                <a:cs typeface="Arial"/>
                <a:sym typeface="Arial"/>
              </a:defRPr>
            </a:lvl7pPr>
            <a:lvl8pPr marL="0" lvl="7" indent="0" algn="l">
              <a:spcBef>
                <a:spcPts val="0"/>
              </a:spcBef>
              <a:spcAft>
                <a:spcPts val="0"/>
              </a:spcAft>
              <a:buNone/>
              <a:defRPr sz="1200" b="0">
                <a:solidFill>
                  <a:schemeClr val="dk2"/>
                </a:solidFill>
                <a:latin typeface="Arial"/>
                <a:ea typeface="Arial"/>
                <a:cs typeface="Arial"/>
                <a:sym typeface="Arial"/>
              </a:defRPr>
            </a:lvl8pPr>
            <a:lvl9pPr marL="0" lvl="8" indent="0" algn="l">
              <a:spcBef>
                <a:spcPts val="0"/>
              </a:spcBef>
              <a:spcAft>
                <a:spcPts val="0"/>
              </a:spcAft>
              <a:buNone/>
              <a:defRPr sz="1200" b="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sp>
        <p:nvSpPr>
          <p:cNvPr id="29" name="Google Shape;29;p27"/>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Autofit/>
          </a:bodyPr>
          <a:lstStyle>
            <a:lvl1pPr lvl="0" algn="l">
              <a:lnSpc>
                <a:spcPct val="222222"/>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txBox="1">
            <a:spLocks noGrp="1"/>
          </p:cNvSpPr>
          <p:nvPr>
            <p:ph type="body" idx="1"/>
          </p:nvPr>
        </p:nvSpPr>
        <p:spPr>
          <a:xfrm>
            <a:off x="720000" y="1692002"/>
            <a:ext cx="10753200" cy="4139998"/>
          </a:xfrm>
          <a:prstGeom prst="rect">
            <a:avLst/>
          </a:prstGeom>
          <a:noFill/>
          <a:ln>
            <a:noFill/>
          </a:ln>
        </p:spPr>
        <p:txBody>
          <a:bodyPr spcFirstLastPara="1" wrap="square" lIns="0" tIns="0" rIns="0" bIns="0" anchor="t" anchorCtr="0">
            <a:noAutofit/>
          </a:bodyPr>
          <a:lstStyle>
            <a:lvl1pPr marL="457200" lvl="0" indent="-406400" algn="l">
              <a:lnSpc>
                <a:spcPct val="150000"/>
              </a:lnSpc>
              <a:spcBef>
                <a:spcPts val="0"/>
              </a:spcBef>
              <a:spcAft>
                <a:spcPts val="0"/>
              </a:spcAft>
              <a:buClr>
                <a:schemeClr val="dk2"/>
              </a:buClr>
              <a:buSzPts val="2800"/>
              <a:buFont typeface="Arial"/>
              <a:buChar char="̶"/>
              <a:defRPr b="0"/>
            </a:lvl1pPr>
            <a:lvl2pPr marL="914400" lvl="1" indent="-355600" algn="l">
              <a:lnSpc>
                <a:spcPct val="100000"/>
              </a:lnSpc>
              <a:spcBef>
                <a:spcPts val="0"/>
              </a:spcBef>
              <a:spcAft>
                <a:spcPts val="0"/>
              </a:spcAft>
              <a:buClr>
                <a:schemeClr val="dk2"/>
              </a:buClr>
              <a:buSzPts val="2000"/>
              <a:buFont typeface="Arial"/>
              <a:buChar char="̶"/>
              <a:defRPr sz="2000"/>
            </a:lvl2pPr>
            <a:lvl3pPr marL="1371600" lvl="2" indent="-228600" algn="l">
              <a:lnSpc>
                <a:spcPct val="120000"/>
              </a:lnSpc>
              <a:spcBef>
                <a:spcPts val="0"/>
              </a:spcBef>
              <a:spcAft>
                <a:spcPts val="0"/>
              </a:spcAft>
              <a:buSzPts val="1200"/>
              <a:buFont typeface="Arial"/>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pic>
        <p:nvPicPr>
          <p:cNvPr id="31" name="Google Shape;31;p27"/>
          <p:cNvPicPr preferRelativeResize="0"/>
          <p:nvPr/>
        </p:nvPicPr>
        <p:blipFill rotWithShape="1">
          <a:blip r:embed="rId2">
            <a:alphaModFix/>
          </a:blip>
          <a:srcRect/>
          <a:stretch/>
        </p:blipFill>
        <p:spPr>
          <a:xfrm>
            <a:off x="10019224" y="6055200"/>
            <a:ext cx="2032390" cy="597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adpis, podnadpis a obsah">
  <p:cSld name="Nadpis, podnadpis a obsah">
    <p:spTree>
      <p:nvGrpSpPr>
        <p:cNvPr id="1" name="Shape 32"/>
        <p:cNvGrpSpPr/>
        <p:nvPr/>
      </p:nvGrpSpPr>
      <p:grpSpPr>
        <a:xfrm>
          <a:off x="0" y="0"/>
          <a:ext cx="0" cy="0"/>
          <a:chOff x="0" y="0"/>
          <a:chExt cx="0" cy="0"/>
        </a:xfrm>
      </p:grpSpPr>
      <p:sp>
        <p:nvSpPr>
          <p:cNvPr id="33" name="Google Shape;33;p28"/>
          <p:cNvSpPr txBox="1">
            <a:spLocks noGrp="1"/>
          </p:cNvSpPr>
          <p:nvPr>
            <p:ph type="body" idx="1"/>
          </p:nvPr>
        </p:nvSpPr>
        <p:spPr>
          <a:xfrm>
            <a:off x="720000" y="1692002"/>
            <a:ext cx="10753200" cy="4139998"/>
          </a:xfrm>
          <a:prstGeom prst="rect">
            <a:avLst/>
          </a:prstGeom>
          <a:noFill/>
          <a:ln>
            <a:noFill/>
          </a:ln>
        </p:spPr>
        <p:txBody>
          <a:bodyPr spcFirstLastPara="1" wrap="square" lIns="0" tIns="0" rIns="0" bIns="0" anchor="t" anchorCtr="0">
            <a:noAutofit/>
          </a:bodyPr>
          <a:lstStyle>
            <a:lvl1pPr marL="457200" lvl="0" indent="-406400" algn="l">
              <a:lnSpc>
                <a:spcPct val="150000"/>
              </a:lnSpc>
              <a:spcBef>
                <a:spcPts val="0"/>
              </a:spcBef>
              <a:spcAft>
                <a:spcPts val="0"/>
              </a:spcAft>
              <a:buClr>
                <a:schemeClr val="dk2"/>
              </a:buClr>
              <a:buSzPts val="2800"/>
              <a:buFont typeface="Arial"/>
              <a:buChar char="̶"/>
              <a:defRPr b="0"/>
            </a:lvl1pPr>
            <a:lvl2pPr marL="914400" lvl="1" indent="-355600" algn="l">
              <a:lnSpc>
                <a:spcPct val="100000"/>
              </a:lnSpc>
              <a:spcBef>
                <a:spcPts val="0"/>
              </a:spcBef>
              <a:spcAft>
                <a:spcPts val="0"/>
              </a:spcAft>
              <a:buClr>
                <a:schemeClr val="dk2"/>
              </a:buClr>
              <a:buSzPts val="2000"/>
              <a:buFont typeface="Arial"/>
              <a:buChar char="̶"/>
              <a:defRPr sz="2000"/>
            </a:lvl2pPr>
            <a:lvl3pPr marL="1371600" lvl="2" indent="-228600" algn="l">
              <a:lnSpc>
                <a:spcPct val="120000"/>
              </a:lnSpc>
              <a:spcBef>
                <a:spcPts val="0"/>
              </a:spcBef>
              <a:spcAft>
                <a:spcPts val="0"/>
              </a:spcAft>
              <a:buSzPts val="1200"/>
              <a:buFont typeface="Arial"/>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34" name="Google Shape;34;p28"/>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200" b="0">
                <a:solidFill>
                  <a:schemeClr val="dk2"/>
                </a:solidFill>
                <a:latin typeface="Arial"/>
                <a:ea typeface="Arial"/>
                <a:cs typeface="Arial"/>
                <a:sym typeface="Arial"/>
              </a:defRPr>
            </a:lvl1pPr>
            <a:lvl2pPr marL="0" lvl="1" indent="0" algn="l">
              <a:spcBef>
                <a:spcPts val="0"/>
              </a:spcBef>
              <a:spcAft>
                <a:spcPts val="0"/>
              </a:spcAft>
              <a:buNone/>
              <a:defRPr sz="1200" b="0">
                <a:solidFill>
                  <a:schemeClr val="dk2"/>
                </a:solidFill>
                <a:latin typeface="Arial"/>
                <a:ea typeface="Arial"/>
                <a:cs typeface="Arial"/>
                <a:sym typeface="Arial"/>
              </a:defRPr>
            </a:lvl2pPr>
            <a:lvl3pPr marL="0" lvl="2" indent="0" algn="l">
              <a:spcBef>
                <a:spcPts val="0"/>
              </a:spcBef>
              <a:spcAft>
                <a:spcPts val="0"/>
              </a:spcAft>
              <a:buNone/>
              <a:defRPr sz="1200" b="0">
                <a:solidFill>
                  <a:schemeClr val="dk2"/>
                </a:solidFill>
                <a:latin typeface="Arial"/>
                <a:ea typeface="Arial"/>
                <a:cs typeface="Arial"/>
                <a:sym typeface="Arial"/>
              </a:defRPr>
            </a:lvl3pPr>
            <a:lvl4pPr marL="0" lvl="3" indent="0" algn="l">
              <a:spcBef>
                <a:spcPts val="0"/>
              </a:spcBef>
              <a:spcAft>
                <a:spcPts val="0"/>
              </a:spcAft>
              <a:buNone/>
              <a:defRPr sz="1200" b="0">
                <a:solidFill>
                  <a:schemeClr val="dk2"/>
                </a:solidFill>
                <a:latin typeface="Arial"/>
                <a:ea typeface="Arial"/>
                <a:cs typeface="Arial"/>
                <a:sym typeface="Arial"/>
              </a:defRPr>
            </a:lvl4pPr>
            <a:lvl5pPr marL="0" lvl="4" indent="0" algn="l">
              <a:spcBef>
                <a:spcPts val="0"/>
              </a:spcBef>
              <a:spcAft>
                <a:spcPts val="0"/>
              </a:spcAft>
              <a:buNone/>
              <a:defRPr sz="1200" b="0">
                <a:solidFill>
                  <a:schemeClr val="dk2"/>
                </a:solidFill>
                <a:latin typeface="Arial"/>
                <a:ea typeface="Arial"/>
                <a:cs typeface="Arial"/>
                <a:sym typeface="Arial"/>
              </a:defRPr>
            </a:lvl5pPr>
            <a:lvl6pPr marL="0" lvl="5" indent="0" algn="l">
              <a:spcBef>
                <a:spcPts val="0"/>
              </a:spcBef>
              <a:spcAft>
                <a:spcPts val="0"/>
              </a:spcAft>
              <a:buNone/>
              <a:defRPr sz="1200" b="0">
                <a:solidFill>
                  <a:schemeClr val="dk2"/>
                </a:solidFill>
                <a:latin typeface="Arial"/>
                <a:ea typeface="Arial"/>
                <a:cs typeface="Arial"/>
                <a:sym typeface="Arial"/>
              </a:defRPr>
            </a:lvl6pPr>
            <a:lvl7pPr marL="0" lvl="6" indent="0" algn="l">
              <a:spcBef>
                <a:spcPts val="0"/>
              </a:spcBef>
              <a:spcAft>
                <a:spcPts val="0"/>
              </a:spcAft>
              <a:buNone/>
              <a:defRPr sz="1200" b="0">
                <a:solidFill>
                  <a:schemeClr val="dk2"/>
                </a:solidFill>
                <a:latin typeface="Arial"/>
                <a:ea typeface="Arial"/>
                <a:cs typeface="Arial"/>
                <a:sym typeface="Arial"/>
              </a:defRPr>
            </a:lvl7pPr>
            <a:lvl8pPr marL="0" lvl="7" indent="0" algn="l">
              <a:spcBef>
                <a:spcPts val="0"/>
              </a:spcBef>
              <a:spcAft>
                <a:spcPts val="0"/>
              </a:spcAft>
              <a:buNone/>
              <a:defRPr sz="1200" b="0">
                <a:solidFill>
                  <a:schemeClr val="dk2"/>
                </a:solidFill>
                <a:latin typeface="Arial"/>
                <a:ea typeface="Arial"/>
                <a:cs typeface="Arial"/>
                <a:sym typeface="Arial"/>
              </a:defRPr>
            </a:lvl8pPr>
            <a:lvl9pPr marL="0" lvl="8" indent="0" algn="l">
              <a:spcBef>
                <a:spcPts val="0"/>
              </a:spcBef>
              <a:spcAft>
                <a:spcPts val="0"/>
              </a:spcAft>
              <a:buNone/>
              <a:defRPr sz="1200" b="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sp>
        <p:nvSpPr>
          <p:cNvPr id="36" name="Google Shape;36;p28"/>
          <p:cNvSpPr txBox="1">
            <a:spLocks noGrp="1"/>
          </p:cNvSpPr>
          <p:nvPr>
            <p:ph type="body" idx="2"/>
          </p:nvPr>
        </p:nvSpPr>
        <p:spPr>
          <a:xfrm>
            <a:off x="720725" y="1296001"/>
            <a:ext cx="10752138" cy="271576"/>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0"/>
              </a:spcBef>
              <a:spcAft>
                <a:spcPts val="0"/>
              </a:spcAft>
              <a:buSzPts val="2000"/>
              <a:buFont typeface="Arial"/>
              <a:buNone/>
              <a:defRPr sz="2000" b="0">
                <a:solidFill>
                  <a:schemeClr val="dk2"/>
                </a:solidFill>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37" name="Google Shape;37;p28"/>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Autofit/>
          </a:bodyPr>
          <a:lstStyle>
            <a:lvl1pPr lvl="0" algn="l">
              <a:lnSpc>
                <a:spcPct val="222222"/>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8" name="Google Shape;38;p28"/>
          <p:cNvPicPr preferRelativeResize="0"/>
          <p:nvPr/>
        </p:nvPicPr>
        <p:blipFill rotWithShape="1">
          <a:blip r:embed="rId2">
            <a:alphaModFix/>
          </a:blip>
          <a:srcRect/>
          <a:stretch/>
        </p:blipFill>
        <p:spPr>
          <a:xfrm>
            <a:off x="10019224" y="6055200"/>
            <a:ext cx="2032390" cy="597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adpis a porovnání">
  <p:cSld name="Nadpis a porovnání">
    <p:spTree>
      <p:nvGrpSpPr>
        <p:cNvPr id="1" name="Shape 39"/>
        <p:cNvGrpSpPr/>
        <p:nvPr/>
      </p:nvGrpSpPr>
      <p:grpSpPr>
        <a:xfrm>
          <a:off x="0" y="0"/>
          <a:ext cx="0" cy="0"/>
          <a:chOff x="0" y="0"/>
          <a:chExt cx="0" cy="0"/>
        </a:xfrm>
      </p:grpSpPr>
      <p:sp>
        <p:nvSpPr>
          <p:cNvPr id="40" name="Google Shape;40;p29"/>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9"/>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200" b="0">
                <a:solidFill>
                  <a:schemeClr val="dk2"/>
                </a:solidFill>
                <a:latin typeface="Arial"/>
                <a:ea typeface="Arial"/>
                <a:cs typeface="Arial"/>
                <a:sym typeface="Arial"/>
              </a:defRPr>
            </a:lvl1pPr>
            <a:lvl2pPr marL="0" lvl="1" indent="0" algn="l">
              <a:spcBef>
                <a:spcPts val="0"/>
              </a:spcBef>
              <a:spcAft>
                <a:spcPts val="0"/>
              </a:spcAft>
              <a:buNone/>
              <a:defRPr sz="1200" b="0">
                <a:solidFill>
                  <a:schemeClr val="dk2"/>
                </a:solidFill>
                <a:latin typeface="Arial"/>
                <a:ea typeface="Arial"/>
                <a:cs typeface="Arial"/>
                <a:sym typeface="Arial"/>
              </a:defRPr>
            </a:lvl2pPr>
            <a:lvl3pPr marL="0" lvl="2" indent="0" algn="l">
              <a:spcBef>
                <a:spcPts val="0"/>
              </a:spcBef>
              <a:spcAft>
                <a:spcPts val="0"/>
              </a:spcAft>
              <a:buNone/>
              <a:defRPr sz="1200" b="0">
                <a:solidFill>
                  <a:schemeClr val="dk2"/>
                </a:solidFill>
                <a:latin typeface="Arial"/>
                <a:ea typeface="Arial"/>
                <a:cs typeface="Arial"/>
                <a:sym typeface="Arial"/>
              </a:defRPr>
            </a:lvl3pPr>
            <a:lvl4pPr marL="0" lvl="3" indent="0" algn="l">
              <a:spcBef>
                <a:spcPts val="0"/>
              </a:spcBef>
              <a:spcAft>
                <a:spcPts val="0"/>
              </a:spcAft>
              <a:buNone/>
              <a:defRPr sz="1200" b="0">
                <a:solidFill>
                  <a:schemeClr val="dk2"/>
                </a:solidFill>
                <a:latin typeface="Arial"/>
                <a:ea typeface="Arial"/>
                <a:cs typeface="Arial"/>
                <a:sym typeface="Arial"/>
              </a:defRPr>
            </a:lvl4pPr>
            <a:lvl5pPr marL="0" lvl="4" indent="0" algn="l">
              <a:spcBef>
                <a:spcPts val="0"/>
              </a:spcBef>
              <a:spcAft>
                <a:spcPts val="0"/>
              </a:spcAft>
              <a:buNone/>
              <a:defRPr sz="1200" b="0">
                <a:solidFill>
                  <a:schemeClr val="dk2"/>
                </a:solidFill>
                <a:latin typeface="Arial"/>
                <a:ea typeface="Arial"/>
                <a:cs typeface="Arial"/>
                <a:sym typeface="Arial"/>
              </a:defRPr>
            </a:lvl5pPr>
            <a:lvl6pPr marL="0" lvl="5" indent="0" algn="l">
              <a:spcBef>
                <a:spcPts val="0"/>
              </a:spcBef>
              <a:spcAft>
                <a:spcPts val="0"/>
              </a:spcAft>
              <a:buNone/>
              <a:defRPr sz="1200" b="0">
                <a:solidFill>
                  <a:schemeClr val="dk2"/>
                </a:solidFill>
                <a:latin typeface="Arial"/>
                <a:ea typeface="Arial"/>
                <a:cs typeface="Arial"/>
                <a:sym typeface="Arial"/>
              </a:defRPr>
            </a:lvl6pPr>
            <a:lvl7pPr marL="0" lvl="6" indent="0" algn="l">
              <a:spcBef>
                <a:spcPts val="0"/>
              </a:spcBef>
              <a:spcAft>
                <a:spcPts val="0"/>
              </a:spcAft>
              <a:buNone/>
              <a:defRPr sz="1200" b="0">
                <a:solidFill>
                  <a:schemeClr val="dk2"/>
                </a:solidFill>
                <a:latin typeface="Arial"/>
                <a:ea typeface="Arial"/>
                <a:cs typeface="Arial"/>
                <a:sym typeface="Arial"/>
              </a:defRPr>
            </a:lvl7pPr>
            <a:lvl8pPr marL="0" lvl="7" indent="0" algn="l">
              <a:spcBef>
                <a:spcPts val="0"/>
              </a:spcBef>
              <a:spcAft>
                <a:spcPts val="0"/>
              </a:spcAft>
              <a:buNone/>
              <a:defRPr sz="1200" b="0">
                <a:solidFill>
                  <a:schemeClr val="dk2"/>
                </a:solidFill>
                <a:latin typeface="Arial"/>
                <a:ea typeface="Arial"/>
                <a:cs typeface="Arial"/>
                <a:sym typeface="Arial"/>
              </a:defRPr>
            </a:lvl8pPr>
            <a:lvl9pPr marL="0" lvl="8" indent="0" algn="l">
              <a:spcBef>
                <a:spcPts val="0"/>
              </a:spcBef>
              <a:spcAft>
                <a:spcPts val="0"/>
              </a:spcAft>
              <a:buNone/>
              <a:defRPr sz="1200" b="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sp>
        <p:nvSpPr>
          <p:cNvPr id="42" name="Google Shape;42;p29"/>
          <p:cNvSpPr txBox="1">
            <a:spLocks noGrp="1"/>
          </p:cNvSpPr>
          <p:nvPr>
            <p:ph type="body" idx="1"/>
          </p:nvPr>
        </p:nvSpPr>
        <p:spPr>
          <a:xfrm>
            <a:off x="720725" y="1296001"/>
            <a:ext cx="5220000" cy="271576"/>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0"/>
              </a:spcBef>
              <a:spcAft>
                <a:spcPts val="0"/>
              </a:spcAft>
              <a:buSzPts val="2000"/>
              <a:buFont typeface="Arial"/>
              <a:buNone/>
              <a:defRPr sz="2000" b="0">
                <a:solidFill>
                  <a:schemeClr val="dk2"/>
                </a:solidFill>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43" name="Google Shape;43;p29"/>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Autofit/>
          </a:bodyPr>
          <a:lstStyle>
            <a:lvl1pPr lvl="0" algn="l">
              <a:lnSpc>
                <a:spcPct val="222222"/>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9"/>
          <p:cNvSpPr txBox="1">
            <a:spLocks noGrp="1"/>
          </p:cNvSpPr>
          <p:nvPr>
            <p:ph type="body" idx="2"/>
          </p:nvPr>
        </p:nvSpPr>
        <p:spPr>
          <a:xfrm>
            <a:off x="6251278" y="1290515"/>
            <a:ext cx="5220000" cy="271576"/>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0"/>
              </a:spcBef>
              <a:spcAft>
                <a:spcPts val="0"/>
              </a:spcAft>
              <a:buSzPts val="2000"/>
              <a:buFont typeface="Arial"/>
              <a:buNone/>
              <a:defRPr sz="2000" b="0">
                <a:solidFill>
                  <a:schemeClr val="dk2"/>
                </a:solidFill>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45" name="Google Shape;45;p29"/>
          <p:cNvSpPr txBox="1">
            <a:spLocks noGrp="1"/>
          </p:cNvSpPr>
          <p:nvPr>
            <p:ph type="body" idx="3"/>
          </p:nvPr>
        </p:nvSpPr>
        <p:spPr>
          <a:xfrm>
            <a:off x="720000" y="1692001"/>
            <a:ext cx="5219998" cy="4140000"/>
          </a:xfrm>
          <a:prstGeom prst="rect">
            <a:avLst/>
          </a:prstGeom>
          <a:noFill/>
          <a:ln>
            <a:noFill/>
          </a:ln>
        </p:spPr>
        <p:txBody>
          <a:bodyPr spcFirstLastPara="1" wrap="square" lIns="0" tIns="0" rIns="0" bIns="0" anchor="t" anchorCtr="0">
            <a:noAutofit/>
          </a:bodyPr>
          <a:lstStyle>
            <a:lvl1pPr marL="457200" lvl="0" indent="-406400" algn="l">
              <a:lnSpc>
                <a:spcPct val="150000"/>
              </a:lnSpc>
              <a:spcBef>
                <a:spcPts val="0"/>
              </a:spcBef>
              <a:spcAft>
                <a:spcPts val="0"/>
              </a:spcAft>
              <a:buClr>
                <a:schemeClr val="dk2"/>
              </a:buClr>
              <a:buSzPts val="2800"/>
              <a:buFont typeface="Arial"/>
              <a:buChar char="̶"/>
              <a:defRPr b="0"/>
            </a:lvl1pPr>
            <a:lvl2pPr marL="914400" lvl="1" indent="-355600" algn="l">
              <a:lnSpc>
                <a:spcPct val="100000"/>
              </a:lnSpc>
              <a:spcBef>
                <a:spcPts val="0"/>
              </a:spcBef>
              <a:spcAft>
                <a:spcPts val="0"/>
              </a:spcAft>
              <a:buClr>
                <a:schemeClr val="dk2"/>
              </a:buClr>
              <a:buSzPts val="2000"/>
              <a:buFont typeface="Arial"/>
              <a:buChar char="̶"/>
              <a:defRPr sz="2000"/>
            </a:lvl2pPr>
            <a:lvl3pPr marL="1371600" lvl="2" indent="-228600" algn="l">
              <a:lnSpc>
                <a:spcPct val="120000"/>
              </a:lnSpc>
              <a:spcBef>
                <a:spcPts val="0"/>
              </a:spcBef>
              <a:spcAft>
                <a:spcPts val="0"/>
              </a:spcAft>
              <a:buSzPts val="1200"/>
              <a:buFont typeface="Arial"/>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46" name="Google Shape;46;p29"/>
          <p:cNvSpPr txBox="1">
            <a:spLocks noGrp="1"/>
          </p:cNvSpPr>
          <p:nvPr>
            <p:ph type="body" idx="4"/>
          </p:nvPr>
        </p:nvSpPr>
        <p:spPr>
          <a:xfrm>
            <a:off x="6251280" y="1690271"/>
            <a:ext cx="5219998" cy="4140000"/>
          </a:xfrm>
          <a:prstGeom prst="rect">
            <a:avLst/>
          </a:prstGeom>
          <a:noFill/>
          <a:ln>
            <a:noFill/>
          </a:ln>
        </p:spPr>
        <p:txBody>
          <a:bodyPr spcFirstLastPara="1" wrap="square" lIns="0" tIns="0" rIns="0" bIns="0" anchor="t" anchorCtr="0">
            <a:noAutofit/>
          </a:bodyPr>
          <a:lstStyle>
            <a:lvl1pPr marL="457200" lvl="0" indent="-406400" algn="l">
              <a:lnSpc>
                <a:spcPct val="150000"/>
              </a:lnSpc>
              <a:spcBef>
                <a:spcPts val="0"/>
              </a:spcBef>
              <a:spcAft>
                <a:spcPts val="0"/>
              </a:spcAft>
              <a:buClr>
                <a:schemeClr val="dk2"/>
              </a:buClr>
              <a:buSzPts val="2800"/>
              <a:buFont typeface="Arial"/>
              <a:buChar char="̶"/>
              <a:defRPr b="0"/>
            </a:lvl1pPr>
            <a:lvl2pPr marL="914400" lvl="1" indent="-355600" algn="l">
              <a:lnSpc>
                <a:spcPct val="100000"/>
              </a:lnSpc>
              <a:spcBef>
                <a:spcPts val="0"/>
              </a:spcBef>
              <a:spcAft>
                <a:spcPts val="0"/>
              </a:spcAft>
              <a:buClr>
                <a:schemeClr val="dk2"/>
              </a:buClr>
              <a:buSzPts val="2000"/>
              <a:buFont typeface="Arial"/>
              <a:buChar char="̶"/>
              <a:defRPr sz="2000"/>
            </a:lvl2pPr>
            <a:lvl3pPr marL="1371600" lvl="2" indent="-228600" algn="l">
              <a:lnSpc>
                <a:spcPct val="120000"/>
              </a:lnSpc>
              <a:spcBef>
                <a:spcPts val="0"/>
              </a:spcBef>
              <a:spcAft>
                <a:spcPts val="0"/>
              </a:spcAft>
              <a:buSzPts val="1200"/>
              <a:buFont typeface="Arial"/>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pic>
        <p:nvPicPr>
          <p:cNvPr id="47" name="Google Shape;47;p29"/>
          <p:cNvPicPr preferRelativeResize="0"/>
          <p:nvPr/>
        </p:nvPicPr>
        <p:blipFill rotWithShape="1">
          <a:blip r:embed="rId2">
            <a:alphaModFix/>
          </a:blip>
          <a:srcRect/>
          <a:stretch/>
        </p:blipFill>
        <p:spPr>
          <a:xfrm>
            <a:off x="10019224" y="6055200"/>
            <a:ext cx="2032390" cy="597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adpis, obsah a text">
  <p:cSld name="Nadpis, obsah a text">
    <p:spTree>
      <p:nvGrpSpPr>
        <p:cNvPr id="1" name="Shape 48"/>
        <p:cNvGrpSpPr/>
        <p:nvPr/>
      </p:nvGrpSpPr>
      <p:grpSpPr>
        <a:xfrm>
          <a:off x="0" y="0"/>
          <a:ext cx="0" cy="0"/>
          <a:chOff x="0" y="0"/>
          <a:chExt cx="0" cy="0"/>
        </a:xfrm>
      </p:grpSpPr>
      <p:sp>
        <p:nvSpPr>
          <p:cNvPr id="49" name="Google Shape;49;p30"/>
          <p:cNvSpPr txBox="1">
            <a:spLocks noGrp="1"/>
          </p:cNvSpPr>
          <p:nvPr>
            <p:ph type="body" idx="1"/>
          </p:nvPr>
        </p:nvSpPr>
        <p:spPr>
          <a:xfrm>
            <a:off x="719137" y="1695074"/>
            <a:ext cx="5218413" cy="3896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50" name="Google Shape;50;p30"/>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0"/>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200" b="0">
                <a:solidFill>
                  <a:schemeClr val="dk2"/>
                </a:solidFill>
                <a:latin typeface="Arial"/>
                <a:ea typeface="Arial"/>
                <a:cs typeface="Arial"/>
                <a:sym typeface="Arial"/>
              </a:defRPr>
            </a:lvl1pPr>
            <a:lvl2pPr marL="0" lvl="1" indent="0" algn="l">
              <a:spcBef>
                <a:spcPts val="0"/>
              </a:spcBef>
              <a:spcAft>
                <a:spcPts val="0"/>
              </a:spcAft>
              <a:buNone/>
              <a:defRPr sz="1200" b="0">
                <a:solidFill>
                  <a:schemeClr val="dk2"/>
                </a:solidFill>
                <a:latin typeface="Arial"/>
                <a:ea typeface="Arial"/>
                <a:cs typeface="Arial"/>
                <a:sym typeface="Arial"/>
              </a:defRPr>
            </a:lvl2pPr>
            <a:lvl3pPr marL="0" lvl="2" indent="0" algn="l">
              <a:spcBef>
                <a:spcPts val="0"/>
              </a:spcBef>
              <a:spcAft>
                <a:spcPts val="0"/>
              </a:spcAft>
              <a:buNone/>
              <a:defRPr sz="1200" b="0">
                <a:solidFill>
                  <a:schemeClr val="dk2"/>
                </a:solidFill>
                <a:latin typeface="Arial"/>
                <a:ea typeface="Arial"/>
                <a:cs typeface="Arial"/>
                <a:sym typeface="Arial"/>
              </a:defRPr>
            </a:lvl3pPr>
            <a:lvl4pPr marL="0" lvl="3" indent="0" algn="l">
              <a:spcBef>
                <a:spcPts val="0"/>
              </a:spcBef>
              <a:spcAft>
                <a:spcPts val="0"/>
              </a:spcAft>
              <a:buNone/>
              <a:defRPr sz="1200" b="0">
                <a:solidFill>
                  <a:schemeClr val="dk2"/>
                </a:solidFill>
                <a:latin typeface="Arial"/>
                <a:ea typeface="Arial"/>
                <a:cs typeface="Arial"/>
                <a:sym typeface="Arial"/>
              </a:defRPr>
            </a:lvl4pPr>
            <a:lvl5pPr marL="0" lvl="4" indent="0" algn="l">
              <a:spcBef>
                <a:spcPts val="0"/>
              </a:spcBef>
              <a:spcAft>
                <a:spcPts val="0"/>
              </a:spcAft>
              <a:buNone/>
              <a:defRPr sz="1200" b="0">
                <a:solidFill>
                  <a:schemeClr val="dk2"/>
                </a:solidFill>
                <a:latin typeface="Arial"/>
                <a:ea typeface="Arial"/>
                <a:cs typeface="Arial"/>
                <a:sym typeface="Arial"/>
              </a:defRPr>
            </a:lvl5pPr>
            <a:lvl6pPr marL="0" lvl="5" indent="0" algn="l">
              <a:spcBef>
                <a:spcPts val="0"/>
              </a:spcBef>
              <a:spcAft>
                <a:spcPts val="0"/>
              </a:spcAft>
              <a:buNone/>
              <a:defRPr sz="1200" b="0">
                <a:solidFill>
                  <a:schemeClr val="dk2"/>
                </a:solidFill>
                <a:latin typeface="Arial"/>
                <a:ea typeface="Arial"/>
                <a:cs typeface="Arial"/>
                <a:sym typeface="Arial"/>
              </a:defRPr>
            </a:lvl6pPr>
            <a:lvl7pPr marL="0" lvl="6" indent="0" algn="l">
              <a:spcBef>
                <a:spcPts val="0"/>
              </a:spcBef>
              <a:spcAft>
                <a:spcPts val="0"/>
              </a:spcAft>
              <a:buNone/>
              <a:defRPr sz="1200" b="0">
                <a:solidFill>
                  <a:schemeClr val="dk2"/>
                </a:solidFill>
                <a:latin typeface="Arial"/>
                <a:ea typeface="Arial"/>
                <a:cs typeface="Arial"/>
                <a:sym typeface="Arial"/>
              </a:defRPr>
            </a:lvl7pPr>
            <a:lvl8pPr marL="0" lvl="7" indent="0" algn="l">
              <a:spcBef>
                <a:spcPts val="0"/>
              </a:spcBef>
              <a:spcAft>
                <a:spcPts val="0"/>
              </a:spcAft>
              <a:buNone/>
              <a:defRPr sz="1200" b="0">
                <a:solidFill>
                  <a:schemeClr val="dk2"/>
                </a:solidFill>
                <a:latin typeface="Arial"/>
                <a:ea typeface="Arial"/>
                <a:cs typeface="Arial"/>
                <a:sym typeface="Arial"/>
              </a:defRPr>
            </a:lvl8pPr>
            <a:lvl9pPr marL="0" lvl="8" indent="0" algn="l">
              <a:spcBef>
                <a:spcPts val="0"/>
              </a:spcBef>
              <a:spcAft>
                <a:spcPts val="0"/>
              </a:spcAft>
              <a:buNone/>
              <a:defRPr sz="1200" b="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sp>
        <p:nvSpPr>
          <p:cNvPr id="52" name="Google Shape;52;p30"/>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Autofit/>
          </a:bodyPr>
          <a:lstStyle>
            <a:lvl1pPr lvl="0" algn="l">
              <a:lnSpc>
                <a:spcPct val="222222"/>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body" idx="2"/>
          </p:nvPr>
        </p:nvSpPr>
        <p:spPr>
          <a:xfrm>
            <a:off x="720725" y="5599670"/>
            <a:ext cx="5218412" cy="216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SzPts val="1000"/>
              <a:buFont typeface="Arial"/>
              <a:buNone/>
              <a:defRPr sz="1000" b="0" i="0"/>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54" name="Google Shape;54;p30"/>
          <p:cNvSpPr txBox="1">
            <a:spLocks noGrp="1"/>
          </p:cNvSpPr>
          <p:nvPr>
            <p:ph type="body" idx="3"/>
          </p:nvPr>
        </p:nvSpPr>
        <p:spPr>
          <a:xfrm>
            <a:off x="6251280" y="1667024"/>
            <a:ext cx="5219998" cy="4140000"/>
          </a:xfrm>
          <a:prstGeom prst="rect">
            <a:avLst/>
          </a:prstGeom>
          <a:noFill/>
          <a:ln>
            <a:noFill/>
          </a:ln>
        </p:spPr>
        <p:txBody>
          <a:bodyPr spcFirstLastPara="1" wrap="square" lIns="0" tIns="0" rIns="0" bIns="0" anchor="t" anchorCtr="0">
            <a:noAutofit/>
          </a:bodyPr>
          <a:lstStyle>
            <a:lvl1pPr marL="457200" lvl="0" indent="-355600" algn="l">
              <a:lnSpc>
                <a:spcPct val="150000"/>
              </a:lnSpc>
              <a:spcBef>
                <a:spcPts val="0"/>
              </a:spcBef>
              <a:spcAft>
                <a:spcPts val="0"/>
              </a:spcAft>
              <a:buClr>
                <a:schemeClr val="dk2"/>
              </a:buClr>
              <a:buSzPts val="2000"/>
              <a:buFont typeface="Arial"/>
              <a:buChar char="̶"/>
              <a:defRPr sz="2000" b="0"/>
            </a:lvl1pPr>
            <a:lvl2pPr marL="914400" lvl="1" indent="-330200" algn="l">
              <a:lnSpc>
                <a:spcPct val="100000"/>
              </a:lnSpc>
              <a:spcBef>
                <a:spcPts val="0"/>
              </a:spcBef>
              <a:spcAft>
                <a:spcPts val="0"/>
              </a:spcAft>
              <a:buClr>
                <a:schemeClr val="dk2"/>
              </a:buClr>
              <a:buSzPts val="1600"/>
              <a:buFont typeface="Arial"/>
              <a:buChar char="̶"/>
              <a:defRPr sz="1600"/>
            </a:lvl2pPr>
            <a:lvl3pPr marL="1371600" lvl="2" indent="-228600" algn="l">
              <a:lnSpc>
                <a:spcPct val="120000"/>
              </a:lnSpc>
              <a:spcBef>
                <a:spcPts val="0"/>
              </a:spcBef>
              <a:spcAft>
                <a:spcPts val="0"/>
              </a:spcAft>
              <a:buSzPts val="1200"/>
              <a:buFont typeface="Arial"/>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pic>
        <p:nvPicPr>
          <p:cNvPr id="55" name="Google Shape;55;p30"/>
          <p:cNvPicPr preferRelativeResize="0"/>
          <p:nvPr/>
        </p:nvPicPr>
        <p:blipFill rotWithShape="1">
          <a:blip r:embed="rId2">
            <a:alphaModFix/>
          </a:blip>
          <a:srcRect/>
          <a:stretch/>
        </p:blipFill>
        <p:spPr>
          <a:xfrm>
            <a:off x="10019224" y="6055200"/>
            <a:ext cx="2032390" cy="597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adpis, podnadpis a tři sloupce">
  <p:cSld name="Nadpis, podnadpis a tři sloupce">
    <p:spTree>
      <p:nvGrpSpPr>
        <p:cNvPr id="1" name="Shape 56"/>
        <p:cNvGrpSpPr/>
        <p:nvPr/>
      </p:nvGrpSpPr>
      <p:grpSpPr>
        <a:xfrm>
          <a:off x="0" y="0"/>
          <a:ext cx="0" cy="0"/>
          <a:chOff x="0" y="0"/>
          <a:chExt cx="0" cy="0"/>
        </a:xfrm>
      </p:grpSpPr>
      <p:sp>
        <p:nvSpPr>
          <p:cNvPr id="57" name="Google Shape;57;p31"/>
          <p:cNvSpPr txBox="1">
            <a:spLocks noGrp="1"/>
          </p:cNvSpPr>
          <p:nvPr>
            <p:ph type="body" idx="1"/>
          </p:nvPr>
        </p:nvSpPr>
        <p:spPr>
          <a:xfrm>
            <a:off x="4440000" y="1692002"/>
            <a:ext cx="3311525" cy="2230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58" name="Google Shape;58;p31"/>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200" b="0">
                <a:solidFill>
                  <a:schemeClr val="dk2"/>
                </a:solidFill>
                <a:latin typeface="Arial"/>
                <a:ea typeface="Arial"/>
                <a:cs typeface="Arial"/>
                <a:sym typeface="Arial"/>
              </a:defRPr>
            </a:lvl1pPr>
            <a:lvl2pPr marL="0" lvl="1" indent="0" algn="l">
              <a:spcBef>
                <a:spcPts val="0"/>
              </a:spcBef>
              <a:spcAft>
                <a:spcPts val="0"/>
              </a:spcAft>
              <a:buNone/>
              <a:defRPr sz="1200" b="0">
                <a:solidFill>
                  <a:schemeClr val="dk2"/>
                </a:solidFill>
                <a:latin typeface="Arial"/>
                <a:ea typeface="Arial"/>
                <a:cs typeface="Arial"/>
                <a:sym typeface="Arial"/>
              </a:defRPr>
            </a:lvl2pPr>
            <a:lvl3pPr marL="0" lvl="2" indent="0" algn="l">
              <a:spcBef>
                <a:spcPts val="0"/>
              </a:spcBef>
              <a:spcAft>
                <a:spcPts val="0"/>
              </a:spcAft>
              <a:buNone/>
              <a:defRPr sz="1200" b="0">
                <a:solidFill>
                  <a:schemeClr val="dk2"/>
                </a:solidFill>
                <a:latin typeface="Arial"/>
                <a:ea typeface="Arial"/>
                <a:cs typeface="Arial"/>
                <a:sym typeface="Arial"/>
              </a:defRPr>
            </a:lvl3pPr>
            <a:lvl4pPr marL="0" lvl="3" indent="0" algn="l">
              <a:spcBef>
                <a:spcPts val="0"/>
              </a:spcBef>
              <a:spcAft>
                <a:spcPts val="0"/>
              </a:spcAft>
              <a:buNone/>
              <a:defRPr sz="1200" b="0">
                <a:solidFill>
                  <a:schemeClr val="dk2"/>
                </a:solidFill>
                <a:latin typeface="Arial"/>
                <a:ea typeface="Arial"/>
                <a:cs typeface="Arial"/>
                <a:sym typeface="Arial"/>
              </a:defRPr>
            </a:lvl4pPr>
            <a:lvl5pPr marL="0" lvl="4" indent="0" algn="l">
              <a:spcBef>
                <a:spcPts val="0"/>
              </a:spcBef>
              <a:spcAft>
                <a:spcPts val="0"/>
              </a:spcAft>
              <a:buNone/>
              <a:defRPr sz="1200" b="0">
                <a:solidFill>
                  <a:schemeClr val="dk2"/>
                </a:solidFill>
                <a:latin typeface="Arial"/>
                <a:ea typeface="Arial"/>
                <a:cs typeface="Arial"/>
                <a:sym typeface="Arial"/>
              </a:defRPr>
            </a:lvl5pPr>
            <a:lvl6pPr marL="0" lvl="5" indent="0" algn="l">
              <a:spcBef>
                <a:spcPts val="0"/>
              </a:spcBef>
              <a:spcAft>
                <a:spcPts val="0"/>
              </a:spcAft>
              <a:buNone/>
              <a:defRPr sz="1200" b="0">
                <a:solidFill>
                  <a:schemeClr val="dk2"/>
                </a:solidFill>
                <a:latin typeface="Arial"/>
                <a:ea typeface="Arial"/>
                <a:cs typeface="Arial"/>
                <a:sym typeface="Arial"/>
              </a:defRPr>
            </a:lvl6pPr>
            <a:lvl7pPr marL="0" lvl="6" indent="0" algn="l">
              <a:spcBef>
                <a:spcPts val="0"/>
              </a:spcBef>
              <a:spcAft>
                <a:spcPts val="0"/>
              </a:spcAft>
              <a:buNone/>
              <a:defRPr sz="1200" b="0">
                <a:solidFill>
                  <a:schemeClr val="dk2"/>
                </a:solidFill>
                <a:latin typeface="Arial"/>
                <a:ea typeface="Arial"/>
                <a:cs typeface="Arial"/>
                <a:sym typeface="Arial"/>
              </a:defRPr>
            </a:lvl7pPr>
            <a:lvl8pPr marL="0" lvl="7" indent="0" algn="l">
              <a:spcBef>
                <a:spcPts val="0"/>
              </a:spcBef>
              <a:spcAft>
                <a:spcPts val="0"/>
              </a:spcAft>
              <a:buNone/>
              <a:defRPr sz="1200" b="0">
                <a:solidFill>
                  <a:schemeClr val="dk2"/>
                </a:solidFill>
                <a:latin typeface="Arial"/>
                <a:ea typeface="Arial"/>
                <a:cs typeface="Arial"/>
                <a:sym typeface="Arial"/>
              </a:defRPr>
            </a:lvl8pPr>
            <a:lvl9pPr marL="0" lvl="8" indent="0" algn="l">
              <a:spcBef>
                <a:spcPts val="0"/>
              </a:spcBef>
              <a:spcAft>
                <a:spcPts val="0"/>
              </a:spcAft>
              <a:buNone/>
              <a:defRPr sz="1200" b="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sp>
        <p:nvSpPr>
          <p:cNvPr id="60" name="Google Shape;60;p31"/>
          <p:cNvSpPr txBox="1">
            <a:spLocks noGrp="1"/>
          </p:cNvSpPr>
          <p:nvPr>
            <p:ph type="body" idx="2"/>
          </p:nvPr>
        </p:nvSpPr>
        <p:spPr>
          <a:xfrm>
            <a:off x="719999" y="4414271"/>
            <a:ext cx="3312000" cy="142773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500"/>
              <a:buFont typeface="Arial"/>
              <a:buNone/>
              <a:defRPr sz="1500" b="0">
                <a:solidFill>
                  <a:schemeClr val="dk1"/>
                </a:solidFill>
              </a:defRPr>
            </a:lvl1pPr>
            <a:lvl2pPr marL="914400" lvl="1" indent="-228600" algn="l">
              <a:lnSpc>
                <a:spcPct val="120000"/>
              </a:lnSpc>
              <a:spcBef>
                <a:spcPts val="0"/>
              </a:spcBef>
              <a:spcAft>
                <a:spcPts val="0"/>
              </a:spcAft>
              <a:buSzPts val="1500"/>
              <a:buFont typeface="Arial"/>
              <a:buNone/>
              <a:defRPr u="none"/>
            </a:lvl2pPr>
            <a:lvl3pPr marL="1371600" lvl="2" indent="-228600" algn="l">
              <a:lnSpc>
                <a:spcPct val="120000"/>
              </a:lnSpc>
              <a:spcBef>
                <a:spcPts val="0"/>
              </a:spcBef>
              <a:spcAft>
                <a:spcPts val="0"/>
              </a:spcAft>
              <a:buSzPts val="1200"/>
              <a:buFont typeface="Arial"/>
              <a:buNone/>
              <a:defRPr>
                <a:latin typeface="Arial"/>
                <a:ea typeface="Arial"/>
                <a:cs typeface="Arial"/>
                <a:sym typeface="Arial"/>
              </a:defRPr>
            </a:lvl3pPr>
            <a:lvl4pPr marL="1828800" lvl="3" indent="-228600" algn="l">
              <a:lnSpc>
                <a:spcPct val="120000"/>
              </a:lnSpc>
              <a:spcBef>
                <a:spcPts val="0"/>
              </a:spcBef>
              <a:spcAft>
                <a:spcPts val="0"/>
              </a:spcAft>
              <a:buSzPts val="1350"/>
              <a:buFont typeface="Arial"/>
              <a:buNone/>
              <a:defRPr/>
            </a:lvl4pPr>
            <a:lvl5pPr marL="2286000" lvl="4" indent="-228600" algn="l">
              <a:lnSpc>
                <a:spcPct val="120000"/>
              </a:lnSpc>
              <a:spcBef>
                <a:spcPts val="0"/>
              </a:spcBef>
              <a:spcAft>
                <a:spcPts val="0"/>
              </a:spcAft>
              <a:buSzPts val="1500"/>
              <a:buFont typeface="Arial"/>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61" name="Google Shape;61;p31"/>
          <p:cNvSpPr txBox="1">
            <a:spLocks noGrp="1"/>
          </p:cNvSpPr>
          <p:nvPr>
            <p:ph type="body" idx="3"/>
          </p:nvPr>
        </p:nvSpPr>
        <p:spPr>
          <a:xfrm>
            <a:off x="4440000" y="4414271"/>
            <a:ext cx="3312000" cy="142773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500"/>
              <a:buFont typeface="Arial"/>
              <a:buNone/>
              <a:defRPr sz="1500" b="0">
                <a:solidFill>
                  <a:schemeClr val="dk1"/>
                </a:solidFill>
              </a:defRPr>
            </a:lvl1pPr>
            <a:lvl2pPr marL="914400" lvl="1" indent="-228600" algn="l">
              <a:lnSpc>
                <a:spcPct val="120000"/>
              </a:lnSpc>
              <a:spcBef>
                <a:spcPts val="0"/>
              </a:spcBef>
              <a:spcAft>
                <a:spcPts val="0"/>
              </a:spcAft>
              <a:buSzPts val="1500"/>
              <a:buFont typeface="Arial"/>
              <a:buNone/>
              <a:defRPr u="none"/>
            </a:lvl2pPr>
            <a:lvl3pPr marL="1371600" lvl="2" indent="-228600" algn="l">
              <a:lnSpc>
                <a:spcPct val="120000"/>
              </a:lnSpc>
              <a:spcBef>
                <a:spcPts val="0"/>
              </a:spcBef>
              <a:spcAft>
                <a:spcPts val="0"/>
              </a:spcAft>
              <a:buSzPts val="1200"/>
              <a:buFont typeface="Arial"/>
              <a:buNone/>
              <a:defRPr>
                <a:latin typeface="Arial"/>
                <a:ea typeface="Arial"/>
                <a:cs typeface="Arial"/>
                <a:sym typeface="Arial"/>
              </a:defRPr>
            </a:lvl3pPr>
            <a:lvl4pPr marL="1828800" lvl="3" indent="-228600" algn="l">
              <a:lnSpc>
                <a:spcPct val="120000"/>
              </a:lnSpc>
              <a:spcBef>
                <a:spcPts val="0"/>
              </a:spcBef>
              <a:spcAft>
                <a:spcPts val="0"/>
              </a:spcAft>
              <a:buSzPts val="1350"/>
              <a:buFont typeface="Arial"/>
              <a:buNone/>
              <a:defRPr/>
            </a:lvl4pPr>
            <a:lvl5pPr marL="2286000" lvl="4" indent="-228600" algn="l">
              <a:lnSpc>
                <a:spcPct val="120000"/>
              </a:lnSpc>
              <a:spcBef>
                <a:spcPts val="0"/>
              </a:spcBef>
              <a:spcAft>
                <a:spcPts val="0"/>
              </a:spcAft>
              <a:buSzPts val="1500"/>
              <a:buFont typeface="Arial"/>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62" name="Google Shape;62;p31"/>
          <p:cNvSpPr txBox="1">
            <a:spLocks noGrp="1"/>
          </p:cNvSpPr>
          <p:nvPr>
            <p:ph type="body" idx="4"/>
          </p:nvPr>
        </p:nvSpPr>
        <p:spPr>
          <a:xfrm>
            <a:off x="8161200" y="4414270"/>
            <a:ext cx="3312000" cy="142773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500"/>
              <a:buFont typeface="Arial"/>
              <a:buNone/>
              <a:defRPr sz="1500" b="0">
                <a:solidFill>
                  <a:schemeClr val="dk1"/>
                </a:solidFill>
              </a:defRPr>
            </a:lvl1pPr>
            <a:lvl2pPr marL="914400" lvl="1" indent="-228600" algn="l">
              <a:lnSpc>
                <a:spcPct val="120000"/>
              </a:lnSpc>
              <a:spcBef>
                <a:spcPts val="0"/>
              </a:spcBef>
              <a:spcAft>
                <a:spcPts val="0"/>
              </a:spcAft>
              <a:buSzPts val="1500"/>
              <a:buFont typeface="Arial"/>
              <a:buNone/>
              <a:defRPr u="none"/>
            </a:lvl2pPr>
            <a:lvl3pPr marL="1371600" lvl="2" indent="-228600" algn="l">
              <a:lnSpc>
                <a:spcPct val="120000"/>
              </a:lnSpc>
              <a:spcBef>
                <a:spcPts val="0"/>
              </a:spcBef>
              <a:spcAft>
                <a:spcPts val="0"/>
              </a:spcAft>
              <a:buSzPts val="1200"/>
              <a:buFont typeface="Arial"/>
              <a:buNone/>
              <a:defRPr>
                <a:latin typeface="Arial"/>
                <a:ea typeface="Arial"/>
                <a:cs typeface="Arial"/>
                <a:sym typeface="Arial"/>
              </a:defRPr>
            </a:lvl3pPr>
            <a:lvl4pPr marL="1828800" lvl="3" indent="-228600" algn="l">
              <a:lnSpc>
                <a:spcPct val="120000"/>
              </a:lnSpc>
              <a:spcBef>
                <a:spcPts val="0"/>
              </a:spcBef>
              <a:spcAft>
                <a:spcPts val="0"/>
              </a:spcAft>
              <a:buSzPts val="1350"/>
              <a:buFont typeface="Arial"/>
              <a:buNone/>
              <a:defRPr/>
            </a:lvl4pPr>
            <a:lvl5pPr marL="2286000" lvl="4" indent="-228600" algn="l">
              <a:lnSpc>
                <a:spcPct val="120000"/>
              </a:lnSpc>
              <a:spcBef>
                <a:spcPts val="0"/>
              </a:spcBef>
              <a:spcAft>
                <a:spcPts val="0"/>
              </a:spcAft>
              <a:buSzPts val="1500"/>
              <a:buFont typeface="Arial"/>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63" name="Google Shape;63;p31"/>
          <p:cNvSpPr txBox="1">
            <a:spLocks noGrp="1"/>
          </p:cNvSpPr>
          <p:nvPr>
            <p:ph type="body" idx="5"/>
          </p:nvPr>
        </p:nvSpPr>
        <p:spPr>
          <a:xfrm>
            <a:off x="720725" y="4025136"/>
            <a:ext cx="3311525" cy="216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SzPts val="1000"/>
              <a:buFont typeface="Arial"/>
              <a:buNone/>
              <a:defRPr sz="1000" b="0"/>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64" name="Google Shape;64;p31"/>
          <p:cNvSpPr txBox="1">
            <a:spLocks noGrp="1"/>
          </p:cNvSpPr>
          <p:nvPr>
            <p:ph type="body" idx="6"/>
          </p:nvPr>
        </p:nvSpPr>
        <p:spPr>
          <a:xfrm>
            <a:off x="4440475" y="4025136"/>
            <a:ext cx="3311525" cy="216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SzPts val="1000"/>
              <a:buFont typeface="Arial"/>
              <a:buNone/>
              <a:defRPr sz="1000" b="0"/>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65" name="Google Shape;65;p31"/>
          <p:cNvSpPr txBox="1">
            <a:spLocks noGrp="1"/>
          </p:cNvSpPr>
          <p:nvPr>
            <p:ph type="body" idx="7"/>
          </p:nvPr>
        </p:nvSpPr>
        <p:spPr>
          <a:xfrm>
            <a:off x="8161436" y="4025136"/>
            <a:ext cx="3311525" cy="216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SzPts val="1000"/>
              <a:buFont typeface="Arial"/>
              <a:buNone/>
              <a:defRPr sz="1000" b="0"/>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66" name="Google Shape;66;p31"/>
          <p:cNvSpPr txBox="1">
            <a:spLocks noGrp="1"/>
          </p:cNvSpPr>
          <p:nvPr>
            <p:ph type="body" idx="8"/>
          </p:nvPr>
        </p:nvSpPr>
        <p:spPr>
          <a:xfrm>
            <a:off x="719999" y="1692002"/>
            <a:ext cx="3311525" cy="2230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67" name="Google Shape;67;p31"/>
          <p:cNvSpPr txBox="1">
            <a:spLocks noGrp="1"/>
          </p:cNvSpPr>
          <p:nvPr>
            <p:ph type="body" idx="9"/>
          </p:nvPr>
        </p:nvSpPr>
        <p:spPr>
          <a:xfrm>
            <a:off x="8160001" y="1692002"/>
            <a:ext cx="3311525" cy="2230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68" name="Google Shape;68;p31"/>
          <p:cNvSpPr txBox="1">
            <a:spLocks noGrp="1"/>
          </p:cNvSpPr>
          <p:nvPr>
            <p:ph type="body" idx="13"/>
          </p:nvPr>
        </p:nvSpPr>
        <p:spPr>
          <a:xfrm>
            <a:off x="720725" y="1296001"/>
            <a:ext cx="10752138" cy="271576"/>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0"/>
              </a:spcBef>
              <a:spcAft>
                <a:spcPts val="0"/>
              </a:spcAft>
              <a:buSzPts val="2000"/>
              <a:buFont typeface="Arial"/>
              <a:buNone/>
              <a:defRPr sz="2000" b="0">
                <a:solidFill>
                  <a:schemeClr val="dk2"/>
                </a:solidFill>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69" name="Google Shape;69;p31"/>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Autofit/>
          </a:bodyPr>
          <a:lstStyle>
            <a:lvl1pPr lvl="0" algn="l">
              <a:lnSpc>
                <a:spcPct val="222222"/>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0" name="Google Shape;70;p31"/>
          <p:cNvPicPr preferRelativeResize="0"/>
          <p:nvPr/>
        </p:nvPicPr>
        <p:blipFill rotWithShape="1">
          <a:blip r:embed="rId2">
            <a:alphaModFix/>
          </a:blip>
          <a:srcRect/>
          <a:stretch/>
        </p:blipFill>
        <p:spPr>
          <a:xfrm>
            <a:off x="10019224" y="6055200"/>
            <a:ext cx="2032390" cy="597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a text bez nadpisu">
  <p:cSld name="Obsah a text bez nadpisu">
    <p:spTree>
      <p:nvGrpSpPr>
        <p:cNvPr id="1" name="Shape 71"/>
        <p:cNvGrpSpPr/>
        <p:nvPr/>
      </p:nvGrpSpPr>
      <p:grpSpPr>
        <a:xfrm>
          <a:off x="0" y="0"/>
          <a:ext cx="0" cy="0"/>
          <a:chOff x="0" y="0"/>
          <a:chExt cx="0" cy="0"/>
        </a:xfrm>
      </p:grpSpPr>
      <p:sp>
        <p:nvSpPr>
          <p:cNvPr id="72" name="Google Shape;72;p32"/>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200" b="0">
                <a:solidFill>
                  <a:schemeClr val="dk2"/>
                </a:solidFill>
                <a:latin typeface="Arial"/>
                <a:ea typeface="Arial"/>
                <a:cs typeface="Arial"/>
                <a:sym typeface="Arial"/>
              </a:defRPr>
            </a:lvl1pPr>
            <a:lvl2pPr marL="0" lvl="1" indent="0" algn="l">
              <a:spcBef>
                <a:spcPts val="0"/>
              </a:spcBef>
              <a:spcAft>
                <a:spcPts val="0"/>
              </a:spcAft>
              <a:buNone/>
              <a:defRPr sz="1200" b="0">
                <a:solidFill>
                  <a:schemeClr val="dk2"/>
                </a:solidFill>
                <a:latin typeface="Arial"/>
                <a:ea typeface="Arial"/>
                <a:cs typeface="Arial"/>
                <a:sym typeface="Arial"/>
              </a:defRPr>
            </a:lvl2pPr>
            <a:lvl3pPr marL="0" lvl="2" indent="0" algn="l">
              <a:spcBef>
                <a:spcPts val="0"/>
              </a:spcBef>
              <a:spcAft>
                <a:spcPts val="0"/>
              </a:spcAft>
              <a:buNone/>
              <a:defRPr sz="1200" b="0">
                <a:solidFill>
                  <a:schemeClr val="dk2"/>
                </a:solidFill>
                <a:latin typeface="Arial"/>
                <a:ea typeface="Arial"/>
                <a:cs typeface="Arial"/>
                <a:sym typeface="Arial"/>
              </a:defRPr>
            </a:lvl3pPr>
            <a:lvl4pPr marL="0" lvl="3" indent="0" algn="l">
              <a:spcBef>
                <a:spcPts val="0"/>
              </a:spcBef>
              <a:spcAft>
                <a:spcPts val="0"/>
              </a:spcAft>
              <a:buNone/>
              <a:defRPr sz="1200" b="0">
                <a:solidFill>
                  <a:schemeClr val="dk2"/>
                </a:solidFill>
                <a:latin typeface="Arial"/>
                <a:ea typeface="Arial"/>
                <a:cs typeface="Arial"/>
                <a:sym typeface="Arial"/>
              </a:defRPr>
            </a:lvl4pPr>
            <a:lvl5pPr marL="0" lvl="4" indent="0" algn="l">
              <a:spcBef>
                <a:spcPts val="0"/>
              </a:spcBef>
              <a:spcAft>
                <a:spcPts val="0"/>
              </a:spcAft>
              <a:buNone/>
              <a:defRPr sz="1200" b="0">
                <a:solidFill>
                  <a:schemeClr val="dk2"/>
                </a:solidFill>
                <a:latin typeface="Arial"/>
                <a:ea typeface="Arial"/>
                <a:cs typeface="Arial"/>
                <a:sym typeface="Arial"/>
              </a:defRPr>
            </a:lvl5pPr>
            <a:lvl6pPr marL="0" lvl="5" indent="0" algn="l">
              <a:spcBef>
                <a:spcPts val="0"/>
              </a:spcBef>
              <a:spcAft>
                <a:spcPts val="0"/>
              </a:spcAft>
              <a:buNone/>
              <a:defRPr sz="1200" b="0">
                <a:solidFill>
                  <a:schemeClr val="dk2"/>
                </a:solidFill>
                <a:latin typeface="Arial"/>
                <a:ea typeface="Arial"/>
                <a:cs typeface="Arial"/>
                <a:sym typeface="Arial"/>
              </a:defRPr>
            </a:lvl6pPr>
            <a:lvl7pPr marL="0" lvl="6" indent="0" algn="l">
              <a:spcBef>
                <a:spcPts val="0"/>
              </a:spcBef>
              <a:spcAft>
                <a:spcPts val="0"/>
              </a:spcAft>
              <a:buNone/>
              <a:defRPr sz="1200" b="0">
                <a:solidFill>
                  <a:schemeClr val="dk2"/>
                </a:solidFill>
                <a:latin typeface="Arial"/>
                <a:ea typeface="Arial"/>
                <a:cs typeface="Arial"/>
                <a:sym typeface="Arial"/>
              </a:defRPr>
            </a:lvl7pPr>
            <a:lvl8pPr marL="0" lvl="7" indent="0" algn="l">
              <a:spcBef>
                <a:spcPts val="0"/>
              </a:spcBef>
              <a:spcAft>
                <a:spcPts val="0"/>
              </a:spcAft>
              <a:buNone/>
              <a:defRPr sz="1200" b="0">
                <a:solidFill>
                  <a:schemeClr val="dk2"/>
                </a:solidFill>
                <a:latin typeface="Arial"/>
                <a:ea typeface="Arial"/>
                <a:cs typeface="Arial"/>
                <a:sym typeface="Arial"/>
              </a:defRPr>
            </a:lvl8pPr>
            <a:lvl9pPr marL="0" lvl="8" indent="0" algn="l">
              <a:spcBef>
                <a:spcPts val="0"/>
              </a:spcBef>
              <a:spcAft>
                <a:spcPts val="0"/>
              </a:spcAft>
              <a:buNone/>
              <a:defRPr sz="1200" b="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sp>
        <p:nvSpPr>
          <p:cNvPr id="74" name="Google Shape;74;p32"/>
          <p:cNvSpPr txBox="1">
            <a:spLocks noGrp="1"/>
          </p:cNvSpPr>
          <p:nvPr>
            <p:ph type="body" idx="1"/>
          </p:nvPr>
        </p:nvSpPr>
        <p:spPr>
          <a:xfrm>
            <a:off x="6272212" y="692150"/>
            <a:ext cx="5200987" cy="5139850"/>
          </a:xfrm>
          <a:prstGeom prst="rect">
            <a:avLst/>
          </a:prstGeom>
          <a:noFill/>
          <a:ln>
            <a:noFill/>
          </a:ln>
        </p:spPr>
        <p:txBody>
          <a:bodyPr spcFirstLastPara="1" wrap="square" lIns="0" tIns="0" rIns="0" bIns="0" anchor="t" anchorCtr="0">
            <a:noAutofit/>
          </a:bodyPr>
          <a:lstStyle>
            <a:lvl1pPr marL="457200" lvl="0" indent="-355600" algn="l">
              <a:lnSpc>
                <a:spcPct val="150000"/>
              </a:lnSpc>
              <a:spcBef>
                <a:spcPts val="0"/>
              </a:spcBef>
              <a:spcAft>
                <a:spcPts val="0"/>
              </a:spcAft>
              <a:buClr>
                <a:schemeClr val="dk2"/>
              </a:buClr>
              <a:buSzPts val="2000"/>
              <a:buFont typeface="Arial"/>
              <a:buChar char="̶"/>
              <a:defRPr sz="2000" b="0"/>
            </a:lvl1pPr>
            <a:lvl2pPr marL="914400" lvl="1" indent="-330200" algn="l">
              <a:lnSpc>
                <a:spcPct val="100000"/>
              </a:lnSpc>
              <a:spcBef>
                <a:spcPts val="0"/>
              </a:spcBef>
              <a:spcAft>
                <a:spcPts val="0"/>
              </a:spcAft>
              <a:buClr>
                <a:schemeClr val="dk2"/>
              </a:buClr>
              <a:buSzPts val="1600"/>
              <a:buFont typeface="Arial"/>
              <a:buChar char="̶"/>
              <a:defRPr sz="1600"/>
            </a:lvl2pPr>
            <a:lvl3pPr marL="1371600" lvl="2" indent="-228600" algn="l">
              <a:lnSpc>
                <a:spcPct val="120000"/>
              </a:lnSpc>
              <a:spcBef>
                <a:spcPts val="0"/>
              </a:spcBef>
              <a:spcAft>
                <a:spcPts val="0"/>
              </a:spcAft>
              <a:buSzPts val="1200"/>
              <a:buFont typeface="Arial"/>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75" name="Google Shape;75;p32"/>
          <p:cNvSpPr txBox="1">
            <a:spLocks noGrp="1"/>
          </p:cNvSpPr>
          <p:nvPr>
            <p:ph type="body" idx="2"/>
          </p:nvPr>
        </p:nvSpPr>
        <p:spPr>
          <a:xfrm>
            <a:off x="719137" y="692150"/>
            <a:ext cx="5218413" cy="48996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76" name="Google Shape;76;p32"/>
          <p:cNvSpPr txBox="1">
            <a:spLocks noGrp="1"/>
          </p:cNvSpPr>
          <p:nvPr>
            <p:ph type="body" idx="3"/>
          </p:nvPr>
        </p:nvSpPr>
        <p:spPr>
          <a:xfrm>
            <a:off x="720725" y="5599670"/>
            <a:ext cx="5218412" cy="216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SzPts val="1000"/>
              <a:buFont typeface="Arial"/>
              <a:buNone/>
              <a:defRPr sz="1000" b="0" i="0"/>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pic>
        <p:nvPicPr>
          <p:cNvPr id="77" name="Google Shape;77;p32"/>
          <p:cNvPicPr preferRelativeResize="0"/>
          <p:nvPr/>
        </p:nvPicPr>
        <p:blipFill rotWithShape="1">
          <a:blip r:embed="rId2">
            <a:alphaModFix/>
          </a:blip>
          <a:srcRect/>
          <a:stretch/>
        </p:blipFill>
        <p:spPr>
          <a:xfrm>
            <a:off x="10019224" y="6055200"/>
            <a:ext cx="2032390" cy="597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58">
          <p15:clr>
            <a:srgbClr val="FBAE40"/>
          </p15:clr>
        </p15:guide>
        <p15:guide id="2"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sah bez nadpisu">
  <p:cSld name="Obsah bez nadpisu">
    <p:spTree>
      <p:nvGrpSpPr>
        <p:cNvPr id="1" name="Shape 78"/>
        <p:cNvGrpSpPr/>
        <p:nvPr/>
      </p:nvGrpSpPr>
      <p:grpSpPr>
        <a:xfrm>
          <a:off x="0" y="0"/>
          <a:ext cx="0" cy="0"/>
          <a:chOff x="0" y="0"/>
          <a:chExt cx="0" cy="0"/>
        </a:xfrm>
      </p:grpSpPr>
      <p:sp>
        <p:nvSpPr>
          <p:cNvPr id="79" name="Google Shape;79;p33"/>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3"/>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200" b="0">
                <a:solidFill>
                  <a:schemeClr val="dk2"/>
                </a:solidFill>
                <a:latin typeface="Arial"/>
                <a:ea typeface="Arial"/>
                <a:cs typeface="Arial"/>
                <a:sym typeface="Arial"/>
              </a:defRPr>
            </a:lvl1pPr>
            <a:lvl2pPr marL="0" lvl="1" indent="0" algn="l">
              <a:spcBef>
                <a:spcPts val="0"/>
              </a:spcBef>
              <a:spcAft>
                <a:spcPts val="0"/>
              </a:spcAft>
              <a:buNone/>
              <a:defRPr sz="1200" b="0">
                <a:solidFill>
                  <a:schemeClr val="dk2"/>
                </a:solidFill>
                <a:latin typeface="Arial"/>
                <a:ea typeface="Arial"/>
                <a:cs typeface="Arial"/>
                <a:sym typeface="Arial"/>
              </a:defRPr>
            </a:lvl2pPr>
            <a:lvl3pPr marL="0" lvl="2" indent="0" algn="l">
              <a:spcBef>
                <a:spcPts val="0"/>
              </a:spcBef>
              <a:spcAft>
                <a:spcPts val="0"/>
              </a:spcAft>
              <a:buNone/>
              <a:defRPr sz="1200" b="0">
                <a:solidFill>
                  <a:schemeClr val="dk2"/>
                </a:solidFill>
                <a:latin typeface="Arial"/>
                <a:ea typeface="Arial"/>
                <a:cs typeface="Arial"/>
                <a:sym typeface="Arial"/>
              </a:defRPr>
            </a:lvl3pPr>
            <a:lvl4pPr marL="0" lvl="3" indent="0" algn="l">
              <a:spcBef>
                <a:spcPts val="0"/>
              </a:spcBef>
              <a:spcAft>
                <a:spcPts val="0"/>
              </a:spcAft>
              <a:buNone/>
              <a:defRPr sz="1200" b="0">
                <a:solidFill>
                  <a:schemeClr val="dk2"/>
                </a:solidFill>
                <a:latin typeface="Arial"/>
                <a:ea typeface="Arial"/>
                <a:cs typeface="Arial"/>
                <a:sym typeface="Arial"/>
              </a:defRPr>
            </a:lvl4pPr>
            <a:lvl5pPr marL="0" lvl="4" indent="0" algn="l">
              <a:spcBef>
                <a:spcPts val="0"/>
              </a:spcBef>
              <a:spcAft>
                <a:spcPts val="0"/>
              </a:spcAft>
              <a:buNone/>
              <a:defRPr sz="1200" b="0">
                <a:solidFill>
                  <a:schemeClr val="dk2"/>
                </a:solidFill>
                <a:latin typeface="Arial"/>
                <a:ea typeface="Arial"/>
                <a:cs typeface="Arial"/>
                <a:sym typeface="Arial"/>
              </a:defRPr>
            </a:lvl5pPr>
            <a:lvl6pPr marL="0" lvl="5" indent="0" algn="l">
              <a:spcBef>
                <a:spcPts val="0"/>
              </a:spcBef>
              <a:spcAft>
                <a:spcPts val="0"/>
              </a:spcAft>
              <a:buNone/>
              <a:defRPr sz="1200" b="0">
                <a:solidFill>
                  <a:schemeClr val="dk2"/>
                </a:solidFill>
                <a:latin typeface="Arial"/>
                <a:ea typeface="Arial"/>
                <a:cs typeface="Arial"/>
                <a:sym typeface="Arial"/>
              </a:defRPr>
            </a:lvl6pPr>
            <a:lvl7pPr marL="0" lvl="6" indent="0" algn="l">
              <a:spcBef>
                <a:spcPts val="0"/>
              </a:spcBef>
              <a:spcAft>
                <a:spcPts val="0"/>
              </a:spcAft>
              <a:buNone/>
              <a:defRPr sz="1200" b="0">
                <a:solidFill>
                  <a:schemeClr val="dk2"/>
                </a:solidFill>
                <a:latin typeface="Arial"/>
                <a:ea typeface="Arial"/>
                <a:cs typeface="Arial"/>
                <a:sym typeface="Arial"/>
              </a:defRPr>
            </a:lvl7pPr>
            <a:lvl8pPr marL="0" lvl="7" indent="0" algn="l">
              <a:spcBef>
                <a:spcPts val="0"/>
              </a:spcBef>
              <a:spcAft>
                <a:spcPts val="0"/>
              </a:spcAft>
              <a:buNone/>
              <a:defRPr sz="1200" b="0">
                <a:solidFill>
                  <a:schemeClr val="dk2"/>
                </a:solidFill>
                <a:latin typeface="Arial"/>
                <a:ea typeface="Arial"/>
                <a:cs typeface="Arial"/>
                <a:sym typeface="Arial"/>
              </a:defRPr>
            </a:lvl8pPr>
            <a:lvl9pPr marL="0" lvl="8" indent="0" algn="l">
              <a:spcBef>
                <a:spcPts val="0"/>
              </a:spcBef>
              <a:spcAft>
                <a:spcPts val="0"/>
              </a:spcAft>
              <a:buNone/>
              <a:defRPr sz="1200" b="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sp>
        <p:nvSpPr>
          <p:cNvPr id="81" name="Google Shape;81;p33"/>
          <p:cNvSpPr txBox="1">
            <a:spLocks noGrp="1"/>
          </p:cNvSpPr>
          <p:nvPr>
            <p:ph type="body" idx="1"/>
          </p:nvPr>
        </p:nvSpPr>
        <p:spPr>
          <a:xfrm>
            <a:off x="720000" y="692150"/>
            <a:ext cx="10753200" cy="5139850"/>
          </a:xfrm>
          <a:prstGeom prst="rect">
            <a:avLst/>
          </a:prstGeom>
          <a:noFill/>
          <a:ln>
            <a:noFill/>
          </a:ln>
        </p:spPr>
        <p:txBody>
          <a:bodyPr spcFirstLastPara="1" wrap="square" lIns="0" tIns="0" rIns="0" bIns="0" anchor="t" anchorCtr="0">
            <a:noAutofit/>
          </a:bodyPr>
          <a:lstStyle>
            <a:lvl1pPr marL="457200" lvl="0" indent="-406400" algn="l">
              <a:lnSpc>
                <a:spcPct val="150000"/>
              </a:lnSpc>
              <a:spcBef>
                <a:spcPts val="0"/>
              </a:spcBef>
              <a:spcAft>
                <a:spcPts val="0"/>
              </a:spcAft>
              <a:buClr>
                <a:schemeClr val="dk2"/>
              </a:buClr>
              <a:buSzPts val="2800"/>
              <a:buFont typeface="Arial"/>
              <a:buChar char="̶"/>
              <a:defRPr b="0"/>
            </a:lvl1pPr>
            <a:lvl2pPr marL="914400" lvl="1" indent="-355600" algn="l">
              <a:lnSpc>
                <a:spcPct val="100000"/>
              </a:lnSpc>
              <a:spcBef>
                <a:spcPts val="0"/>
              </a:spcBef>
              <a:spcAft>
                <a:spcPts val="0"/>
              </a:spcAft>
              <a:buClr>
                <a:schemeClr val="dk2"/>
              </a:buClr>
              <a:buSzPts val="2000"/>
              <a:buFont typeface="Arial"/>
              <a:buChar char="̶"/>
              <a:defRPr sz="2000"/>
            </a:lvl2pPr>
            <a:lvl3pPr marL="1371600" lvl="2" indent="-228600" algn="l">
              <a:lnSpc>
                <a:spcPct val="120000"/>
              </a:lnSpc>
              <a:spcBef>
                <a:spcPts val="0"/>
              </a:spcBef>
              <a:spcAft>
                <a:spcPts val="0"/>
              </a:spcAft>
              <a:buSzPts val="1200"/>
              <a:buFont typeface="Arial"/>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pic>
        <p:nvPicPr>
          <p:cNvPr id="82" name="Google Shape;82;p33"/>
          <p:cNvPicPr preferRelativeResize="0"/>
          <p:nvPr/>
        </p:nvPicPr>
        <p:blipFill rotWithShape="1">
          <a:blip r:embed="rId2">
            <a:alphaModFix/>
          </a:blip>
          <a:srcRect/>
          <a:stretch/>
        </p:blipFill>
        <p:spPr>
          <a:xfrm>
            <a:off x="10019224" y="6055200"/>
            <a:ext cx="2032390" cy="597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200" b="0" i="0" u="none" strike="noStrike" cap="none">
                <a:solidFill>
                  <a:srgbClr val="0000DC"/>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11" name="Google Shape;11;p24"/>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marR="0" lvl="0" indent="0" algn="l" rtl="0">
              <a:spcBef>
                <a:spcPts val="0"/>
              </a:spcBef>
              <a:spcAft>
                <a:spcPts val="0"/>
              </a:spcAft>
              <a:buNone/>
              <a:defRPr sz="1200" b="0" i="0" u="none" strike="noStrike" cap="none">
                <a:solidFill>
                  <a:schemeClr val="dk2"/>
                </a:solidFill>
                <a:latin typeface="Arial"/>
                <a:ea typeface="Arial"/>
                <a:cs typeface="Arial"/>
                <a:sym typeface="Arial"/>
              </a:defRPr>
            </a:lvl1pPr>
            <a:lvl2pPr marL="0" marR="0" lvl="1" indent="0" algn="l" rtl="0">
              <a:spcBef>
                <a:spcPts val="0"/>
              </a:spcBef>
              <a:spcAft>
                <a:spcPts val="0"/>
              </a:spcAft>
              <a:buNone/>
              <a:defRPr sz="1200" b="0" i="0" u="none" strike="noStrike" cap="none">
                <a:solidFill>
                  <a:schemeClr val="dk2"/>
                </a:solidFill>
                <a:latin typeface="Arial"/>
                <a:ea typeface="Arial"/>
                <a:cs typeface="Arial"/>
                <a:sym typeface="Arial"/>
              </a:defRPr>
            </a:lvl2pPr>
            <a:lvl3pPr marL="0" marR="0" lvl="2" indent="0" algn="l" rtl="0">
              <a:spcBef>
                <a:spcPts val="0"/>
              </a:spcBef>
              <a:spcAft>
                <a:spcPts val="0"/>
              </a:spcAft>
              <a:buNone/>
              <a:defRPr sz="1200" b="0" i="0" u="none" strike="noStrike" cap="none">
                <a:solidFill>
                  <a:schemeClr val="dk2"/>
                </a:solidFill>
                <a:latin typeface="Arial"/>
                <a:ea typeface="Arial"/>
                <a:cs typeface="Arial"/>
                <a:sym typeface="Arial"/>
              </a:defRPr>
            </a:lvl3pPr>
            <a:lvl4pPr marL="0" marR="0" lvl="3" indent="0" algn="l" rtl="0">
              <a:spcBef>
                <a:spcPts val="0"/>
              </a:spcBef>
              <a:spcAft>
                <a:spcPts val="0"/>
              </a:spcAft>
              <a:buNone/>
              <a:defRPr sz="1200" b="0" i="0" u="none" strike="noStrike" cap="none">
                <a:solidFill>
                  <a:schemeClr val="dk2"/>
                </a:solidFill>
                <a:latin typeface="Arial"/>
                <a:ea typeface="Arial"/>
                <a:cs typeface="Arial"/>
                <a:sym typeface="Arial"/>
              </a:defRPr>
            </a:lvl4pPr>
            <a:lvl5pPr marL="0" marR="0" lvl="4" indent="0" algn="l" rtl="0">
              <a:spcBef>
                <a:spcPts val="0"/>
              </a:spcBef>
              <a:spcAft>
                <a:spcPts val="0"/>
              </a:spcAft>
              <a:buNone/>
              <a:defRPr sz="1200" b="0" i="0" u="none" strike="noStrike" cap="none">
                <a:solidFill>
                  <a:schemeClr val="dk2"/>
                </a:solidFill>
                <a:latin typeface="Arial"/>
                <a:ea typeface="Arial"/>
                <a:cs typeface="Arial"/>
                <a:sym typeface="Arial"/>
              </a:defRPr>
            </a:lvl5pPr>
            <a:lvl6pPr marL="0" marR="0" lvl="5" indent="0" algn="l" rtl="0">
              <a:spcBef>
                <a:spcPts val="0"/>
              </a:spcBef>
              <a:spcAft>
                <a:spcPts val="0"/>
              </a:spcAft>
              <a:buNone/>
              <a:defRPr sz="1200" b="0" i="0" u="none" strike="noStrike" cap="none">
                <a:solidFill>
                  <a:schemeClr val="dk2"/>
                </a:solidFill>
                <a:latin typeface="Arial"/>
                <a:ea typeface="Arial"/>
                <a:cs typeface="Arial"/>
                <a:sym typeface="Arial"/>
              </a:defRPr>
            </a:lvl6pPr>
            <a:lvl7pPr marL="0" marR="0" lvl="6" indent="0" algn="l" rtl="0">
              <a:spcBef>
                <a:spcPts val="0"/>
              </a:spcBef>
              <a:spcAft>
                <a:spcPts val="0"/>
              </a:spcAft>
              <a:buNone/>
              <a:defRPr sz="1200" b="0" i="0" u="none" strike="noStrike" cap="none">
                <a:solidFill>
                  <a:schemeClr val="dk2"/>
                </a:solidFill>
                <a:latin typeface="Arial"/>
                <a:ea typeface="Arial"/>
                <a:cs typeface="Arial"/>
                <a:sym typeface="Arial"/>
              </a:defRPr>
            </a:lvl7pPr>
            <a:lvl8pPr marL="0" marR="0" lvl="7" indent="0" algn="l" rtl="0">
              <a:spcBef>
                <a:spcPts val="0"/>
              </a:spcBef>
              <a:spcAft>
                <a:spcPts val="0"/>
              </a:spcAft>
              <a:buNone/>
              <a:defRPr sz="1200" b="0" i="0" u="none" strike="noStrike" cap="none">
                <a:solidFill>
                  <a:schemeClr val="dk2"/>
                </a:solidFill>
                <a:latin typeface="Arial"/>
                <a:ea typeface="Arial"/>
                <a:cs typeface="Arial"/>
                <a:sym typeface="Arial"/>
              </a:defRPr>
            </a:lvl8pPr>
            <a:lvl9pPr marL="0" marR="0" lvl="8" indent="0" algn="l" rtl="0">
              <a:spcBef>
                <a:spcPts val="0"/>
              </a:spcBef>
              <a:spcAft>
                <a:spcPts val="0"/>
              </a:spcAft>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sp>
        <p:nvSpPr>
          <p:cNvPr id="12" name="Google Shape;12;p24"/>
          <p:cNvSpPr txBox="1">
            <a:spLocks noGrp="1"/>
          </p:cNvSpPr>
          <p:nvPr>
            <p:ph type="title"/>
          </p:nvPr>
        </p:nvSpPr>
        <p:spPr>
          <a:xfrm>
            <a:off x="720000" y="720000"/>
            <a:ext cx="10753200" cy="451576"/>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24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24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24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24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24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24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2400" b="1" i="0" u="none" strike="noStrike" cap="none">
                <a:solidFill>
                  <a:srgbClr val="00287D"/>
                </a:solidFill>
                <a:latin typeface="Tahoma"/>
                <a:ea typeface="Tahoma"/>
                <a:cs typeface="Tahoma"/>
                <a:sym typeface="Tahoma"/>
              </a:defRPr>
            </a:lvl9pPr>
          </a:lstStyle>
          <a:p>
            <a:endParaRPr/>
          </a:p>
        </p:txBody>
      </p:sp>
      <p:sp>
        <p:nvSpPr>
          <p:cNvPr id="13" name="Google Shape;13;p24"/>
          <p:cNvSpPr txBox="1">
            <a:spLocks noGrp="1"/>
          </p:cNvSpPr>
          <p:nvPr>
            <p:ph type="body" idx="1"/>
          </p:nvPr>
        </p:nvSpPr>
        <p:spPr>
          <a:xfrm>
            <a:off x="718800" y="1872000"/>
            <a:ext cx="10753200" cy="396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12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350"/>
              <a:buFont typeface="Arial"/>
              <a:buNone/>
              <a:defRPr sz="1500"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3.xml.rels><?xml version="1.0" encoding="UTF-8" standalone="yes"?>
<Relationships xmlns="http://schemas.openxmlformats.org/package/2006/relationships"><Relationship Id="rId3" Type="http://schemas.openxmlformats.org/officeDocument/2006/relationships/hyperlink" Target="https://www.vakcinace.eu/" TargetMode="External"/><Relationship Id="rId7" Type="http://schemas.openxmlformats.org/officeDocument/2006/relationships/hyperlink" Target="https://infektologie.cz/"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cdc.gov/vaccines/acip/recommendations.html" TargetMode="External"/><Relationship Id="rId5" Type="http://schemas.openxmlformats.org/officeDocument/2006/relationships/hyperlink" Target="https://wwwnc.cdc.gov/travel" TargetMode="External"/><Relationship Id="rId4" Type="http://schemas.openxmlformats.org/officeDocument/2006/relationships/hyperlink" Target="https://www.cdc.gov/vaccines/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title"/>
          </p:nvPr>
        </p:nvSpPr>
        <p:spPr>
          <a:xfrm>
            <a:off x="398502" y="2900365"/>
            <a:ext cx="11361600" cy="11715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Vaccinations</a:t>
            </a:r>
            <a:endParaRPr/>
          </a:p>
        </p:txBody>
      </p:sp>
      <p:sp>
        <p:nvSpPr>
          <p:cNvPr id="111" name="Google Shape;111;p1"/>
          <p:cNvSpPr txBox="1">
            <a:spLocks noGrp="1"/>
          </p:cNvSpPr>
          <p:nvPr>
            <p:ph type="subTitle" idx="1"/>
          </p:nvPr>
        </p:nvSpPr>
        <p:spPr>
          <a:xfrm>
            <a:off x="398502" y="4116402"/>
            <a:ext cx="11361600" cy="92452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Font typeface="Arial"/>
              <a:buNone/>
            </a:pPr>
            <a:r>
              <a:rPr lang="cs-CZ"/>
              <a:t>Department of Children’s Infectious Diseases</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r>
              <a:rPr lang="cs-CZ"/>
              <a:t>MUDr. Martin Sihlovec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10</a:t>
            </a:fld>
            <a:endParaRPr/>
          </a:p>
        </p:txBody>
      </p:sp>
      <p:sp>
        <p:nvSpPr>
          <p:cNvPr id="193" name="Google Shape;193;p10"/>
          <p:cNvSpPr txBox="1">
            <a:spLocks noGrp="1"/>
          </p:cNvSpPr>
          <p:nvPr>
            <p:ph type="title"/>
          </p:nvPr>
        </p:nvSpPr>
        <p:spPr>
          <a:xfrm>
            <a:off x="9207329" y="396063"/>
            <a:ext cx="1306800" cy="1171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TBC</a:t>
            </a:r>
            <a:endParaRPr/>
          </a:p>
        </p:txBody>
      </p:sp>
      <p:sp>
        <p:nvSpPr>
          <p:cNvPr id="194" name="Google Shape;194;p10"/>
          <p:cNvSpPr txBox="1">
            <a:spLocks noGrp="1"/>
          </p:cNvSpPr>
          <p:nvPr>
            <p:ph type="subTitle" idx="1"/>
          </p:nvPr>
        </p:nvSpPr>
        <p:spPr>
          <a:xfrm>
            <a:off x="414000" y="2131083"/>
            <a:ext cx="4931379" cy="151004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Font typeface="Arial"/>
              <a:buNone/>
            </a:pPr>
            <a:r>
              <a:rPr lang="cs-CZ"/>
              <a:t>Only i.d. application</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r>
              <a:rPr lang="cs-CZ"/>
              <a:t>Live attenuated vaccine</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r>
              <a:rPr lang="cs-CZ"/>
              <a:t>This vaccine is applied within the 4th day and the 6th week of age</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r>
              <a:rPr lang="cs-CZ"/>
              <a:t>Only newborns/infants are routinely vaccinated nowadays (from 4th day to completed 6th week of age) to prevent the risk of TBC occurrence.</a:t>
            </a:r>
            <a:endParaRPr/>
          </a:p>
        </p:txBody>
      </p:sp>
      <p:pic>
        <p:nvPicPr>
          <p:cNvPr id="195" name="Google Shape;195;p10"/>
          <p:cNvPicPr preferRelativeResize="0"/>
          <p:nvPr/>
        </p:nvPicPr>
        <p:blipFill rotWithShape="1">
          <a:blip r:embed="rId3">
            <a:alphaModFix/>
          </a:blip>
          <a:srcRect l="43580" t="16937" r="28311" b="10150"/>
          <a:stretch/>
        </p:blipFill>
        <p:spPr>
          <a:xfrm>
            <a:off x="8147220" y="1227631"/>
            <a:ext cx="3426941" cy="5000369"/>
          </a:xfrm>
          <a:prstGeom prst="rect">
            <a:avLst/>
          </a:prstGeom>
          <a:noFill/>
          <a:ln>
            <a:noFill/>
          </a:ln>
        </p:spPr>
      </p:pic>
      <p:pic>
        <p:nvPicPr>
          <p:cNvPr id="196" name="Google Shape;196;p10" descr="Tuberkulóza (pediatrie) – WikiSkripta"/>
          <p:cNvPicPr preferRelativeResize="0"/>
          <p:nvPr/>
        </p:nvPicPr>
        <p:blipFill rotWithShape="1">
          <a:blip r:embed="rId4">
            <a:alphaModFix/>
          </a:blip>
          <a:srcRect/>
          <a:stretch/>
        </p:blipFill>
        <p:spPr>
          <a:xfrm>
            <a:off x="5090040" y="396063"/>
            <a:ext cx="2857500" cy="1876425"/>
          </a:xfrm>
          <a:prstGeom prst="rect">
            <a:avLst/>
          </a:prstGeom>
          <a:noFill/>
          <a:ln>
            <a:noFill/>
          </a:ln>
        </p:spPr>
      </p:pic>
      <p:sp>
        <p:nvSpPr>
          <p:cNvPr id="197" name="Google Shape;197;p10"/>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11</a:t>
            </a:fld>
            <a:endParaRPr/>
          </a:p>
        </p:txBody>
      </p:sp>
      <p:sp>
        <p:nvSpPr>
          <p:cNvPr id="203" name="Google Shape;203;p11"/>
          <p:cNvSpPr txBox="1">
            <a:spLocks noGrp="1"/>
          </p:cNvSpPr>
          <p:nvPr>
            <p:ph type="title"/>
          </p:nvPr>
        </p:nvSpPr>
        <p:spPr>
          <a:xfrm>
            <a:off x="5159829" y="387825"/>
            <a:ext cx="6600274" cy="929346"/>
          </a:xfrm>
          <a:prstGeom prst="rect">
            <a:avLst/>
          </a:prstGeom>
          <a:noFill/>
          <a:ln>
            <a:noFill/>
          </a:ln>
        </p:spPr>
        <p:txBody>
          <a:bodyPr spcFirstLastPara="1" wrap="square" lIns="0" tIns="0" rIns="0" bIns="0" anchor="t" anchorCtr="0">
            <a:noAutofit/>
          </a:bodyPr>
          <a:lstStyle/>
          <a:p>
            <a:pPr marL="0" lvl="0" indent="0" algn="l" rtl="0">
              <a:lnSpc>
                <a:spcPct val="81481"/>
              </a:lnSpc>
              <a:spcBef>
                <a:spcPts val="0"/>
              </a:spcBef>
              <a:spcAft>
                <a:spcPts val="0"/>
              </a:spcAft>
              <a:buNone/>
            </a:pPr>
            <a:r>
              <a:rPr lang="cs-CZ" sz="5400"/>
              <a:t>Rotavirus vaccines</a:t>
            </a:r>
            <a:endParaRPr sz="5400"/>
          </a:p>
        </p:txBody>
      </p:sp>
      <p:sp>
        <p:nvSpPr>
          <p:cNvPr id="204" name="Google Shape;204;p11"/>
          <p:cNvSpPr txBox="1">
            <a:spLocks noGrp="1"/>
          </p:cNvSpPr>
          <p:nvPr>
            <p:ph type="subTitle" idx="1"/>
          </p:nvPr>
        </p:nvSpPr>
        <p:spPr>
          <a:xfrm>
            <a:off x="371475" y="2953053"/>
            <a:ext cx="11361600" cy="3091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Font typeface="Arial"/>
              <a:buNone/>
            </a:pPr>
            <a:r>
              <a:rPr lang="cs-CZ" sz="1800"/>
              <a:t>Both available vaccines are live attenuated vaccines to be taken orally.</a:t>
            </a:r>
            <a:endParaRPr/>
          </a:p>
          <a:p>
            <a:pPr marL="0" lvl="0" indent="0" algn="l" rtl="0">
              <a:lnSpc>
                <a:spcPct val="100000"/>
              </a:lnSpc>
              <a:spcBef>
                <a:spcPts val="0"/>
              </a:spcBef>
              <a:spcAft>
                <a:spcPts val="0"/>
              </a:spcAft>
              <a:buSzPts val="1800"/>
              <a:buFont typeface="Arial"/>
              <a:buNone/>
            </a:pPr>
            <a:endParaRPr sz="1800"/>
          </a:p>
          <a:p>
            <a:pPr marL="0" lvl="0" indent="0" algn="l" rtl="0">
              <a:lnSpc>
                <a:spcPct val="100000"/>
              </a:lnSpc>
              <a:spcBef>
                <a:spcPts val="0"/>
              </a:spcBef>
              <a:spcAft>
                <a:spcPts val="0"/>
              </a:spcAft>
              <a:buSzPts val="1800"/>
              <a:buFont typeface="Arial"/>
              <a:buNone/>
            </a:pPr>
            <a:r>
              <a:rPr lang="cs-CZ" sz="1800"/>
              <a:t>Rotateq – from 6 to 32 weeks of age, administered in 3 doses, protection lasts to approx. 7 yes of age, protecting against 5 serotypes</a:t>
            </a:r>
            <a:endParaRPr/>
          </a:p>
          <a:p>
            <a:pPr marL="0" lvl="0" indent="0" algn="l" rtl="0">
              <a:lnSpc>
                <a:spcPct val="100000"/>
              </a:lnSpc>
              <a:spcBef>
                <a:spcPts val="0"/>
              </a:spcBef>
              <a:spcAft>
                <a:spcPts val="0"/>
              </a:spcAft>
              <a:buSzPts val="1800"/>
              <a:buFont typeface="Arial"/>
              <a:buNone/>
            </a:pPr>
            <a:endParaRPr sz="1800"/>
          </a:p>
          <a:p>
            <a:pPr marL="0" lvl="0" indent="0" algn="l" rtl="0">
              <a:lnSpc>
                <a:spcPct val="100000"/>
              </a:lnSpc>
              <a:spcBef>
                <a:spcPts val="0"/>
              </a:spcBef>
              <a:spcAft>
                <a:spcPts val="0"/>
              </a:spcAft>
              <a:buSzPts val="1800"/>
              <a:buFont typeface="Arial"/>
              <a:buNone/>
            </a:pPr>
            <a:r>
              <a:rPr lang="cs-CZ" sz="1800"/>
              <a:t>Rotarix - from 6 to 24 weeks of age, administered in 2 dávkách, protection lasts for approx. 3 years, protecting against 1 serotype</a:t>
            </a:r>
            <a:endParaRPr/>
          </a:p>
          <a:p>
            <a:pPr marL="0" lvl="0" indent="0" algn="l" rtl="0">
              <a:lnSpc>
                <a:spcPct val="100000"/>
              </a:lnSpc>
              <a:spcBef>
                <a:spcPts val="0"/>
              </a:spcBef>
              <a:spcAft>
                <a:spcPts val="0"/>
              </a:spcAft>
              <a:buSzPts val="1800"/>
              <a:buFont typeface="Arial"/>
              <a:buNone/>
            </a:pPr>
            <a:endParaRPr sz="1800"/>
          </a:p>
          <a:p>
            <a:pPr marL="0" lvl="0" indent="0" algn="l" rtl="0">
              <a:lnSpc>
                <a:spcPct val="100000"/>
              </a:lnSpc>
              <a:spcBef>
                <a:spcPts val="0"/>
              </a:spcBef>
              <a:spcAft>
                <a:spcPts val="0"/>
              </a:spcAft>
              <a:buSzPts val="1800"/>
              <a:buFont typeface="Arial"/>
              <a:buNone/>
            </a:pPr>
            <a:r>
              <a:rPr lang="cs-CZ" sz="1800"/>
              <a:t>CAVE: Risk of intussusception </a:t>
            </a:r>
            <a:endParaRPr/>
          </a:p>
          <a:p>
            <a:pPr marL="0" lvl="0" indent="0" algn="l" rtl="0">
              <a:lnSpc>
                <a:spcPct val="100000"/>
              </a:lnSpc>
              <a:spcBef>
                <a:spcPts val="0"/>
              </a:spcBef>
              <a:spcAft>
                <a:spcPts val="0"/>
              </a:spcAft>
              <a:buSzPts val="1800"/>
              <a:buFont typeface="Arial"/>
              <a:buNone/>
            </a:pPr>
            <a:endParaRPr sz="1800"/>
          </a:p>
          <a:p>
            <a:pPr marL="0" lvl="0" indent="0" algn="l" rtl="0">
              <a:lnSpc>
                <a:spcPct val="100000"/>
              </a:lnSpc>
              <a:spcBef>
                <a:spcPts val="0"/>
              </a:spcBef>
              <a:spcAft>
                <a:spcPts val="0"/>
              </a:spcAft>
              <a:buSzPts val="1800"/>
              <a:buFont typeface="Arial"/>
              <a:buNone/>
            </a:pPr>
            <a:endParaRPr sz="1800"/>
          </a:p>
        </p:txBody>
      </p:sp>
      <p:pic>
        <p:nvPicPr>
          <p:cNvPr id="205" name="Google Shape;205;p11" descr="RotaTeq(1.5 ml/dose) | Healthcare Pharmaceuticals Ltd. (Mfg. by: MSD) |  Remedive - Online Medicine Store &amp; Doctor Appointment"/>
          <p:cNvPicPr preferRelativeResize="0"/>
          <p:nvPr/>
        </p:nvPicPr>
        <p:blipFill rotWithShape="1">
          <a:blip r:embed="rId3">
            <a:alphaModFix/>
          </a:blip>
          <a:srcRect/>
          <a:stretch/>
        </p:blipFill>
        <p:spPr>
          <a:xfrm>
            <a:off x="2447019" y="1220583"/>
            <a:ext cx="2458910" cy="1446418"/>
          </a:xfrm>
          <a:prstGeom prst="rect">
            <a:avLst/>
          </a:prstGeom>
          <a:noFill/>
          <a:ln>
            <a:noFill/>
          </a:ln>
        </p:spPr>
      </p:pic>
      <p:sp>
        <p:nvSpPr>
          <p:cNvPr id="206" name="Google Shape;206;p11"/>
          <p:cNvSpPr txBox="1"/>
          <p:nvPr/>
        </p:nvSpPr>
        <p:spPr>
          <a:xfrm>
            <a:off x="1265599" y="1789900"/>
            <a:ext cx="1181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FFFF00"/>
                </a:solidFill>
                <a:latin typeface="Tahoma"/>
                <a:ea typeface="Tahoma"/>
                <a:cs typeface="Tahoma"/>
                <a:sym typeface="Tahoma"/>
              </a:rPr>
              <a:t>1600 </a:t>
            </a:r>
            <a:r>
              <a:rPr lang="cs-CZ" b="1">
                <a:solidFill>
                  <a:srgbClr val="FFFF00"/>
                </a:solidFill>
                <a:latin typeface="Tahoma"/>
                <a:ea typeface="Tahoma"/>
                <a:cs typeface="Tahoma"/>
                <a:sym typeface="Tahoma"/>
              </a:rPr>
              <a:t>CZK</a:t>
            </a:r>
            <a:r>
              <a:rPr lang="cs-CZ" sz="1400" b="1">
                <a:solidFill>
                  <a:srgbClr val="FFFF00"/>
                </a:solidFill>
                <a:latin typeface="Tahoma"/>
                <a:ea typeface="Tahoma"/>
                <a:cs typeface="Tahoma"/>
                <a:sym typeface="Tahoma"/>
              </a:rPr>
              <a:t> </a:t>
            </a:r>
            <a:endParaRPr sz="1400" b="1">
              <a:solidFill>
                <a:srgbClr val="FFFF00"/>
              </a:solidFill>
              <a:latin typeface="Tahoma"/>
              <a:ea typeface="Tahoma"/>
              <a:cs typeface="Tahoma"/>
              <a:sym typeface="Tahoma"/>
            </a:endParaRPr>
          </a:p>
        </p:txBody>
      </p:sp>
      <p:pic>
        <p:nvPicPr>
          <p:cNvPr id="207" name="Google Shape;207;p11" descr="A vueltas con la vacuna del rotavirus"/>
          <p:cNvPicPr preferRelativeResize="0"/>
          <p:nvPr/>
        </p:nvPicPr>
        <p:blipFill rotWithShape="1">
          <a:blip r:embed="rId4">
            <a:alphaModFix/>
          </a:blip>
          <a:srcRect/>
          <a:stretch/>
        </p:blipFill>
        <p:spPr>
          <a:xfrm>
            <a:off x="7892717" y="1209696"/>
            <a:ext cx="2070886" cy="1446418"/>
          </a:xfrm>
          <a:prstGeom prst="rect">
            <a:avLst/>
          </a:prstGeom>
          <a:noFill/>
          <a:ln>
            <a:noFill/>
          </a:ln>
        </p:spPr>
      </p:pic>
      <p:sp>
        <p:nvSpPr>
          <p:cNvPr id="208" name="Google Shape;208;p11"/>
          <p:cNvSpPr txBox="1"/>
          <p:nvPr/>
        </p:nvSpPr>
        <p:spPr>
          <a:xfrm>
            <a:off x="6709625" y="1707600"/>
            <a:ext cx="1181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FFFF00"/>
                </a:solidFill>
                <a:latin typeface="Tahoma"/>
                <a:ea typeface="Tahoma"/>
                <a:cs typeface="Tahoma"/>
                <a:sym typeface="Tahoma"/>
              </a:rPr>
              <a:t>1650 </a:t>
            </a:r>
            <a:r>
              <a:rPr lang="cs-CZ" b="1">
                <a:solidFill>
                  <a:srgbClr val="FFFF00"/>
                </a:solidFill>
                <a:latin typeface="Tahoma"/>
                <a:ea typeface="Tahoma"/>
                <a:cs typeface="Tahoma"/>
                <a:sym typeface="Tahoma"/>
              </a:rPr>
              <a:t>CZK</a:t>
            </a:r>
            <a:r>
              <a:rPr lang="cs-CZ" sz="1400" b="1">
                <a:solidFill>
                  <a:srgbClr val="FFFF00"/>
                </a:solidFill>
                <a:latin typeface="Tahoma"/>
                <a:ea typeface="Tahoma"/>
                <a:cs typeface="Tahoma"/>
                <a:sym typeface="Tahoma"/>
              </a:rPr>
              <a:t> </a:t>
            </a:r>
            <a:endParaRPr sz="1400" b="1">
              <a:solidFill>
                <a:srgbClr val="FFFF00"/>
              </a:solidFill>
              <a:latin typeface="Tahoma"/>
              <a:ea typeface="Tahoma"/>
              <a:cs typeface="Tahoma"/>
              <a:sym typeface="Tahoma"/>
            </a:endParaRPr>
          </a:p>
        </p:txBody>
      </p:sp>
      <p:sp>
        <p:nvSpPr>
          <p:cNvPr id="209" name="Google Shape;209;p11"/>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2"/>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12</a:t>
            </a:fld>
            <a:endParaRPr/>
          </a:p>
        </p:txBody>
      </p:sp>
      <p:sp>
        <p:nvSpPr>
          <p:cNvPr id="215" name="Google Shape;215;p12"/>
          <p:cNvSpPr txBox="1">
            <a:spLocks noGrp="1"/>
          </p:cNvSpPr>
          <p:nvPr>
            <p:ph type="title"/>
          </p:nvPr>
        </p:nvSpPr>
        <p:spPr>
          <a:xfrm>
            <a:off x="7320150" y="439650"/>
            <a:ext cx="4110600" cy="773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Flu vaccines</a:t>
            </a:r>
            <a:endParaRPr/>
          </a:p>
        </p:txBody>
      </p:sp>
      <p:sp>
        <p:nvSpPr>
          <p:cNvPr id="216" name="Google Shape;216;p12"/>
          <p:cNvSpPr txBox="1">
            <a:spLocks noGrp="1"/>
          </p:cNvSpPr>
          <p:nvPr>
            <p:ph type="subTitle" idx="1"/>
          </p:nvPr>
        </p:nvSpPr>
        <p:spPr>
          <a:xfrm>
            <a:off x="415200" y="3465457"/>
            <a:ext cx="11361600" cy="2679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600"/>
              <a:buFont typeface="Arial"/>
              <a:buNone/>
            </a:pPr>
            <a:r>
              <a:rPr lang="cs-CZ" sz="1600"/>
              <a:t>We vaccinate primarily to prevent complications (the vaccine does not prevent infection) and to protect vulnerable population groups - do not be afraid to vaccinate pregnant women!!!</a:t>
            </a:r>
            <a:endParaRPr sz="1600"/>
          </a:p>
          <a:p>
            <a:pPr marL="0" lvl="0" indent="0" algn="l" rtl="0">
              <a:lnSpc>
                <a:spcPct val="100000"/>
              </a:lnSpc>
              <a:spcBef>
                <a:spcPts val="0"/>
              </a:spcBef>
              <a:spcAft>
                <a:spcPts val="0"/>
              </a:spcAft>
              <a:buSzPts val="1600"/>
              <a:buFont typeface="Arial"/>
              <a:buNone/>
            </a:pPr>
            <a:endParaRPr sz="1600"/>
          </a:p>
          <a:p>
            <a:pPr marL="0" lvl="0" indent="0" algn="l" rtl="0">
              <a:lnSpc>
                <a:spcPct val="100000"/>
              </a:lnSpc>
              <a:spcBef>
                <a:spcPts val="0"/>
              </a:spcBef>
              <a:spcAft>
                <a:spcPts val="0"/>
              </a:spcAft>
              <a:buSzPts val="1600"/>
              <a:buFont typeface="Arial"/>
              <a:buNone/>
            </a:pPr>
            <a:r>
              <a:rPr lang="cs-CZ" sz="1600"/>
              <a:t>There are live attenuated and also split (subunit) vaccines available</a:t>
            </a:r>
            <a:endParaRPr/>
          </a:p>
          <a:p>
            <a:pPr marL="0" lvl="0" indent="0" algn="l" rtl="0">
              <a:lnSpc>
                <a:spcPct val="100000"/>
              </a:lnSpc>
              <a:spcBef>
                <a:spcPts val="0"/>
              </a:spcBef>
              <a:spcAft>
                <a:spcPts val="0"/>
              </a:spcAft>
              <a:buSzPts val="1600"/>
              <a:buFont typeface="Arial"/>
              <a:buNone/>
            </a:pPr>
            <a:endParaRPr sz="1600"/>
          </a:p>
          <a:p>
            <a:pPr marL="0" lvl="0" indent="0" algn="l" rtl="0">
              <a:lnSpc>
                <a:spcPct val="100000"/>
              </a:lnSpc>
              <a:spcBef>
                <a:spcPts val="0"/>
              </a:spcBef>
              <a:spcAft>
                <a:spcPts val="0"/>
              </a:spcAft>
              <a:buSzPts val="1600"/>
              <a:buFont typeface="Arial"/>
              <a:buNone/>
            </a:pPr>
            <a:r>
              <a:rPr lang="cs-CZ" sz="1600"/>
              <a:t>The best vaccination time is before the flu season starts, i.e. October/November</a:t>
            </a:r>
            <a:endParaRPr/>
          </a:p>
          <a:p>
            <a:pPr marL="0" lvl="0" indent="0" algn="l" rtl="0">
              <a:lnSpc>
                <a:spcPct val="100000"/>
              </a:lnSpc>
              <a:spcBef>
                <a:spcPts val="0"/>
              </a:spcBef>
              <a:spcAft>
                <a:spcPts val="0"/>
              </a:spcAft>
              <a:buSzPts val="1600"/>
              <a:buFont typeface="Arial"/>
              <a:buNone/>
            </a:pPr>
            <a:r>
              <a:rPr lang="cs-CZ" sz="1600"/>
              <a:t>In tropical zones, the flu season is year-round!!! I</a:t>
            </a:r>
            <a:br>
              <a:rPr lang="cs-CZ" sz="1600"/>
            </a:br>
            <a:r>
              <a:rPr lang="cs-CZ" sz="1600"/>
              <a:t>n the southern hemisphere, the flu season is during European summer months.</a:t>
            </a:r>
            <a:endParaRPr/>
          </a:p>
          <a:p>
            <a:pPr marL="0" lvl="0" indent="0" algn="l" rtl="0">
              <a:lnSpc>
                <a:spcPct val="100000"/>
              </a:lnSpc>
              <a:spcBef>
                <a:spcPts val="0"/>
              </a:spcBef>
              <a:spcAft>
                <a:spcPts val="0"/>
              </a:spcAft>
              <a:buSzPts val="1600"/>
              <a:buFont typeface="Arial"/>
              <a:buNone/>
            </a:pPr>
            <a:endParaRPr sz="1600"/>
          </a:p>
          <a:p>
            <a:pPr marL="0" lvl="0" indent="0" algn="l" rtl="0">
              <a:lnSpc>
                <a:spcPct val="100000"/>
              </a:lnSpc>
              <a:spcBef>
                <a:spcPts val="0"/>
              </a:spcBef>
              <a:spcAft>
                <a:spcPts val="0"/>
              </a:spcAft>
              <a:buSzPts val="1600"/>
              <a:buFont typeface="Arial"/>
              <a:buNone/>
            </a:pPr>
            <a:r>
              <a:rPr lang="cs-CZ" sz="1600"/>
              <a:t>We can vaccinate children from 6 months of age (If the child has never been vaccinated, they have to have the 2nd dose one month apart by the age of 9). From age 9 forward, 1 dose is sufficient for a year of protection.</a:t>
            </a:r>
            <a:endParaRPr/>
          </a:p>
          <a:p>
            <a:pPr marL="0" lvl="0" indent="0" algn="l" rtl="0">
              <a:lnSpc>
                <a:spcPct val="100000"/>
              </a:lnSpc>
              <a:spcBef>
                <a:spcPts val="0"/>
              </a:spcBef>
              <a:spcAft>
                <a:spcPts val="0"/>
              </a:spcAft>
              <a:buSzPts val="1600"/>
              <a:buFont typeface="Arial"/>
              <a:buNone/>
            </a:pPr>
            <a:endParaRPr sz="1600"/>
          </a:p>
          <a:p>
            <a:pPr marL="0" lvl="0" indent="0" algn="l" rtl="0">
              <a:lnSpc>
                <a:spcPct val="100000"/>
              </a:lnSpc>
              <a:spcBef>
                <a:spcPts val="0"/>
              </a:spcBef>
              <a:spcAft>
                <a:spcPts val="0"/>
              </a:spcAft>
              <a:buSzPts val="1600"/>
              <a:buFont typeface="Arial"/>
              <a:buNone/>
            </a:pPr>
            <a:endParaRPr sz="1600"/>
          </a:p>
        </p:txBody>
      </p:sp>
      <p:sp>
        <p:nvSpPr>
          <p:cNvPr id="217" name="Google Shape;217;p12"/>
          <p:cNvSpPr txBox="1"/>
          <p:nvPr/>
        </p:nvSpPr>
        <p:spPr>
          <a:xfrm>
            <a:off x="3948257" y="998210"/>
            <a:ext cx="363038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700" b="1">
                <a:solidFill>
                  <a:schemeClr val="dk1"/>
                </a:solidFill>
                <a:latin typeface="Tahoma"/>
                <a:ea typeface="Tahoma"/>
                <a:cs typeface="Tahoma"/>
                <a:sym typeface="Tahoma"/>
              </a:rPr>
              <a:t>A/Victoria/4897/2022 (H1N1)pdm09 – varianta,</a:t>
            </a:r>
            <a:endParaRPr sz="700">
              <a:solidFill>
                <a:schemeClr val="dk1"/>
              </a:solidFill>
              <a:latin typeface="Tahoma"/>
              <a:ea typeface="Tahoma"/>
              <a:cs typeface="Tahoma"/>
              <a:sym typeface="Tahoma"/>
            </a:endParaRPr>
          </a:p>
          <a:p>
            <a:pPr marL="0" marR="0" lvl="0" indent="0" algn="l" rtl="0">
              <a:spcBef>
                <a:spcPts val="0"/>
              </a:spcBef>
              <a:spcAft>
                <a:spcPts val="0"/>
              </a:spcAft>
              <a:buNone/>
            </a:pPr>
            <a:r>
              <a:rPr lang="cs-CZ" sz="700" b="1">
                <a:solidFill>
                  <a:schemeClr val="dk1"/>
                </a:solidFill>
                <a:latin typeface="Tahoma"/>
                <a:ea typeface="Tahoma"/>
                <a:cs typeface="Tahoma"/>
                <a:sym typeface="Tahoma"/>
              </a:rPr>
              <a:t>A/Darwin/9/2021 (H3N2) – varianta,</a:t>
            </a:r>
            <a:endParaRPr sz="700">
              <a:solidFill>
                <a:schemeClr val="dk1"/>
              </a:solidFill>
              <a:latin typeface="Tahoma"/>
              <a:ea typeface="Tahoma"/>
              <a:cs typeface="Tahoma"/>
              <a:sym typeface="Tahoma"/>
            </a:endParaRPr>
          </a:p>
          <a:p>
            <a:pPr marL="0" marR="0" lvl="0" indent="0" algn="l" rtl="0">
              <a:spcBef>
                <a:spcPts val="0"/>
              </a:spcBef>
              <a:spcAft>
                <a:spcPts val="0"/>
              </a:spcAft>
              <a:buNone/>
            </a:pPr>
            <a:r>
              <a:rPr lang="cs-CZ" sz="700" b="1">
                <a:solidFill>
                  <a:schemeClr val="dk1"/>
                </a:solidFill>
                <a:latin typeface="Tahoma"/>
                <a:ea typeface="Tahoma"/>
                <a:cs typeface="Tahoma"/>
                <a:sym typeface="Tahoma"/>
              </a:rPr>
              <a:t>B/Austria/1359417/2021 – varianta (patřící do linie B/Victoria/2/87).</a:t>
            </a:r>
            <a:endParaRPr sz="700">
              <a:solidFill>
                <a:schemeClr val="dk1"/>
              </a:solidFill>
              <a:latin typeface="Tahoma"/>
              <a:ea typeface="Tahoma"/>
              <a:cs typeface="Tahoma"/>
              <a:sym typeface="Tahoma"/>
            </a:endParaRPr>
          </a:p>
          <a:p>
            <a:pPr marL="0" marR="0" lvl="0" indent="0" algn="l" rtl="0">
              <a:spcBef>
                <a:spcPts val="0"/>
              </a:spcBef>
              <a:spcAft>
                <a:spcPts val="0"/>
              </a:spcAft>
              <a:buNone/>
            </a:pPr>
            <a:r>
              <a:rPr lang="cs-CZ" sz="700" b="1">
                <a:solidFill>
                  <a:schemeClr val="dk1"/>
                </a:solidFill>
                <a:latin typeface="Tahoma"/>
                <a:ea typeface="Tahoma"/>
                <a:cs typeface="Tahoma"/>
                <a:sym typeface="Tahoma"/>
              </a:rPr>
              <a:t>B/Phuket/3073/2013 – varianta (patřící do linie B/Yamagata/16/88)</a:t>
            </a:r>
            <a:endParaRPr sz="700">
              <a:solidFill>
                <a:schemeClr val="dk1"/>
              </a:solidFill>
              <a:latin typeface="Tahoma"/>
              <a:ea typeface="Tahoma"/>
              <a:cs typeface="Tahoma"/>
              <a:sym typeface="Tahoma"/>
            </a:endParaRPr>
          </a:p>
        </p:txBody>
      </p:sp>
      <p:pic>
        <p:nvPicPr>
          <p:cNvPr id="218" name="Google Shape;218;p12" descr="OČKOVÁNÍ Vaxigrip | Medikeo Ambulance"/>
          <p:cNvPicPr preferRelativeResize="0"/>
          <p:nvPr/>
        </p:nvPicPr>
        <p:blipFill rotWithShape="1">
          <a:blip r:embed="rId3">
            <a:alphaModFix/>
          </a:blip>
          <a:srcRect l="5080" t="33007" r="5245" b="27670"/>
          <a:stretch/>
        </p:blipFill>
        <p:spPr>
          <a:xfrm>
            <a:off x="414000" y="1778059"/>
            <a:ext cx="3349625" cy="1561336"/>
          </a:xfrm>
          <a:prstGeom prst="rect">
            <a:avLst/>
          </a:prstGeom>
          <a:noFill/>
          <a:ln>
            <a:noFill/>
          </a:ln>
        </p:spPr>
      </p:pic>
      <p:pic>
        <p:nvPicPr>
          <p:cNvPr id="219" name="Google Shape;219;p12" descr="Child flu vaccine 'rationing' may force practices to turn away patients |  GPonline"/>
          <p:cNvPicPr preferRelativeResize="0"/>
          <p:nvPr/>
        </p:nvPicPr>
        <p:blipFill rotWithShape="1">
          <a:blip r:embed="rId4">
            <a:alphaModFix/>
          </a:blip>
          <a:srcRect/>
          <a:stretch/>
        </p:blipFill>
        <p:spPr>
          <a:xfrm>
            <a:off x="4101646" y="1735240"/>
            <a:ext cx="2458170" cy="1646974"/>
          </a:xfrm>
          <a:prstGeom prst="rect">
            <a:avLst/>
          </a:prstGeom>
          <a:noFill/>
          <a:ln>
            <a:noFill/>
          </a:ln>
        </p:spPr>
      </p:pic>
      <p:sp>
        <p:nvSpPr>
          <p:cNvPr id="220" name="Google Shape;220;p12"/>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
        <p:nvSpPr>
          <p:cNvPr id="221" name="Google Shape;221;p12"/>
          <p:cNvSpPr txBox="1"/>
          <p:nvPr/>
        </p:nvSpPr>
        <p:spPr>
          <a:xfrm>
            <a:off x="6974100" y="1939338"/>
            <a:ext cx="48027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600"/>
              <a:buFont typeface="Arial"/>
              <a:buNone/>
            </a:pPr>
            <a:r>
              <a:rPr lang="cs-CZ" sz="1600">
                <a:solidFill>
                  <a:schemeClr val="lt1"/>
                </a:solidFill>
              </a:rPr>
              <a:t>Various application methods by the given vaccine type  – s.c., i.m., i.n.</a:t>
            </a:r>
            <a:endParaRPr sz="2400">
              <a:solidFill>
                <a:schemeClr val="lt1"/>
              </a:solidFill>
            </a:endParaRPr>
          </a:p>
          <a:p>
            <a:pPr marL="0" lvl="0" indent="0" algn="l" rtl="0">
              <a:spcBef>
                <a:spcPts val="0"/>
              </a:spcBef>
              <a:spcAft>
                <a:spcPts val="0"/>
              </a:spcAft>
              <a:buNone/>
            </a:pPr>
            <a:endParaRPr sz="2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3"/>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13</a:t>
            </a:fld>
            <a:endParaRPr/>
          </a:p>
        </p:txBody>
      </p:sp>
      <p:sp>
        <p:nvSpPr>
          <p:cNvPr id="227" name="Google Shape;227;p13"/>
          <p:cNvSpPr txBox="1">
            <a:spLocks noGrp="1"/>
          </p:cNvSpPr>
          <p:nvPr>
            <p:ph type="title"/>
          </p:nvPr>
        </p:nvSpPr>
        <p:spPr>
          <a:xfrm>
            <a:off x="4510699" y="0"/>
            <a:ext cx="7488300" cy="1136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Tick-borne encephalitis  </a:t>
            </a:r>
            <a:br>
              <a:rPr lang="cs-CZ"/>
            </a:br>
            <a:r>
              <a:rPr lang="cs-CZ" sz="1600"/>
              <a:t>- it is not a virus occurring exclusively in Europe</a:t>
            </a:r>
            <a:r>
              <a:rPr lang="cs-CZ" sz="1050"/>
              <a:t/>
            </a:r>
            <a:br>
              <a:rPr lang="cs-CZ" sz="1050"/>
            </a:br>
            <a:r>
              <a:rPr lang="cs-CZ" sz="1050"/>
              <a:t/>
            </a:r>
            <a:br>
              <a:rPr lang="cs-CZ" sz="1050"/>
            </a:br>
            <a:endParaRPr/>
          </a:p>
        </p:txBody>
      </p:sp>
      <p:sp>
        <p:nvSpPr>
          <p:cNvPr id="228" name="Google Shape;228;p13"/>
          <p:cNvSpPr txBox="1">
            <a:spLocks noGrp="1"/>
          </p:cNvSpPr>
          <p:nvPr>
            <p:ph type="subTitle" idx="1"/>
          </p:nvPr>
        </p:nvSpPr>
        <p:spPr>
          <a:xfrm>
            <a:off x="398502" y="1667774"/>
            <a:ext cx="5253197" cy="435346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Font typeface="Arial"/>
              <a:buNone/>
            </a:pPr>
            <a:r>
              <a:rPr lang="cs-CZ" sz="1800" b="1"/>
              <a:t>Meningoencephalitis, Encephalomyelitis</a:t>
            </a:r>
            <a:endParaRPr sz="1800" b="1"/>
          </a:p>
          <a:p>
            <a:pPr marL="0" lvl="0" indent="0" algn="l" rtl="0">
              <a:lnSpc>
                <a:spcPct val="100000"/>
              </a:lnSpc>
              <a:spcBef>
                <a:spcPts val="0"/>
              </a:spcBef>
              <a:spcAft>
                <a:spcPts val="0"/>
              </a:spcAft>
              <a:buSzPts val="1800"/>
              <a:buFont typeface="Arial"/>
              <a:buNone/>
            </a:pPr>
            <a:r>
              <a:rPr lang="cs-CZ" sz="1800"/>
              <a:t>The best prevention and “treatment” is the vaccination</a:t>
            </a:r>
            <a:endParaRPr/>
          </a:p>
          <a:p>
            <a:pPr marL="0" lvl="0" indent="0" algn="l" rtl="0">
              <a:lnSpc>
                <a:spcPct val="100000"/>
              </a:lnSpc>
              <a:spcBef>
                <a:spcPts val="0"/>
              </a:spcBef>
              <a:spcAft>
                <a:spcPts val="0"/>
              </a:spcAft>
              <a:buSzPts val="1800"/>
              <a:buFont typeface="Arial"/>
              <a:buNone/>
            </a:pPr>
            <a:endParaRPr sz="1800"/>
          </a:p>
          <a:p>
            <a:pPr marL="0" lvl="0" indent="0" algn="l" rtl="0">
              <a:lnSpc>
                <a:spcPct val="100000"/>
              </a:lnSpc>
              <a:spcBef>
                <a:spcPts val="0"/>
              </a:spcBef>
              <a:spcAft>
                <a:spcPts val="0"/>
              </a:spcAft>
              <a:buSzPts val="1800"/>
              <a:buFont typeface="Arial"/>
              <a:buNone/>
            </a:pPr>
            <a:r>
              <a:rPr lang="cs-CZ" sz="1800"/>
              <a:t>There are 2 vaccines available – Encepur and FSME-Immun, we can vaccinate from 1 year of age, in 2+1 schedule or in an accelerated schedule 0-7-21, re-vaccination as age appropriate every 3-5 years.</a:t>
            </a:r>
            <a:endParaRPr/>
          </a:p>
          <a:p>
            <a:pPr marL="0" lvl="0" indent="0" algn="l" rtl="0">
              <a:lnSpc>
                <a:spcPct val="100000"/>
              </a:lnSpc>
              <a:spcBef>
                <a:spcPts val="0"/>
              </a:spcBef>
              <a:spcAft>
                <a:spcPts val="0"/>
              </a:spcAft>
              <a:buSzPts val="1800"/>
              <a:buFont typeface="Arial"/>
              <a:buNone/>
            </a:pPr>
            <a:endParaRPr sz="1800"/>
          </a:p>
          <a:p>
            <a:pPr marL="0" lvl="0" indent="0" algn="l" rtl="0">
              <a:lnSpc>
                <a:spcPct val="100000"/>
              </a:lnSpc>
              <a:spcBef>
                <a:spcPts val="0"/>
              </a:spcBef>
              <a:spcAft>
                <a:spcPts val="0"/>
              </a:spcAft>
              <a:buSzPts val="1800"/>
              <a:buFont typeface="Arial"/>
              <a:buNone/>
            </a:pPr>
            <a:r>
              <a:rPr lang="cs-CZ" sz="1800"/>
              <a:t>Application i.m., s.c.</a:t>
            </a:r>
            <a:endParaRPr/>
          </a:p>
          <a:p>
            <a:pPr marL="0" lvl="0" indent="0" algn="l" rtl="0">
              <a:lnSpc>
                <a:spcPct val="100000"/>
              </a:lnSpc>
              <a:spcBef>
                <a:spcPts val="0"/>
              </a:spcBef>
              <a:spcAft>
                <a:spcPts val="0"/>
              </a:spcAft>
              <a:buSzPts val="1800"/>
              <a:buFont typeface="Arial"/>
              <a:buNone/>
            </a:pPr>
            <a:endParaRPr sz="1800"/>
          </a:p>
        </p:txBody>
      </p:sp>
      <p:pic>
        <p:nvPicPr>
          <p:cNvPr id="229" name="Google Shape;229;p13" descr="Výskyt TBEV v klíšťatech"/>
          <p:cNvPicPr preferRelativeResize="0"/>
          <p:nvPr/>
        </p:nvPicPr>
        <p:blipFill rotWithShape="1">
          <a:blip r:embed="rId3">
            <a:alphaModFix/>
          </a:blip>
          <a:srcRect/>
          <a:stretch/>
        </p:blipFill>
        <p:spPr>
          <a:xfrm>
            <a:off x="5944886" y="2855867"/>
            <a:ext cx="6143597" cy="3910118"/>
          </a:xfrm>
          <a:prstGeom prst="rect">
            <a:avLst/>
          </a:prstGeom>
          <a:noFill/>
          <a:ln>
            <a:noFill/>
          </a:ln>
        </p:spPr>
      </p:pic>
      <p:pic>
        <p:nvPicPr>
          <p:cNvPr id="230" name="Google Shape;230;p13" descr="Klíšťovou encefalitidou se v ČR stále nakazí stovky lidí ročně | Aktuality  | Zpravodajství | FLORENCE - Odborný časopis pro ošetřovatelství a ostatní  zdravotnické profese"/>
          <p:cNvPicPr preferRelativeResize="0"/>
          <p:nvPr/>
        </p:nvPicPr>
        <p:blipFill rotWithShape="1">
          <a:blip r:embed="rId4">
            <a:alphaModFix/>
          </a:blip>
          <a:srcRect/>
          <a:stretch/>
        </p:blipFill>
        <p:spPr>
          <a:xfrm>
            <a:off x="5944886" y="987958"/>
            <a:ext cx="3178669" cy="1764528"/>
          </a:xfrm>
          <a:prstGeom prst="rect">
            <a:avLst/>
          </a:prstGeom>
          <a:noFill/>
          <a:ln>
            <a:noFill/>
          </a:ln>
        </p:spPr>
      </p:pic>
      <p:pic>
        <p:nvPicPr>
          <p:cNvPr id="231" name="Google Shape;231;p13" descr="Očkování proti klíšťové encefalitidě | Klíšťovka - O klíšťové encefalitidě"/>
          <p:cNvPicPr preferRelativeResize="0"/>
          <p:nvPr/>
        </p:nvPicPr>
        <p:blipFill rotWithShape="1">
          <a:blip r:embed="rId5">
            <a:alphaModFix/>
          </a:blip>
          <a:srcRect/>
          <a:stretch/>
        </p:blipFill>
        <p:spPr>
          <a:xfrm>
            <a:off x="9229296" y="987958"/>
            <a:ext cx="2859187" cy="1764528"/>
          </a:xfrm>
          <a:prstGeom prst="rect">
            <a:avLst/>
          </a:prstGeom>
          <a:noFill/>
          <a:ln>
            <a:noFill/>
          </a:ln>
        </p:spPr>
      </p:pic>
      <p:sp>
        <p:nvSpPr>
          <p:cNvPr id="232" name="Google Shape;232;p13"/>
          <p:cNvSpPr txBox="1"/>
          <p:nvPr/>
        </p:nvSpPr>
        <p:spPr>
          <a:xfrm>
            <a:off x="8696950" y="1040125"/>
            <a:ext cx="13953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000">
                <a:solidFill>
                  <a:schemeClr val="dk1"/>
                </a:solidFill>
                <a:latin typeface="Arial"/>
                <a:ea typeface="Arial"/>
                <a:cs typeface="Arial"/>
                <a:sym typeface="Arial"/>
              </a:rPr>
              <a:t>1090 </a:t>
            </a:r>
            <a:r>
              <a:rPr lang="cs-CZ" sz="2000">
                <a:solidFill>
                  <a:schemeClr val="dk1"/>
                </a:solidFill>
              </a:rPr>
              <a:t>CZK</a:t>
            </a:r>
            <a:r>
              <a:rPr lang="cs-CZ" sz="2000">
                <a:solidFill>
                  <a:schemeClr val="dk1"/>
                </a:solidFill>
                <a:latin typeface="Arial"/>
                <a:ea typeface="Arial"/>
                <a:cs typeface="Arial"/>
                <a:sym typeface="Arial"/>
              </a:rPr>
              <a:t> </a:t>
            </a:r>
            <a:endParaRPr/>
          </a:p>
        </p:txBody>
      </p:sp>
      <p:sp>
        <p:nvSpPr>
          <p:cNvPr id="233" name="Google Shape;233;p13"/>
          <p:cNvSpPr txBox="1">
            <a:spLocks noGrp="1"/>
          </p:cNvSpPr>
          <p:nvPr>
            <p:ph type="ftr" idx="11"/>
          </p:nvPr>
        </p:nvSpPr>
        <p:spPr>
          <a:xfrm>
            <a:off x="720000" y="6228000"/>
            <a:ext cx="7920000" cy="537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a:t>
            </a:r>
            <a:br>
              <a:rPr lang="cs-CZ"/>
            </a:br>
            <a:r>
              <a:rPr lang="cs-CZ"/>
              <a:t> and Masaryk University School of Medicine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4"/>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14</a:t>
            </a:fld>
            <a:endParaRPr/>
          </a:p>
        </p:txBody>
      </p:sp>
      <p:sp>
        <p:nvSpPr>
          <p:cNvPr id="239" name="Google Shape;239;p14"/>
          <p:cNvSpPr txBox="1">
            <a:spLocks noGrp="1"/>
          </p:cNvSpPr>
          <p:nvPr>
            <p:ph type="title"/>
          </p:nvPr>
        </p:nvSpPr>
        <p:spPr>
          <a:xfrm>
            <a:off x="4447165" y="362309"/>
            <a:ext cx="7382525" cy="68463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sz="3900"/>
              <a:t>Human papillomaviruses (HPV)</a:t>
            </a:r>
            <a:endParaRPr sz="3900"/>
          </a:p>
        </p:txBody>
      </p:sp>
      <p:sp>
        <p:nvSpPr>
          <p:cNvPr id="240" name="Google Shape;240;p14"/>
          <p:cNvSpPr txBox="1">
            <a:spLocks noGrp="1"/>
          </p:cNvSpPr>
          <p:nvPr>
            <p:ph type="subTitle" idx="1"/>
          </p:nvPr>
        </p:nvSpPr>
        <p:spPr>
          <a:xfrm>
            <a:off x="468100" y="2465693"/>
            <a:ext cx="11361600" cy="4014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Font typeface="Arial"/>
              <a:buNone/>
            </a:pPr>
            <a:r>
              <a:rPr lang="cs-CZ" sz="2000"/>
              <a:t>The vaccine only has preventative effects – genital warts, cervical cancer, cancer of vagina, vulva, anus and penis, cancer in the head and throat (pharynx), larynx papillomatosis. Approx. 80 % of men and women encounter HPV in their life.</a:t>
            </a:r>
            <a:endParaRPr/>
          </a:p>
          <a:p>
            <a:pPr marL="0" lvl="0" indent="0" algn="l" rtl="0">
              <a:lnSpc>
                <a:spcPct val="100000"/>
              </a:lnSpc>
              <a:spcBef>
                <a:spcPts val="0"/>
              </a:spcBef>
              <a:spcAft>
                <a:spcPts val="0"/>
              </a:spcAft>
              <a:buSzPts val="2000"/>
              <a:buFont typeface="Arial"/>
              <a:buNone/>
            </a:pPr>
            <a:endParaRPr sz="2000"/>
          </a:p>
          <a:p>
            <a:pPr marL="0" lvl="0" indent="0" algn="l" rtl="0">
              <a:lnSpc>
                <a:spcPct val="100000"/>
              </a:lnSpc>
              <a:spcBef>
                <a:spcPts val="0"/>
              </a:spcBef>
              <a:spcAft>
                <a:spcPts val="0"/>
              </a:spcAft>
              <a:buSzPts val="2000"/>
              <a:buFont typeface="Arial"/>
              <a:buNone/>
            </a:pPr>
            <a:r>
              <a:rPr lang="cs-CZ" sz="2000"/>
              <a:t>The vaccine protects against 2 types causing genital warts (6, 11) and also against 7 high risk types of HPV causing malignant diseases (16, 18, 31, 33, 45, 52, 58).</a:t>
            </a:r>
            <a:endParaRPr/>
          </a:p>
          <a:p>
            <a:pPr marL="0" lvl="0" indent="0" algn="l" rtl="0">
              <a:lnSpc>
                <a:spcPct val="100000"/>
              </a:lnSpc>
              <a:spcBef>
                <a:spcPts val="0"/>
              </a:spcBef>
              <a:spcAft>
                <a:spcPts val="0"/>
              </a:spcAft>
              <a:buSzPts val="2000"/>
              <a:buFont typeface="Arial"/>
              <a:buNone/>
            </a:pPr>
            <a:endParaRPr sz="2000"/>
          </a:p>
          <a:p>
            <a:pPr marL="0" lvl="0" indent="0" algn="l" rtl="0">
              <a:lnSpc>
                <a:spcPct val="100000"/>
              </a:lnSpc>
              <a:spcBef>
                <a:spcPts val="0"/>
              </a:spcBef>
              <a:spcAft>
                <a:spcPts val="0"/>
              </a:spcAft>
              <a:buSzPts val="2000"/>
              <a:buFont typeface="Arial"/>
              <a:buNone/>
            </a:pPr>
            <a:r>
              <a:rPr lang="cs-CZ" sz="2000"/>
              <a:t>We can start the vaccination from the 9 year of life, according to SPC up to 45 years of age, but there is no factual age limit.</a:t>
            </a:r>
            <a:endParaRPr/>
          </a:p>
          <a:p>
            <a:pPr marL="0" lvl="0" indent="0" algn="l" rtl="0">
              <a:lnSpc>
                <a:spcPct val="100000"/>
              </a:lnSpc>
              <a:spcBef>
                <a:spcPts val="0"/>
              </a:spcBef>
              <a:spcAft>
                <a:spcPts val="0"/>
              </a:spcAft>
              <a:buSzPts val="2000"/>
              <a:buFont typeface="Arial"/>
              <a:buNone/>
            </a:pPr>
            <a:endParaRPr sz="2000"/>
          </a:p>
          <a:p>
            <a:pPr marL="0" lvl="0" indent="0" algn="l" rtl="0">
              <a:lnSpc>
                <a:spcPct val="100000"/>
              </a:lnSpc>
              <a:spcBef>
                <a:spcPts val="0"/>
              </a:spcBef>
              <a:spcAft>
                <a:spcPts val="0"/>
              </a:spcAft>
              <a:buSzPts val="2000"/>
              <a:buFont typeface="Arial"/>
              <a:buNone/>
            </a:pPr>
            <a:r>
              <a:rPr lang="cs-CZ" sz="2000"/>
              <a:t>Application - i.m.</a:t>
            </a:r>
            <a:endParaRPr/>
          </a:p>
          <a:p>
            <a:pPr marL="0" lvl="0" indent="0" algn="l" rtl="0">
              <a:lnSpc>
                <a:spcPct val="100000"/>
              </a:lnSpc>
              <a:spcBef>
                <a:spcPts val="0"/>
              </a:spcBef>
              <a:spcAft>
                <a:spcPts val="0"/>
              </a:spcAft>
              <a:buSzPts val="2000"/>
              <a:buFont typeface="Arial"/>
              <a:buNone/>
            </a:pPr>
            <a:endParaRPr sz="2000"/>
          </a:p>
        </p:txBody>
      </p:sp>
      <p:pic>
        <p:nvPicPr>
          <p:cNvPr id="241" name="Google Shape;241;p14" descr="Respirační papilomatóza - příznaky, projevy, symptomy - Příznaky a projevy  nemocí"/>
          <p:cNvPicPr preferRelativeResize="0"/>
          <p:nvPr/>
        </p:nvPicPr>
        <p:blipFill rotWithShape="1">
          <a:blip r:embed="rId3">
            <a:alphaModFix/>
          </a:blip>
          <a:srcRect/>
          <a:stretch/>
        </p:blipFill>
        <p:spPr>
          <a:xfrm>
            <a:off x="195499" y="907379"/>
            <a:ext cx="1558206" cy="1446015"/>
          </a:xfrm>
          <a:prstGeom prst="rect">
            <a:avLst/>
          </a:prstGeom>
          <a:noFill/>
          <a:ln>
            <a:noFill/>
          </a:ln>
        </p:spPr>
      </p:pic>
      <p:pic>
        <p:nvPicPr>
          <p:cNvPr id="242" name="Google Shape;242;p14" descr="Icons For Male Or Female Gender Themosaurus Support 3672 | Hot Sex Picture"/>
          <p:cNvPicPr preferRelativeResize="0"/>
          <p:nvPr/>
        </p:nvPicPr>
        <p:blipFill rotWithShape="1">
          <a:blip r:embed="rId4">
            <a:alphaModFix/>
          </a:blip>
          <a:srcRect l="5657" t="7043" r="4719" b="15766"/>
          <a:stretch/>
        </p:blipFill>
        <p:spPr>
          <a:xfrm>
            <a:off x="1960222" y="918812"/>
            <a:ext cx="2127728" cy="1446015"/>
          </a:xfrm>
          <a:prstGeom prst="rect">
            <a:avLst/>
          </a:prstGeom>
          <a:noFill/>
          <a:ln>
            <a:noFill/>
          </a:ln>
        </p:spPr>
      </p:pic>
      <p:pic>
        <p:nvPicPr>
          <p:cNvPr id="243" name="Google Shape;243;p14" descr="Gardasil 9 Full Prescribing Information, Dosage &amp; Side Effects | MIMS  Singapore"/>
          <p:cNvPicPr preferRelativeResize="0"/>
          <p:nvPr/>
        </p:nvPicPr>
        <p:blipFill rotWithShape="1">
          <a:blip r:embed="rId5">
            <a:alphaModFix/>
          </a:blip>
          <a:srcRect l="6947" t="28503" r="5485" b="28371"/>
          <a:stretch/>
        </p:blipFill>
        <p:spPr>
          <a:xfrm>
            <a:off x="9096160" y="996962"/>
            <a:ext cx="2582243" cy="1356432"/>
          </a:xfrm>
          <a:prstGeom prst="rect">
            <a:avLst/>
          </a:prstGeom>
          <a:noFill/>
          <a:ln>
            <a:noFill/>
          </a:ln>
        </p:spPr>
      </p:pic>
      <p:sp>
        <p:nvSpPr>
          <p:cNvPr id="244" name="Google Shape;244;p14"/>
          <p:cNvSpPr txBox="1"/>
          <p:nvPr/>
        </p:nvSpPr>
        <p:spPr>
          <a:xfrm>
            <a:off x="9731488" y="1123397"/>
            <a:ext cx="100901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FF0000"/>
                </a:solidFill>
                <a:latin typeface="Tahoma"/>
                <a:ea typeface="Tahoma"/>
                <a:cs typeface="Tahoma"/>
                <a:sym typeface="Tahoma"/>
              </a:rPr>
              <a:t>3528 Kč</a:t>
            </a:r>
            <a:endParaRPr sz="1400" b="1">
              <a:solidFill>
                <a:srgbClr val="FF0000"/>
              </a:solidFill>
              <a:latin typeface="Tahoma"/>
              <a:ea typeface="Tahoma"/>
              <a:cs typeface="Tahoma"/>
              <a:sym typeface="Tahoma"/>
            </a:endParaRPr>
          </a:p>
        </p:txBody>
      </p:sp>
      <p:pic>
        <p:nvPicPr>
          <p:cNvPr id="245" name="Google Shape;245;p14"/>
          <p:cNvPicPr preferRelativeResize="0"/>
          <p:nvPr/>
        </p:nvPicPr>
        <p:blipFill rotWithShape="1">
          <a:blip r:embed="rId6">
            <a:alphaModFix/>
          </a:blip>
          <a:srcRect l="15404" t="34338" r="15799" b="28649"/>
          <a:stretch/>
        </p:blipFill>
        <p:spPr>
          <a:xfrm>
            <a:off x="4128697" y="918812"/>
            <a:ext cx="4816176" cy="1457446"/>
          </a:xfrm>
          <a:prstGeom prst="rect">
            <a:avLst/>
          </a:prstGeom>
          <a:noFill/>
          <a:ln>
            <a:noFill/>
          </a:ln>
        </p:spPr>
      </p:pic>
      <p:sp>
        <p:nvSpPr>
          <p:cNvPr id="246" name="Google Shape;246;p14"/>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5"/>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15</a:t>
            </a:fld>
            <a:endParaRPr/>
          </a:p>
        </p:txBody>
      </p:sp>
      <p:sp>
        <p:nvSpPr>
          <p:cNvPr id="252" name="Google Shape;252;p15"/>
          <p:cNvSpPr txBox="1">
            <a:spLocks noGrp="1"/>
          </p:cNvSpPr>
          <p:nvPr>
            <p:ph type="title"/>
          </p:nvPr>
        </p:nvSpPr>
        <p:spPr>
          <a:xfrm>
            <a:off x="4352664" y="91262"/>
            <a:ext cx="7839336" cy="111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sz="3800"/>
              <a:t>Injury by a sharp or contaminated object</a:t>
            </a:r>
            <a:endParaRPr sz="3800"/>
          </a:p>
        </p:txBody>
      </p:sp>
      <p:sp>
        <p:nvSpPr>
          <p:cNvPr id="253" name="Google Shape;253;p15"/>
          <p:cNvSpPr txBox="1">
            <a:spLocks noGrp="1"/>
          </p:cNvSpPr>
          <p:nvPr>
            <p:ph type="subTitle" idx="1"/>
          </p:nvPr>
        </p:nvSpPr>
        <p:spPr>
          <a:xfrm>
            <a:off x="162495" y="1813180"/>
            <a:ext cx="11361600" cy="69849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Font typeface="Arial"/>
              <a:buNone/>
            </a:pPr>
            <a:r>
              <a:rPr lang="cs-CZ"/>
              <a:t>Always check the vaccination log and the last dose of</a:t>
            </a:r>
            <a:endParaRPr/>
          </a:p>
          <a:p>
            <a:pPr marL="0" lvl="0" indent="0" algn="l" rtl="0">
              <a:lnSpc>
                <a:spcPct val="100000"/>
              </a:lnSpc>
              <a:spcBef>
                <a:spcPts val="0"/>
              </a:spcBef>
              <a:spcAft>
                <a:spcPts val="0"/>
              </a:spcAft>
              <a:buSzPts val="2400"/>
              <a:buFont typeface="Arial"/>
              <a:buNone/>
            </a:pPr>
            <a:r>
              <a:rPr lang="cs-CZ"/>
              <a:t>tetanus vaccination!</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r>
              <a:rPr lang="cs-CZ"/>
              <a:t>Vaccination against:</a:t>
            </a:r>
            <a:endParaRPr/>
          </a:p>
          <a:p>
            <a:pPr marL="342900" lvl="0" indent="-342900" algn="l" rtl="0">
              <a:lnSpc>
                <a:spcPct val="100000"/>
              </a:lnSpc>
              <a:spcBef>
                <a:spcPts val="0"/>
              </a:spcBef>
              <a:spcAft>
                <a:spcPts val="0"/>
              </a:spcAft>
              <a:buSzPts val="2400"/>
              <a:buFont typeface="Arial"/>
              <a:buChar char="•"/>
            </a:pPr>
            <a:r>
              <a:rPr lang="cs-CZ"/>
              <a:t>Hepatitis A </a:t>
            </a:r>
            <a:endParaRPr/>
          </a:p>
          <a:p>
            <a:pPr marL="342900" lvl="0" indent="-342900" algn="l" rtl="0">
              <a:lnSpc>
                <a:spcPct val="100000"/>
              </a:lnSpc>
              <a:spcBef>
                <a:spcPts val="0"/>
              </a:spcBef>
              <a:spcAft>
                <a:spcPts val="0"/>
              </a:spcAft>
              <a:buSzPts val="2400"/>
              <a:buFont typeface="Arial"/>
              <a:buChar char="•"/>
            </a:pPr>
            <a:r>
              <a:rPr lang="cs-CZ"/>
              <a:t>Hepatitis B</a:t>
            </a:r>
            <a:endParaRPr/>
          </a:p>
          <a:p>
            <a:pPr marL="342900" lvl="0" indent="-342900" algn="l" rtl="0">
              <a:lnSpc>
                <a:spcPct val="100000"/>
              </a:lnSpc>
              <a:spcBef>
                <a:spcPts val="0"/>
              </a:spcBef>
              <a:spcAft>
                <a:spcPts val="0"/>
              </a:spcAft>
              <a:buSzPts val="2400"/>
              <a:buFont typeface="Arial"/>
              <a:buChar char="•"/>
            </a:pPr>
            <a:r>
              <a:rPr lang="cs-CZ"/>
              <a:t>Tetanus</a:t>
            </a:r>
            <a:endParaRPr/>
          </a:p>
          <a:p>
            <a:pPr marL="0" lvl="0" indent="0" algn="l" rtl="0">
              <a:lnSpc>
                <a:spcPct val="100000"/>
              </a:lnSpc>
              <a:spcBef>
                <a:spcPts val="0"/>
              </a:spcBef>
              <a:spcAft>
                <a:spcPts val="0"/>
              </a:spcAft>
              <a:buSzPts val="2400"/>
              <a:buFont typeface="Arial"/>
              <a:buNone/>
            </a:pPr>
            <a:endParaRPr/>
          </a:p>
        </p:txBody>
      </p:sp>
      <p:pic>
        <p:nvPicPr>
          <p:cNvPr id="254" name="Google Shape;254;p15"/>
          <p:cNvPicPr preferRelativeResize="0"/>
          <p:nvPr/>
        </p:nvPicPr>
        <p:blipFill rotWithShape="1">
          <a:blip r:embed="rId3">
            <a:alphaModFix/>
          </a:blip>
          <a:srcRect l="34610" t="14801" r="34151" b="8868"/>
          <a:stretch/>
        </p:blipFill>
        <p:spPr>
          <a:xfrm>
            <a:off x="7967329" y="1210962"/>
            <a:ext cx="4060271" cy="5580636"/>
          </a:xfrm>
          <a:prstGeom prst="rect">
            <a:avLst/>
          </a:prstGeom>
          <a:noFill/>
          <a:ln>
            <a:noFill/>
          </a:ln>
        </p:spPr>
      </p:pic>
      <p:sp>
        <p:nvSpPr>
          <p:cNvPr id="255" name="Google Shape;255;p15"/>
          <p:cNvSpPr txBox="1">
            <a:spLocks noGrp="1"/>
          </p:cNvSpPr>
          <p:nvPr>
            <p:ph type="ftr" idx="11"/>
          </p:nvPr>
        </p:nvSpPr>
        <p:spPr>
          <a:xfrm>
            <a:off x="720000" y="6228000"/>
            <a:ext cx="7920000" cy="42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t>
            </a:r>
            <a:br>
              <a:rPr lang="cs-CZ"/>
            </a:br>
            <a:r>
              <a:rPr lang="cs-CZ"/>
              <a:t>and Masaryk University School of Medicine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6"/>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16</a:t>
            </a:fld>
            <a:endParaRPr/>
          </a:p>
        </p:txBody>
      </p:sp>
      <p:sp>
        <p:nvSpPr>
          <p:cNvPr id="261" name="Google Shape;261;p16"/>
          <p:cNvSpPr txBox="1">
            <a:spLocks noGrp="1"/>
          </p:cNvSpPr>
          <p:nvPr>
            <p:ph type="title"/>
          </p:nvPr>
        </p:nvSpPr>
        <p:spPr>
          <a:xfrm>
            <a:off x="5106264" y="516583"/>
            <a:ext cx="6525214" cy="5373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Vaccinations for travel</a:t>
            </a:r>
            <a:endParaRPr/>
          </a:p>
        </p:txBody>
      </p:sp>
      <p:sp>
        <p:nvSpPr>
          <p:cNvPr id="262" name="Google Shape;262;p16"/>
          <p:cNvSpPr txBox="1">
            <a:spLocks noGrp="1"/>
          </p:cNvSpPr>
          <p:nvPr>
            <p:ph type="subTitle" idx="1"/>
          </p:nvPr>
        </p:nvSpPr>
        <p:spPr>
          <a:xfrm>
            <a:off x="414000" y="1770017"/>
            <a:ext cx="11361600" cy="445798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Font typeface="Arial"/>
              <a:buNone/>
            </a:pPr>
            <a:r>
              <a:rPr lang="cs-CZ"/>
              <a:t>Regular “Routine” vaccinations</a:t>
            </a:r>
            <a:endParaRPr/>
          </a:p>
          <a:p>
            <a:pPr marL="0" lvl="0" indent="0" algn="l" rtl="0">
              <a:lnSpc>
                <a:spcPct val="100000"/>
              </a:lnSpc>
              <a:spcBef>
                <a:spcPts val="0"/>
              </a:spcBef>
              <a:spcAft>
                <a:spcPts val="0"/>
              </a:spcAft>
              <a:buSzPts val="2400"/>
              <a:buFont typeface="Arial"/>
              <a:buNone/>
            </a:pPr>
            <a:r>
              <a:rPr lang="cs-CZ"/>
              <a:t>(T/Tdap, poliomyelitis, MMR, sezónní chřipka, IPO, MEN</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r>
              <a:rPr lang="cs-CZ"/>
              <a:t>“Required” vaccinations</a:t>
            </a:r>
            <a:endParaRPr/>
          </a:p>
          <a:p>
            <a:pPr marL="0" lvl="0" indent="0" algn="l" rtl="0">
              <a:lnSpc>
                <a:spcPct val="100000"/>
              </a:lnSpc>
              <a:spcBef>
                <a:spcPts val="0"/>
              </a:spcBef>
              <a:spcAft>
                <a:spcPts val="0"/>
              </a:spcAft>
              <a:buSzPts val="2400"/>
              <a:buFont typeface="Arial"/>
              <a:buNone/>
            </a:pPr>
            <a:r>
              <a:rPr lang="cs-CZ"/>
              <a:t>YF, IMO ACWY, poliomyelitis</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r>
              <a:rPr lang="cs-CZ"/>
              <a:t>“Recommended” vaccinations</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r>
              <a:rPr lang="cs-CZ"/>
              <a:t>Always plan your vaccinations in advance!</a:t>
            </a:r>
            <a:endParaRPr/>
          </a:p>
          <a:p>
            <a:pPr marL="0" lvl="0" indent="0" algn="l" rtl="0">
              <a:lnSpc>
                <a:spcPct val="100000"/>
              </a:lnSpc>
              <a:spcBef>
                <a:spcPts val="0"/>
              </a:spcBef>
              <a:spcAft>
                <a:spcPts val="0"/>
              </a:spcAft>
              <a:buSzPts val="2400"/>
              <a:buFont typeface="Arial"/>
              <a:buNone/>
            </a:pPr>
            <a:r>
              <a:rPr lang="cs-CZ"/>
              <a:t>Complications from “vaccination” infections are approx. 1 % of health issues during travels.</a:t>
            </a:r>
            <a:endParaRPr/>
          </a:p>
        </p:txBody>
      </p:sp>
      <p:sp>
        <p:nvSpPr>
          <p:cNvPr id="263" name="Google Shape;263;p16"/>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7"/>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17</a:t>
            </a:fld>
            <a:endParaRPr/>
          </a:p>
        </p:txBody>
      </p:sp>
      <p:sp>
        <p:nvSpPr>
          <p:cNvPr id="269" name="Google Shape;269;p17"/>
          <p:cNvSpPr txBox="1">
            <a:spLocks noGrp="1"/>
          </p:cNvSpPr>
          <p:nvPr>
            <p:ph type="title"/>
          </p:nvPr>
        </p:nvSpPr>
        <p:spPr>
          <a:xfrm>
            <a:off x="4705381" y="300939"/>
            <a:ext cx="7054721" cy="75148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Hepatitis A = VHA</a:t>
            </a:r>
            <a:endParaRPr/>
          </a:p>
        </p:txBody>
      </p:sp>
      <p:sp>
        <p:nvSpPr>
          <p:cNvPr id="270" name="Google Shape;270;p17"/>
          <p:cNvSpPr txBox="1">
            <a:spLocks noGrp="1"/>
          </p:cNvSpPr>
          <p:nvPr>
            <p:ph type="subTitle" idx="1"/>
          </p:nvPr>
        </p:nvSpPr>
        <p:spPr>
          <a:xfrm>
            <a:off x="284600" y="1666500"/>
            <a:ext cx="4821000" cy="698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Font typeface="Arial"/>
              <a:buNone/>
            </a:pPr>
            <a:r>
              <a:rPr lang="cs-CZ" sz="2000"/>
              <a:t> The “unwashed hands” disease</a:t>
            </a:r>
            <a:endParaRPr/>
          </a:p>
          <a:p>
            <a:pPr marL="0" lvl="0" indent="0" algn="l" rtl="0">
              <a:lnSpc>
                <a:spcPct val="100000"/>
              </a:lnSpc>
              <a:spcBef>
                <a:spcPts val="0"/>
              </a:spcBef>
              <a:spcAft>
                <a:spcPts val="0"/>
              </a:spcAft>
              <a:buSzPts val="2000"/>
              <a:buFont typeface="Arial"/>
              <a:buNone/>
            </a:pPr>
            <a:endParaRPr sz="2000"/>
          </a:p>
          <a:p>
            <a:pPr marL="0" lvl="0" indent="0" algn="l" rtl="0">
              <a:lnSpc>
                <a:spcPct val="100000"/>
              </a:lnSpc>
              <a:spcBef>
                <a:spcPts val="0"/>
              </a:spcBef>
              <a:spcAft>
                <a:spcPts val="0"/>
              </a:spcAft>
              <a:buSzPts val="2000"/>
              <a:buFont typeface="Arial"/>
              <a:buNone/>
            </a:pPr>
            <a:r>
              <a:rPr lang="cs-CZ" sz="2000"/>
              <a:t>We administer 2 vaccine doses 6-18 months apart. Protection comes into effect approx. 14 days after the first dose. After completing the full vaccination schedule, the vaccinated person becomes immune to Hep A for at least 20 years.</a:t>
            </a:r>
            <a:endParaRPr/>
          </a:p>
          <a:p>
            <a:pPr marL="0" lvl="0" indent="0" algn="l" rtl="0">
              <a:lnSpc>
                <a:spcPct val="100000"/>
              </a:lnSpc>
              <a:spcBef>
                <a:spcPts val="0"/>
              </a:spcBef>
              <a:spcAft>
                <a:spcPts val="0"/>
              </a:spcAft>
              <a:buSzPts val="2000"/>
              <a:buFont typeface="Arial"/>
              <a:buNone/>
            </a:pPr>
            <a:endParaRPr sz="2000"/>
          </a:p>
          <a:p>
            <a:pPr marL="0" lvl="0" indent="0" algn="l" rtl="0">
              <a:spcBef>
                <a:spcPts val="0"/>
              </a:spcBef>
              <a:spcAft>
                <a:spcPts val="0"/>
              </a:spcAft>
              <a:buClr>
                <a:schemeClr val="dk1"/>
              </a:buClr>
              <a:buSzPts val="1800"/>
              <a:buFont typeface="Arial"/>
              <a:buNone/>
            </a:pPr>
            <a:r>
              <a:rPr lang="cs-CZ" sz="1800"/>
              <a:t>Post-exposure prophylaxis is also possible.</a:t>
            </a:r>
            <a:endParaRPr/>
          </a:p>
          <a:p>
            <a:pPr marL="0" lvl="0" indent="0" algn="l" rtl="0">
              <a:lnSpc>
                <a:spcPct val="100000"/>
              </a:lnSpc>
              <a:spcBef>
                <a:spcPts val="0"/>
              </a:spcBef>
              <a:spcAft>
                <a:spcPts val="0"/>
              </a:spcAft>
              <a:buSzPts val="2000"/>
              <a:buFont typeface="Arial"/>
              <a:buNone/>
            </a:pPr>
            <a:r>
              <a:rPr lang="cs-CZ" sz="2000"/>
              <a:t>We can vaccinate as early as from 1 year of age.</a:t>
            </a:r>
            <a:endParaRPr/>
          </a:p>
          <a:p>
            <a:pPr marL="0" lvl="0" indent="0" algn="l" rtl="0">
              <a:lnSpc>
                <a:spcPct val="100000"/>
              </a:lnSpc>
              <a:spcBef>
                <a:spcPts val="0"/>
              </a:spcBef>
              <a:spcAft>
                <a:spcPts val="0"/>
              </a:spcAft>
              <a:buSzPts val="2000"/>
              <a:buFont typeface="Arial"/>
              <a:buNone/>
            </a:pPr>
            <a:r>
              <a:rPr lang="cs-CZ" sz="2000"/>
              <a:t>The vaccine is inactivated, application i.m, s.c.</a:t>
            </a:r>
            <a:endParaRPr/>
          </a:p>
          <a:p>
            <a:pPr marL="0" lvl="0" indent="0" algn="l" rtl="0">
              <a:lnSpc>
                <a:spcPct val="100000"/>
              </a:lnSpc>
              <a:spcBef>
                <a:spcPts val="0"/>
              </a:spcBef>
              <a:spcAft>
                <a:spcPts val="0"/>
              </a:spcAft>
              <a:buSzPts val="2000"/>
              <a:buFont typeface="Arial"/>
              <a:buNone/>
            </a:pPr>
            <a:endParaRPr sz="2000"/>
          </a:p>
        </p:txBody>
      </p:sp>
      <p:pic>
        <p:nvPicPr>
          <p:cNvPr id="271" name="Google Shape;271;p17" descr="Map 5-06 Estimated age at midpoint of population immunity (AMPI) to hepatitis A, by country"/>
          <p:cNvPicPr preferRelativeResize="0"/>
          <p:nvPr/>
        </p:nvPicPr>
        <p:blipFill rotWithShape="1">
          <a:blip r:embed="rId3">
            <a:alphaModFix/>
          </a:blip>
          <a:srcRect/>
          <a:stretch/>
        </p:blipFill>
        <p:spPr>
          <a:xfrm>
            <a:off x="5151250" y="1107150"/>
            <a:ext cx="6874275" cy="3598250"/>
          </a:xfrm>
          <a:prstGeom prst="rect">
            <a:avLst/>
          </a:prstGeom>
          <a:noFill/>
          <a:ln>
            <a:noFill/>
          </a:ln>
        </p:spPr>
      </p:pic>
      <p:sp>
        <p:nvSpPr>
          <p:cNvPr id="272" name="Google Shape;272;p17"/>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18</a:t>
            </a:fld>
            <a:endParaRPr/>
          </a:p>
        </p:txBody>
      </p:sp>
      <p:sp>
        <p:nvSpPr>
          <p:cNvPr id="278" name="Google Shape;278;p18"/>
          <p:cNvSpPr txBox="1">
            <a:spLocks noGrp="1"/>
          </p:cNvSpPr>
          <p:nvPr>
            <p:ph type="title"/>
          </p:nvPr>
        </p:nvSpPr>
        <p:spPr>
          <a:xfrm>
            <a:off x="7332902" y="151675"/>
            <a:ext cx="3999900" cy="63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Yellow fever</a:t>
            </a:r>
            <a:endParaRPr/>
          </a:p>
        </p:txBody>
      </p:sp>
      <p:sp>
        <p:nvSpPr>
          <p:cNvPr id="279" name="Google Shape;279;p18"/>
          <p:cNvSpPr txBox="1">
            <a:spLocks noGrp="1"/>
          </p:cNvSpPr>
          <p:nvPr>
            <p:ph type="subTitle" idx="1"/>
          </p:nvPr>
        </p:nvSpPr>
        <p:spPr>
          <a:xfrm>
            <a:off x="231724" y="1751450"/>
            <a:ext cx="6008049" cy="42065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Font typeface="Arial"/>
              <a:buNone/>
            </a:pPr>
            <a:r>
              <a:rPr lang="cs-CZ" sz="1800"/>
              <a:t>Hemorrhagic fevers</a:t>
            </a:r>
            <a:endParaRPr/>
          </a:p>
          <a:p>
            <a:pPr marL="0" lvl="0" indent="0" algn="l" rtl="0">
              <a:lnSpc>
                <a:spcPct val="100000"/>
              </a:lnSpc>
              <a:spcBef>
                <a:spcPts val="0"/>
              </a:spcBef>
              <a:spcAft>
                <a:spcPts val="0"/>
              </a:spcAft>
              <a:buSzPts val="1800"/>
              <a:buFont typeface="Arial"/>
              <a:buNone/>
            </a:pPr>
            <a:endParaRPr sz="1800"/>
          </a:p>
          <a:p>
            <a:pPr marL="0" lvl="0" indent="0" algn="l" rtl="0">
              <a:lnSpc>
                <a:spcPct val="100000"/>
              </a:lnSpc>
              <a:spcBef>
                <a:spcPts val="0"/>
              </a:spcBef>
              <a:spcAft>
                <a:spcPts val="0"/>
              </a:spcAft>
              <a:buSzPts val="1800"/>
              <a:buFont typeface="Arial"/>
              <a:buNone/>
            </a:pPr>
            <a:r>
              <a:rPr lang="cs-CZ" sz="1800"/>
              <a:t>We can vaccinate from 9 months of age, according to SPC up to 60 years. </a:t>
            </a:r>
            <a:endParaRPr sz="1800"/>
          </a:p>
          <a:p>
            <a:pPr marL="0" lvl="0" indent="0" algn="l" rtl="0">
              <a:lnSpc>
                <a:spcPct val="100000"/>
              </a:lnSpc>
              <a:spcBef>
                <a:spcPts val="0"/>
              </a:spcBef>
              <a:spcAft>
                <a:spcPts val="0"/>
              </a:spcAft>
              <a:buSzPts val="1800"/>
              <a:buFont typeface="Arial"/>
              <a:buNone/>
            </a:pPr>
            <a:r>
              <a:rPr lang="cs-CZ" sz="1800"/>
              <a:t>Live attenuated vaccine, application i.m., s.c. </a:t>
            </a:r>
            <a:endParaRPr/>
          </a:p>
          <a:p>
            <a:pPr marL="0" lvl="0" indent="0" algn="l" rtl="0">
              <a:lnSpc>
                <a:spcPct val="100000"/>
              </a:lnSpc>
              <a:spcBef>
                <a:spcPts val="0"/>
              </a:spcBef>
              <a:spcAft>
                <a:spcPts val="0"/>
              </a:spcAft>
              <a:buSzPts val="1800"/>
              <a:buFont typeface="Arial"/>
              <a:buNone/>
            </a:pPr>
            <a:endParaRPr sz="1800" b="1"/>
          </a:p>
          <a:p>
            <a:pPr marL="0" lvl="0" indent="0" algn="l" rtl="0">
              <a:lnSpc>
                <a:spcPct val="100000"/>
              </a:lnSpc>
              <a:spcBef>
                <a:spcPts val="0"/>
              </a:spcBef>
              <a:spcAft>
                <a:spcPts val="0"/>
              </a:spcAft>
              <a:buSzPts val="1800"/>
              <a:buFont typeface="Arial"/>
              <a:buNone/>
            </a:pPr>
            <a:r>
              <a:rPr lang="cs-CZ" sz="1800"/>
              <a:t>Protection for at least 10 yrs, vaccination certificate even state is as “lifelong”</a:t>
            </a:r>
            <a:endParaRPr/>
          </a:p>
          <a:p>
            <a:pPr marL="0" lvl="0" indent="0" algn="l" rtl="0">
              <a:lnSpc>
                <a:spcPct val="100000"/>
              </a:lnSpc>
              <a:spcBef>
                <a:spcPts val="0"/>
              </a:spcBef>
              <a:spcAft>
                <a:spcPts val="0"/>
              </a:spcAft>
              <a:buSzPts val="1800"/>
              <a:buFont typeface="Arial"/>
              <a:buNone/>
            </a:pPr>
            <a:endParaRPr sz="1800"/>
          </a:p>
          <a:p>
            <a:pPr marL="0" lvl="0" indent="0" algn="l" rtl="0">
              <a:lnSpc>
                <a:spcPct val="100000"/>
              </a:lnSpc>
              <a:spcBef>
                <a:spcPts val="0"/>
              </a:spcBef>
              <a:spcAft>
                <a:spcPts val="0"/>
              </a:spcAft>
              <a:buSzPts val="1800"/>
              <a:buFont typeface="Arial"/>
              <a:buNone/>
            </a:pPr>
            <a:endParaRPr sz="1800"/>
          </a:p>
          <a:p>
            <a:pPr marL="0" lvl="0" indent="0" algn="l" rtl="0">
              <a:lnSpc>
                <a:spcPct val="100000"/>
              </a:lnSpc>
              <a:spcBef>
                <a:spcPts val="0"/>
              </a:spcBef>
              <a:spcAft>
                <a:spcPts val="0"/>
              </a:spcAft>
              <a:buSzPts val="1800"/>
              <a:buFont typeface="Arial"/>
              <a:buNone/>
            </a:pPr>
            <a:endParaRPr sz="1800"/>
          </a:p>
          <a:p>
            <a:pPr marL="0" lvl="0" indent="0" algn="l" rtl="0">
              <a:lnSpc>
                <a:spcPct val="100000"/>
              </a:lnSpc>
              <a:spcBef>
                <a:spcPts val="0"/>
              </a:spcBef>
              <a:spcAft>
                <a:spcPts val="0"/>
              </a:spcAft>
              <a:buSzPts val="1800"/>
              <a:buFont typeface="Arial"/>
              <a:buNone/>
            </a:pPr>
            <a:endParaRPr sz="1800"/>
          </a:p>
        </p:txBody>
      </p:sp>
      <p:pic>
        <p:nvPicPr>
          <p:cNvPr id="280" name="Google Shape;280;p18" descr="Map: Africa showing areas at risk for Yellow Fever Transmision in Angola, Tanzania, Democratic Republic of the Congo, Republic of the Congo, Gabon, Equatorial Guinea, Burundi, Rwanda, Uganda, Kenya, Somalia, Ethiopia, Central African Republic, Cameroon, Nigeria, Benin, Ghana, Cote d'Ivoire, Liberia, Sierra Leone, Guinea, Buinea-Bissau, The Gambia, Senegai, Burkina Faso, Togo, and parts of Mauritania, Mali, Niger, Chad, and Sudan."/>
          <p:cNvPicPr preferRelativeResize="0"/>
          <p:nvPr/>
        </p:nvPicPr>
        <p:blipFill rotWithShape="1">
          <a:blip r:embed="rId3">
            <a:alphaModFix/>
          </a:blip>
          <a:srcRect/>
          <a:stretch/>
        </p:blipFill>
        <p:spPr>
          <a:xfrm>
            <a:off x="7087750" y="966159"/>
            <a:ext cx="4684942" cy="3191774"/>
          </a:xfrm>
          <a:prstGeom prst="rect">
            <a:avLst/>
          </a:prstGeom>
          <a:noFill/>
          <a:ln>
            <a:noFill/>
          </a:ln>
        </p:spPr>
      </p:pic>
      <p:pic>
        <p:nvPicPr>
          <p:cNvPr id="281" name="Google Shape;281;p18" descr="Map: South America showing areas at risk for Yellow Fever Transmision in Columbia, Venezuela, Guyana, Suriname, French Guiana, Brazil, Paraguay, and parts of Ecuador, Peru, Bolivia, Argentina, and Uruguay"/>
          <p:cNvPicPr preferRelativeResize="0"/>
          <p:nvPr/>
        </p:nvPicPr>
        <p:blipFill rotWithShape="1">
          <a:blip r:embed="rId4">
            <a:alphaModFix/>
          </a:blip>
          <a:srcRect/>
          <a:stretch/>
        </p:blipFill>
        <p:spPr>
          <a:xfrm>
            <a:off x="6634241" y="3126806"/>
            <a:ext cx="2537704" cy="3731194"/>
          </a:xfrm>
          <a:prstGeom prst="rect">
            <a:avLst/>
          </a:prstGeom>
          <a:noFill/>
          <a:ln>
            <a:noFill/>
          </a:ln>
        </p:spPr>
      </p:pic>
      <p:pic>
        <p:nvPicPr>
          <p:cNvPr id="282" name="Google Shape;282;p18" descr="Aedes Species Eggs, Larvae, Pupae, and Adults | Mosquitoes Image Gallery |  CDC"/>
          <p:cNvPicPr preferRelativeResize="0"/>
          <p:nvPr/>
        </p:nvPicPr>
        <p:blipFill rotWithShape="1">
          <a:blip r:embed="rId5">
            <a:alphaModFix/>
          </a:blip>
          <a:srcRect/>
          <a:stretch/>
        </p:blipFill>
        <p:spPr>
          <a:xfrm>
            <a:off x="9275192" y="4504679"/>
            <a:ext cx="2778785" cy="1775817"/>
          </a:xfrm>
          <a:prstGeom prst="rect">
            <a:avLst/>
          </a:prstGeom>
          <a:noFill/>
          <a:ln>
            <a:noFill/>
          </a:ln>
        </p:spPr>
      </p:pic>
      <p:pic>
        <p:nvPicPr>
          <p:cNvPr id="283" name="Google Shape;283;p18" descr="STAMARIL - KalbeMed"/>
          <p:cNvPicPr preferRelativeResize="0"/>
          <p:nvPr/>
        </p:nvPicPr>
        <p:blipFill rotWithShape="1">
          <a:blip r:embed="rId6">
            <a:alphaModFix/>
          </a:blip>
          <a:srcRect/>
          <a:stretch/>
        </p:blipFill>
        <p:spPr>
          <a:xfrm>
            <a:off x="414000" y="4241602"/>
            <a:ext cx="4388038" cy="2336907"/>
          </a:xfrm>
          <a:prstGeom prst="rect">
            <a:avLst/>
          </a:prstGeom>
          <a:noFill/>
          <a:ln>
            <a:noFill/>
          </a:ln>
        </p:spPr>
      </p:pic>
      <p:sp>
        <p:nvSpPr>
          <p:cNvPr id="284" name="Google Shape;284;p18"/>
          <p:cNvSpPr txBox="1">
            <a:spLocks noGrp="1"/>
          </p:cNvSpPr>
          <p:nvPr>
            <p:ph type="ftr" idx="11"/>
          </p:nvPr>
        </p:nvSpPr>
        <p:spPr>
          <a:xfrm>
            <a:off x="720000" y="6228000"/>
            <a:ext cx="5858400" cy="478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9"/>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19</a:t>
            </a:fld>
            <a:endParaRPr/>
          </a:p>
        </p:txBody>
      </p:sp>
      <p:sp>
        <p:nvSpPr>
          <p:cNvPr id="290" name="Google Shape;290;p19"/>
          <p:cNvSpPr txBox="1">
            <a:spLocks noGrp="1"/>
          </p:cNvSpPr>
          <p:nvPr>
            <p:ph type="title"/>
          </p:nvPr>
        </p:nvSpPr>
        <p:spPr>
          <a:xfrm>
            <a:off x="7701726" y="341200"/>
            <a:ext cx="4001400" cy="653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Typhoid fever</a:t>
            </a:r>
            <a:endParaRPr/>
          </a:p>
        </p:txBody>
      </p:sp>
      <p:sp>
        <p:nvSpPr>
          <p:cNvPr id="291" name="Google Shape;291;p19"/>
          <p:cNvSpPr txBox="1">
            <a:spLocks noGrp="1"/>
          </p:cNvSpPr>
          <p:nvPr>
            <p:ph type="subTitle" idx="1"/>
          </p:nvPr>
        </p:nvSpPr>
        <p:spPr>
          <a:xfrm>
            <a:off x="266231" y="1793021"/>
            <a:ext cx="4720138" cy="69849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Font typeface="Arial"/>
              <a:buNone/>
            </a:pPr>
            <a:r>
              <a:rPr lang="cs-CZ"/>
              <a:t>Typhoid fever – fever, headaches, diarrhea is not typical!</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r>
              <a:rPr lang="cs-CZ"/>
              <a:t>Salmonella typhi - ATB treatment!</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r>
              <a:rPr lang="cs-CZ"/>
              <a:t>Typhim Vi – polysacharid vaccine, protection for 3 years, repeated vaccination reduced efficiency.</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r>
              <a:rPr lang="cs-CZ"/>
              <a:t>According to vaccine type, application i.m. or p.o.</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endParaRPr/>
          </a:p>
        </p:txBody>
      </p:sp>
      <p:pic>
        <p:nvPicPr>
          <p:cNvPr id="292" name="Google Shape;292;p19" descr="Typhoid | Beware of the Bugs"/>
          <p:cNvPicPr preferRelativeResize="0"/>
          <p:nvPr/>
        </p:nvPicPr>
        <p:blipFill rotWithShape="1">
          <a:blip r:embed="rId3">
            <a:alphaModFix/>
          </a:blip>
          <a:srcRect/>
          <a:stretch/>
        </p:blipFill>
        <p:spPr>
          <a:xfrm>
            <a:off x="5118640" y="668054"/>
            <a:ext cx="7073360" cy="4552690"/>
          </a:xfrm>
          <a:prstGeom prst="rect">
            <a:avLst/>
          </a:prstGeom>
          <a:noFill/>
          <a:ln>
            <a:noFill/>
          </a:ln>
        </p:spPr>
      </p:pic>
      <p:pic>
        <p:nvPicPr>
          <p:cNvPr id="293" name="Google Shape;293;p19" descr="TYPHIM VI - Ruzovadistribuce.cz"/>
          <p:cNvPicPr preferRelativeResize="0"/>
          <p:nvPr/>
        </p:nvPicPr>
        <p:blipFill rotWithShape="1">
          <a:blip r:embed="rId4">
            <a:alphaModFix/>
          </a:blip>
          <a:srcRect l="7308" t="21187" r="5429" b="22916"/>
          <a:stretch/>
        </p:blipFill>
        <p:spPr>
          <a:xfrm>
            <a:off x="8640000" y="5125230"/>
            <a:ext cx="3433313" cy="1649382"/>
          </a:xfrm>
          <a:prstGeom prst="rect">
            <a:avLst/>
          </a:prstGeom>
          <a:noFill/>
          <a:ln>
            <a:noFill/>
          </a:ln>
        </p:spPr>
      </p:pic>
      <p:pic>
        <p:nvPicPr>
          <p:cNvPr id="294" name="Google Shape;294;p19" descr="Vivotif®, the oral alternative to injectable typhoid"/>
          <p:cNvPicPr preferRelativeResize="0"/>
          <p:nvPr/>
        </p:nvPicPr>
        <p:blipFill rotWithShape="1">
          <a:blip r:embed="rId5">
            <a:alphaModFix/>
          </a:blip>
          <a:srcRect/>
          <a:stretch/>
        </p:blipFill>
        <p:spPr>
          <a:xfrm>
            <a:off x="7133307" y="5101310"/>
            <a:ext cx="1178493" cy="1697221"/>
          </a:xfrm>
          <a:prstGeom prst="rect">
            <a:avLst/>
          </a:prstGeom>
          <a:noFill/>
          <a:ln>
            <a:noFill/>
          </a:ln>
        </p:spPr>
      </p:pic>
      <p:sp>
        <p:nvSpPr>
          <p:cNvPr id="295" name="Google Shape;295;p19"/>
          <p:cNvSpPr txBox="1">
            <a:spLocks noGrp="1"/>
          </p:cNvSpPr>
          <p:nvPr>
            <p:ph type="ftr" idx="11"/>
          </p:nvPr>
        </p:nvSpPr>
        <p:spPr>
          <a:xfrm>
            <a:off x="720000" y="6228000"/>
            <a:ext cx="6335100" cy="392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
        <p:nvSpPr>
          <p:cNvPr id="117" name="Google Shape;117;p2"/>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2</a:t>
            </a:fld>
            <a:endParaRPr/>
          </a:p>
        </p:txBody>
      </p:sp>
      <p:sp>
        <p:nvSpPr>
          <p:cNvPr id="118" name="Google Shape;118;p2"/>
          <p:cNvSpPr txBox="1">
            <a:spLocks noGrp="1"/>
          </p:cNvSpPr>
          <p:nvPr>
            <p:ph type="title"/>
          </p:nvPr>
        </p:nvSpPr>
        <p:spPr>
          <a:xfrm>
            <a:off x="5019099" y="312800"/>
            <a:ext cx="6209400" cy="617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Vaccine types</a:t>
            </a:r>
            <a:endParaRPr/>
          </a:p>
        </p:txBody>
      </p:sp>
      <p:sp>
        <p:nvSpPr>
          <p:cNvPr id="119" name="Google Shape;119;p2"/>
          <p:cNvSpPr txBox="1">
            <a:spLocks noGrp="1"/>
          </p:cNvSpPr>
          <p:nvPr>
            <p:ph type="subTitle" idx="1"/>
          </p:nvPr>
        </p:nvSpPr>
        <p:spPr>
          <a:xfrm>
            <a:off x="266766" y="1555809"/>
            <a:ext cx="5769900" cy="3370800"/>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0"/>
              </a:spcBef>
              <a:spcAft>
                <a:spcPts val="0"/>
              </a:spcAft>
              <a:buSzPts val="2400"/>
              <a:buFont typeface="Arial"/>
              <a:buAutoNum type="arabicPeriod"/>
            </a:pPr>
            <a:r>
              <a:rPr lang="cs-CZ"/>
              <a:t>Live weakened = attenuated vaccines</a:t>
            </a:r>
            <a:endParaRPr/>
          </a:p>
          <a:p>
            <a:pPr marL="914400" lvl="1" indent="-457200" algn="ctr" rtl="0">
              <a:lnSpc>
                <a:spcPct val="90000"/>
              </a:lnSpc>
              <a:spcBef>
                <a:spcPts val="0"/>
              </a:spcBef>
              <a:spcAft>
                <a:spcPts val="0"/>
              </a:spcAft>
              <a:buSzPts val="2000"/>
              <a:buFont typeface="Arial"/>
              <a:buChar char="•"/>
            </a:pPr>
            <a:r>
              <a:rPr lang="cs-CZ"/>
              <a:t>TBC, Polio (Sabin oral), yellow fever)</a:t>
            </a:r>
            <a:endParaRPr/>
          </a:p>
          <a:p>
            <a:pPr marL="457200" lvl="0" indent="-457200" algn="l" rtl="0">
              <a:lnSpc>
                <a:spcPct val="100000"/>
              </a:lnSpc>
              <a:spcBef>
                <a:spcPts val="0"/>
              </a:spcBef>
              <a:spcAft>
                <a:spcPts val="0"/>
              </a:spcAft>
              <a:buSzPts val="2400"/>
              <a:buFont typeface="Arial"/>
              <a:buAutoNum type="arabicPeriod"/>
            </a:pPr>
            <a:r>
              <a:rPr lang="cs-CZ"/>
              <a:t>Inactivated vaccines</a:t>
            </a:r>
            <a:endParaRPr/>
          </a:p>
          <a:p>
            <a:pPr marL="914400" lvl="1" indent="-457200" algn="ctr" rtl="0">
              <a:lnSpc>
                <a:spcPct val="90000"/>
              </a:lnSpc>
              <a:spcBef>
                <a:spcPts val="0"/>
              </a:spcBef>
              <a:spcAft>
                <a:spcPts val="0"/>
              </a:spcAft>
              <a:buSzPts val="2000"/>
              <a:buFont typeface="Arial"/>
              <a:buChar char="•"/>
            </a:pPr>
            <a:r>
              <a:rPr lang="cs-CZ"/>
              <a:t>Hepatitis A, KME</a:t>
            </a:r>
            <a:endParaRPr/>
          </a:p>
          <a:p>
            <a:pPr marL="457200" lvl="0" indent="-457200" algn="l" rtl="0">
              <a:lnSpc>
                <a:spcPct val="100000"/>
              </a:lnSpc>
              <a:spcBef>
                <a:spcPts val="0"/>
              </a:spcBef>
              <a:spcAft>
                <a:spcPts val="0"/>
              </a:spcAft>
              <a:buSzPts val="2400"/>
              <a:buFont typeface="Arial"/>
              <a:buAutoNum type="arabicPeriod"/>
            </a:pPr>
            <a:r>
              <a:rPr lang="cs-CZ"/>
              <a:t>Toxoid vaccines</a:t>
            </a:r>
            <a:endParaRPr/>
          </a:p>
          <a:p>
            <a:pPr marL="914400" lvl="1" indent="-457200" algn="ctr" rtl="0">
              <a:lnSpc>
                <a:spcPct val="90000"/>
              </a:lnSpc>
              <a:spcBef>
                <a:spcPts val="0"/>
              </a:spcBef>
              <a:spcAft>
                <a:spcPts val="0"/>
              </a:spcAft>
              <a:buSzPts val="2000"/>
              <a:buFont typeface="Arial"/>
              <a:buChar char="•"/>
            </a:pPr>
            <a:r>
              <a:rPr lang="cs-CZ"/>
              <a:t>Tetanus, diphtheria, meningococcal diseases, pneumococcal diseases, haemophilus</a:t>
            </a:r>
            <a:endParaRPr/>
          </a:p>
          <a:p>
            <a:pPr marL="457200" lvl="0" indent="-457200" algn="l" rtl="0">
              <a:lnSpc>
                <a:spcPct val="100000"/>
              </a:lnSpc>
              <a:spcBef>
                <a:spcPts val="0"/>
              </a:spcBef>
              <a:spcAft>
                <a:spcPts val="0"/>
              </a:spcAft>
              <a:buSzPts val="2400"/>
              <a:buFont typeface="Arial"/>
              <a:buAutoNum type="arabicPeriod"/>
            </a:pPr>
            <a:r>
              <a:rPr lang="cs-CZ"/>
              <a:t>Subunit and conjugate</a:t>
            </a:r>
            <a:endParaRPr/>
          </a:p>
          <a:p>
            <a:pPr marL="914400" lvl="1" indent="-457200" algn="ctr" rtl="0">
              <a:lnSpc>
                <a:spcPct val="90000"/>
              </a:lnSpc>
              <a:spcBef>
                <a:spcPts val="0"/>
              </a:spcBef>
              <a:spcAft>
                <a:spcPts val="0"/>
              </a:spcAft>
              <a:buSzPts val="2000"/>
              <a:buFont typeface="Arial"/>
              <a:buChar char="•"/>
            </a:pPr>
            <a:r>
              <a:rPr lang="cs-CZ"/>
              <a:t>Flu, meningococcal diseases</a:t>
            </a:r>
            <a:endParaRPr/>
          </a:p>
          <a:p>
            <a:pPr marL="457200" lvl="0" indent="-457200" algn="l" rtl="0">
              <a:lnSpc>
                <a:spcPct val="100000"/>
              </a:lnSpc>
              <a:spcBef>
                <a:spcPts val="0"/>
              </a:spcBef>
              <a:spcAft>
                <a:spcPts val="0"/>
              </a:spcAft>
              <a:buSzPts val="2400"/>
              <a:buFont typeface="Arial"/>
              <a:buAutoNum type="arabicPeriod"/>
            </a:pPr>
            <a:r>
              <a:rPr lang="cs-CZ"/>
              <a:t>Recombinant</a:t>
            </a:r>
            <a:endParaRPr/>
          </a:p>
          <a:p>
            <a:pPr marL="914400" lvl="1" indent="-457200" algn="ctr" rtl="0">
              <a:lnSpc>
                <a:spcPct val="90000"/>
              </a:lnSpc>
              <a:spcBef>
                <a:spcPts val="0"/>
              </a:spcBef>
              <a:spcAft>
                <a:spcPts val="0"/>
              </a:spcAft>
              <a:buSzPts val="2000"/>
              <a:buFont typeface="Arial"/>
              <a:buChar char="•"/>
            </a:pPr>
            <a:r>
              <a:rPr lang="cs-CZ"/>
              <a:t>HPV, Hepatitis B</a:t>
            </a:r>
            <a:endParaRPr/>
          </a:p>
          <a:p>
            <a:pPr marL="457200" lvl="0" indent="-457200" algn="l" rtl="0">
              <a:lnSpc>
                <a:spcPct val="100000"/>
              </a:lnSpc>
              <a:spcBef>
                <a:spcPts val="0"/>
              </a:spcBef>
              <a:spcAft>
                <a:spcPts val="0"/>
              </a:spcAft>
              <a:buSzPts val="2400"/>
              <a:buFont typeface="Arial"/>
              <a:buAutoNum type="arabicPeriod"/>
            </a:pPr>
            <a:r>
              <a:rPr lang="cs-CZ"/>
              <a:t>mRNA</a:t>
            </a:r>
            <a:endParaRPr/>
          </a:p>
          <a:p>
            <a:pPr marL="914400" lvl="1" indent="-457200" algn="ctr" rtl="0">
              <a:lnSpc>
                <a:spcPct val="90000"/>
              </a:lnSpc>
              <a:spcBef>
                <a:spcPts val="0"/>
              </a:spcBef>
              <a:spcAft>
                <a:spcPts val="0"/>
              </a:spcAft>
              <a:buSzPts val="2000"/>
              <a:buFont typeface="Arial"/>
              <a:buChar char="•"/>
            </a:pPr>
            <a:r>
              <a:rPr lang="cs-CZ"/>
              <a:t>SARS-CoV-2</a:t>
            </a:r>
            <a:endParaRPr/>
          </a:p>
        </p:txBody>
      </p:sp>
      <p:sp>
        <p:nvSpPr>
          <p:cNvPr id="120" name="Google Shape;120;p2"/>
          <p:cNvSpPr txBox="1"/>
          <p:nvPr/>
        </p:nvSpPr>
        <p:spPr>
          <a:xfrm>
            <a:off x="320841" y="5827901"/>
            <a:ext cx="7467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000" b="0" i="0" u="none" strike="noStrike" cap="none">
                <a:solidFill>
                  <a:schemeClr val="dk1"/>
                </a:solidFill>
                <a:latin typeface="Arial"/>
                <a:ea typeface="Arial"/>
                <a:cs typeface="Arial"/>
                <a:sym typeface="Arial"/>
              </a:rPr>
              <a:t>Polyvalent x </a:t>
            </a:r>
            <a:r>
              <a:rPr lang="cs-CZ" sz="2000">
                <a:solidFill>
                  <a:schemeClr val="dk1"/>
                </a:solidFill>
              </a:rPr>
              <a:t>Combined vaccines</a:t>
            </a:r>
            <a:r>
              <a:rPr lang="cs-CZ" sz="2000" b="0" i="0" u="none" strike="noStrike" cap="none">
                <a:solidFill>
                  <a:schemeClr val="dk1"/>
                </a:solidFill>
                <a:latin typeface="Arial"/>
                <a:ea typeface="Arial"/>
                <a:cs typeface="Arial"/>
                <a:sym typeface="Arial"/>
              </a:rPr>
              <a:t> (Prevenar 13 x Hexacima)</a:t>
            </a:r>
            <a:endParaRPr/>
          </a:p>
        </p:txBody>
      </p:sp>
      <p:graphicFrame>
        <p:nvGraphicFramePr>
          <p:cNvPr id="121" name="Google Shape;121;p2"/>
          <p:cNvGraphicFramePr/>
          <p:nvPr>
            <p:extLst>
              <p:ext uri="{D42A27DB-BD31-4B8C-83A1-F6EECF244321}">
                <p14:modId xmlns:p14="http://schemas.microsoft.com/office/powerpoint/2010/main" val="481270043"/>
              </p:ext>
            </p:extLst>
          </p:nvPr>
        </p:nvGraphicFramePr>
        <p:xfrm>
          <a:off x="6036666" y="1831792"/>
          <a:ext cx="5835000" cy="3851400"/>
        </p:xfrm>
        <a:graphic>
          <a:graphicData uri="http://schemas.openxmlformats.org/drawingml/2006/table">
            <a:tbl>
              <a:tblPr firstRow="1" bandRow="1">
                <a:noFill/>
                <a:tableStyleId>{5E4A0392-2DA0-402C-8F2A-140A9004EFC6}</a:tableStyleId>
              </a:tblPr>
              <a:tblGrid>
                <a:gridCol w="1945000">
                  <a:extLst>
                    <a:ext uri="{9D8B030D-6E8A-4147-A177-3AD203B41FA5}">
                      <a16:colId xmlns:a16="http://schemas.microsoft.com/office/drawing/2014/main" val="20000"/>
                    </a:ext>
                  </a:extLst>
                </a:gridCol>
                <a:gridCol w="1945000">
                  <a:extLst>
                    <a:ext uri="{9D8B030D-6E8A-4147-A177-3AD203B41FA5}">
                      <a16:colId xmlns:a16="http://schemas.microsoft.com/office/drawing/2014/main" val="20001"/>
                    </a:ext>
                  </a:extLst>
                </a:gridCol>
                <a:gridCol w="1945000">
                  <a:extLst>
                    <a:ext uri="{9D8B030D-6E8A-4147-A177-3AD203B41FA5}">
                      <a16:colId xmlns:a16="http://schemas.microsoft.com/office/drawing/2014/main" val="20002"/>
                    </a:ext>
                  </a:extLst>
                </a:gridCol>
              </a:tblGrid>
              <a:tr h="641900">
                <a:tc>
                  <a:txBody>
                    <a:bodyPr/>
                    <a:lstStyle/>
                    <a:p>
                      <a:pPr marL="0" marR="0" lvl="0" indent="0" algn="ctr" rtl="0">
                        <a:spcBef>
                          <a:spcPts val="0"/>
                        </a:spcBef>
                        <a:spcAft>
                          <a:spcPts val="0"/>
                        </a:spcAft>
                        <a:buNone/>
                      </a:pPr>
                      <a:r>
                        <a:rPr lang="cs-CZ" sz="1800"/>
                        <a:t>Advantages</a:t>
                      </a:r>
                      <a:endParaRPr sz="1800" u="none" strike="noStrike" cap="none"/>
                    </a:p>
                  </a:txBody>
                  <a:tcPr marL="65650" marR="65650" marT="32825" marB="32825" anchor="ctr"/>
                </a:tc>
                <a:tc>
                  <a:txBody>
                    <a:bodyPr/>
                    <a:lstStyle/>
                    <a:p>
                      <a:pPr marL="0" marR="0" lvl="0" indent="0" algn="ctr" rtl="0">
                        <a:spcBef>
                          <a:spcPts val="0"/>
                        </a:spcBef>
                        <a:spcAft>
                          <a:spcPts val="0"/>
                        </a:spcAft>
                        <a:buNone/>
                      </a:pPr>
                      <a:r>
                        <a:rPr lang="cs-CZ" sz="1800"/>
                        <a:t>Disadvantages</a:t>
                      </a:r>
                      <a:endParaRPr sz="1800" u="none" strike="noStrike" cap="none"/>
                    </a:p>
                  </a:txBody>
                  <a:tcPr marL="65650" marR="65650" marT="32825" marB="32825" anchor="ctr"/>
                </a:tc>
                <a:tc>
                  <a:txBody>
                    <a:bodyPr/>
                    <a:lstStyle/>
                    <a:p>
                      <a:pPr marL="0" marR="0" lvl="0" indent="0" algn="ctr" rtl="0">
                        <a:spcBef>
                          <a:spcPts val="0"/>
                        </a:spcBef>
                        <a:spcAft>
                          <a:spcPts val="0"/>
                        </a:spcAft>
                        <a:buNone/>
                      </a:pPr>
                      <a:r>
                        <a:rPr lang="cs-CZ" sz="1800"/>
                        <a:t>Application</a:t>
                      </a:r>
                      <a:r>
                        <a:rPr lang="cs-CZ" sz="1800" u="none" strike="noStrike" cap="none"/>
                        <a:t> sch</a:t>
                      </a:r>
                      <a:r>
                        <a:rPr lang="cs-CZ" sz="1800"/>
                        <a:t>edule</a:t>
                      </a:r>
                      <a:endParaRPr sz="1800" u="none" strike="noStrike" cap="none"/>
                    </a:p>
                  </a:txBody>
                  <a:tcPr marL="65650" marR="65650" marT="32825" marB="32825" anchor="ctr"/>
                </a:tc>
                <a:extLst>
                  <a:ext uri="{0D108BD9-81ED-4DB2-BD59-A6C34878D82A}">
                    <a16:rowId xmlns:a16="http://schemas.microsoft.com/office/drawing/2014/main" val="10000"/>
                  </a:ext>
                </a:extLst>
              </a:tr>
              <a:tr h="641900">
                <a:tc>
                  <a:txBody>
                    <a:bodyPr/>
                    <a:lstStyle/>
                    <a:p>
                      <a:pPr marL="0" marR="0" lvl="0" indent="0" algn="l" rtl="0">
                        <a:spcBef>
                          <a:spcPts val="0"/>
                        </a:spcBef>
                        <a:spcAft>
                          <a:spcPts val="0"/>
                        </a:spcAft>
                        <a:buNone/>
                      </a:pPr>
                      <a:endParaRPr sz="1300"/>
                    </a:p>
                  </a:txBody>
                  <a:tcPr marL="65650" marR="65650" marT="32825" marB="32825"/>
                </a:tc>
                <a:tc>
                  <a:txBody>
                    <a:bodyPr/>
                    <a:lstStyle/>
                    <a:p>
                      <a:pPr marL="0" marR="0" lvl="0" indent="0" algn="l" rtl="0">
                        <a:spcBef>
                          <a:spcPts val="0"/>
                        </a:spcBef>
                        <a:spcAft>
                          <a:spcPts val="0"/>
                        </a:spcAft>
                        <a:buNone/>
                      </a:pPr>
                      <a:endParaRPr sz="1300"/>
                    </a:p>
                  </a:txBody>
                  <a:tcPr marL="65650" marR="65650" marT="32825" marB="32825"/>
                </a:tc>
                <a:tc>
                  <a:txBody>
                    <a:bodyPr/>
                    <a:lstStyle/>
                    <a:p>
                      <a:pPr marL="0" marR="0" lvl="0" indent="0" algn="l" rtl="0">
                        <a:spcBef>
                          <a:spcPts val="0"/>
                        </a:spcBef>
                        <a:spcAft>
                          <a:spcPts val="0"/>
                        </a:spcAft>
                        <a:buNone/>
                      </a:pPr>
                      <a:endParaRPr sz="1300"/>
                    </a:p>
                  </a:txBody>
                  <a:tcPr marL="65650" marR="65650" marT="32825" marB="32825"/>
                </a:tc>
                <a:extLst>
                  <a:ext uri="{0D108BD9-81ED-4DB2-BD59-A6C34878D82A}">
                    <a16:rowId xmlns:a16="http://schemas.microsoft.com/office/drawing/2014/main" val="10001"/>
                  </a:ext>
                </a:extLst>
              </a:tr>
              <a:tr h="641900">
                <a:tc>
                  <a:txBody>
                    <a:bodyPr/>
                    <a:lstStyle/>
                    <a:p>
                      <a:pPr marL="0" marR="0" lvl="0" indent="0" algn="l" rtl="0">
                        <a:spcBef>
                          <a:spcPts val="0"/>
                        </a:spcBef>
                        <a:spcAft>
                          <a:spcPts val="0"/>
                        </a:spcAft>
                        <a:buNone/>
                      </a:pPr>
                      <a:endParaRPr sz="1300"/>
                    </a:p>
                  </a:txBody>
                  <a:tcPr marL="65650" marR="65650" marT="32825" marB="32825"/>
                </a:tc>
                <a:tc>
                  <a:txBody>
                    <a:bodyPr/>
                    <a:lstStyle/>
                    <a:p>
                      <a:pPr marL="0" marR="0" lvl="0" indent="0" algn="l" rtl="0">
                        <a:spcBef>
                          <a:spcPts val="0"/>
                        </a:spcBef>
                        <a:spcAft>
                          <a:spcPts val="0"/>
                        </a:spcAft>
                        <a:buNone/>
                      </a:pPr>
                      <a:endParaRPr sz="1300"/>
                    </a:p>
                  </a:txBody>
                  <a:tcPr marL="65650" marR="65650" marT="32825" marB="32825"/>
                </a:tc>
                <a:tc>
                  <a:txBody>
                    <a:bodyPr/>
                    <a:lstStyle/>
                    <a:p>
                      <a:pPr marL="0" marR="0" lvl="0" indent="0" algn="l" rtl="0">
                        <a:spcBef>
                          <a:spcPts val="0"/>
                        </a:spcBef>
                        <a:spcAft>
                          <a:spcPts val="0"/>
                        </a:spcAft>
                        <a:buNone/>
                      </a:pPr>
                      <a:endParaRPr sz="1300"/>
                    </a:p>
                  </a:txBody>
                  <a:tcPr marL="65650" marR="65650" marT="32825" marB="32825"/>
                </a:tc>
                <a:extLst>
                  <a:ext uri="{0D108BD9-81ED-4DB2-BD59-A6C34878D82A}">
                    <a16:rowId xmlns:a16="http://schemas.microsoft.com/office/drawing/2014/main" val="10002"/>
                  </a:ext>
                </a:extLst>
              </a:tr>
              <a:tr h="641900">
                <a:tc>
                  <a:txBody>
                    <a:bodyPr/>
                    <a:lstStyle/>
                    <a:p>
                      <a:pPr marL="0" marR="0" lvl="0" indent="0" algn="l" rtl="0">
                        <a:spcBef>
                          <a:spcPts val="0"/>
                        </a:spcBef>
                        <a:spcAft>
                          <a:spcPts val="0"/>
                        </a:spcAft>
                        <a:buNone/>
                      </a:pPr>
                      <a:endParaRPr sz="1300"/>
                    </a:p>
                  </a:txBody>
                  <a:tcPr marL="65650" marR="65650" marT="32825" marB="32825"/>
                </a:tc>
                <a:tc>
                  <a:txBody>
                    <a:bodyPr/>
                    <a:lstStyle/>
                    <a:p>
                      <a:pPr marL="0" marR="0" lvl="0" indent="0" algn="l" rtl="0">
                        <a:spcBef>
                          <a:spcPts val="0"/>
                        </a:spcBef>
                        <a:spcAft>
                          <a:spcPts val="0"/>
                        </a:spcAft>
                        <a:buNone/>
                      </a:pPr>
                      <a:endParaRPr sz="1300"/>
                    </a:p>
                  </a:txBody>
                  <a:tcPr marL="65650" marR="65650" marT="32825" marB="32825"/>
                </a:tc>
                <a:tc>
                  <a:txBody>
                    <a:bodyPr/>
                    <a:lstStyle/>
                    <a:p>
                      <a:pPr marL="0" marR="0" lvl="0" indent="0" algn="l" rtl="0">
                        <a:spcBef>
                          <a:spcPts val="0"/>
                        </a:spcBef>
                        <a:spcAft>
                          <a:spcPts val="0"/>
                        </a:spcAft>
                        <a:buNone/>
                      </a:pPr>
                      <a:endParaRPr sz="1300"/>
                    </a:p>
                  </a:txBody>
                  <a:tcPr marL="65650" marR="65650" marT="32825" marB="32825"/>
                </a:tc>
                <a:extLst>
                  <a:ext uri="{0D108BD9-81ED-4DB2-BD59-A6C34878D82A}">
                    <a16:rowId xmlns:a16="http://schemas.microsoft.com/office/drawing/2014/main" val="10003"/>
                  </a:ext>
                </a:extLst>
              </a:tr>
              <a:tr h="641900">
                <a:tc>
                  <a:txBody>
                    <a:bodyPr/>
                    <a:lstStyle/>
                    <a:p>
                      <a:pPr marL="0" marR="0" lvl="0" indent="0" algn="l" rtl="0">
                        <a:spcBef>
                          <a:spcPts val="0"/>
                        </a:spcBef>
                        <a:spcAft>
                          <a:spcPts val="0"/>
                        </a:spcAft>
                        <a:buNone/>
                      </a:pPr>
                      <a:endParaRPr sz="1300"/>
                    </a:p>
                  </a:txBody>
                  <a:tcPr marL="65650" marR="65650" marT="32825" marB="32825"/>
                </a:tc>
                <a:tc>
                  <a:txBody>
                    <a:bodyPr/>
                    <a:lstStyle/>
                    <a:p>
                      <a:pPr marL="0" marR="0" lvl="0" indent="0" algn="l" rtl="0">
                        <a:spcBef>
                          <a:spcPts val="0"/>
                        </a:spcBef>
                        <a:spcAft>
                          <a:spcPts val="0"/>
                        </a:spcAft>
                        <a:buNone/>
                      </a:pPr>
                      <a:endParaRPr sz="1300"/>
                    </a:p>
                  </a:txBody>
                  <a:tcPr marL="65650" marR="65650" marT="32825" marB="32825"/>
                </a:tc>
                <a:tc>
                  <a:txBody>
                    <a:bodyPr/>
                    <a:lstStyle/>
                    <a:p>
                      <a:pPr marL="0" marR="0" lvl="0" indent="0" algn="l" rtl="0">
                        <a:spcBef>
                          <a:spcPts val="0"/>
                        </a:spcBef>
                        <a:spcAft>
                          <a:spcPts val="0"/>
                        </a:spcAft>
                        <a:buNone/>
                      </a:pPr>
                      <a:endParaRPr sz="1300"/>
                    </a:p>
                  </a:txBody>
                  <a:tcPr marL="65650" marR="65650" marT="32825" marB="32825"/>
                </a:tc>
                <a:extLst>
                  <a:ext uri="{0D108BD9-81ED-4DB2-BD59-A6C34878D82A}">
                    <a16:rowId xmlns:a16="http://schemas.microsoft.com/office/drawing/2014/main" val="10004"/>
                  </a:ext>
                </a:extLst>
              </a:tr>
              <a:tr h="641900">
                <a:tc>
                  <a:txBody>
                    <a:bodyPr/>
                    <a:lstStyle/>
                    <a:p>
                      <a:pPr marL="0" marR="0" lvl="0" indent="0" algn="l" rtl="0">
                        <a:spcBef>
                          <a:spcPts val="0"/>
                        </a:spcBef>
                        <a:spcAft>
                          <a:spcPts val="0"/>
                        </a:spcAft>
                        <a:buNone/>
                      </a:pPr>
                      <a:endParaRPr sz="1300"/>
                    </a:p>
                  </a:txBody>
                  <a:tcPr marL="65650" marR="65650" marT="32825" marB="32825"/>
                </a:tc>
                <a:tc>
                  <a:txBody>
                    <a:bodyPr/>
                    <a:lstStyle/>
                    <a:p>
                      <a:pPr marL="0" marR="0" lvl="0" indent="0" algn="l" rtl="0">
                        <a:spcBef>
                          <a:spcPts val="0"/>
                        </a:spcBef>
                        <a:spcAft>
                          <a:spcPts val="0"/>
                        </a:spcAft>
                        <a:buNone/>
                      </a:pPr>
                      <a:endParaRPr sz="1300"/>
                    </a:p>
                  </a:txBody>
                  <a:tcPr marL="65650" marR="65650" marT="32825" marB="32825"/>
                </a:tc>
                <a:tc>
                  <a:txBody>
                    <a:bodyPr/>
                    <a:lstStyle/>
                    <a:p>
                      <a:pPr marL="0" marR="0" lvl="0" indent="0" algn="l" rtl="0">
                        <a:spcBef>
                          <a:spcPts val="0"/>
                        </a:spcBef>
                        <a:spcAft>
                          <a:spcPts val="0"/>
                        </a:spcAft>
                        <a:buNone/>
                      </a:pPr>
                      <a:endParaRPr sz="1300" dirty="0"/>
                    </a:p>
                  </a:txBody>
                  <a:tcPr marL="65650" marR="65650" marT="32825" marB="32825"/>
                </a:tc>
                <a:extLst>
                  <a:ext uri="{0D108BD9-81ED-4DB2-BD59-A6C34878D82A}">
                    <a16:rowId xmlns:a16="http://schemas.microsoft.com/office/drawing/2014/main" val="1000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20</a:t>
            </a:fld>
            <a:endParaRPr/>
          </a:p>
        </p:txBody>
      </p:sp>
      <p:sp>
        <p:nvSpPr>
          <p:cNvPr id="301" name="Google Shape;301;p20"/>
          <p:cNvSpPr txBox="1">
            <a:spLocks noGrp="1"/>
          </p:cNvSpPr>
          <p:nvPr>
            <p:ph type="title"/>
          </p:nvPr>
        </p:nvSpPr>
        <p:spPr>
          <a:xfrm>
            <a:off x="8127770" y="174418"/>
            <a:ext cx="3926207" cy="67097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Poliomyelitis</a:t>
            </a:r>
            <a:endParaRPr/>
          </a:p>
        </p:txBody>
      </p:sp>
      <p:sp>
        <p:nvSpPr>
          <p:cNvPr id="302" name="Google Shape;302;p20"/>
          <p:cNvSpPr txBox="1">
            <a:spLocks noGrp="1"/>
          </p:cNvSpPr>
          <p:nvPr>
            <p:ph type="subTitle" idx="1"/>
          </p:nvPr>
        </p:nvSpPr>
        <p:spPr>
          <a:xfrm>
            <a:off x="248978" y="1793021"/>
            <a:ext cx="5335488" cy="468697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Font typeface="Arial"/>
              <a:buNone/>
            </a:pPr>
            <a:r>
              <a:rPr lang="cs-CZ" sz="2000"/>
              <a:t>Transferable polio ≠ </a:t>
            </a:r>
            <a:r>
              <a:rPr lang="cs-CZ" sz="1800"/>
              <a:t>Cerebral palsy</a:t>
            </a:r>
            <a:endParaRPr/>
          </a:p>
          <a:p>
            <a:pPr marL="0" lvl="0" indent="0" algn="l" rtl="0">
              <a:lnSpc>
                <a:spcPct val="100000"/>
              </a:lnSpc>
              <a:spcBef>
                <a:spcPts val="0"/>
              </a:spcBef>
              <a:spcAft>
                <a:spcPts val="0"/>
              </a:spcAft>
              <a:buSzPts val="2000"/>
              <a:buFont typeface="Arial"/>
              <a:buNone/>
            </a:pPr>
            <a:endParaRPr sz="2000"/>
          </a:p>
          <a:p>
            <a:pPr marL="0" lvl="0" indent="0" algn="l" rtl="0">
              <a:lnSpc>
                <a:spcPct val="100000"/>
              </a:lnSpc>
              <a:spcBef>
                <a:spcPts val="0"/>
              </a:spcBef>
              <a:spcAft>
                <a:spcPts val="0"/>
              </a:spcAft>
              <a:buSzPts val="2000"/>
              <a:buFont typeface="Arial"/>
              <a:buNone/>
            </a:pPr>
            <a:r>
              <a:rPr lang="cs-CZ" sz="2000"/>
              <a:t>ImovaxPOLIO – inactivated vaccine, schedule 2+1, protects against all 3 serotypes, application i.m. or s.c.</a:t>
            </a:r>
            <a:endParaRPr/>
          </a:p>
          <a:p>
            <a:pPr marL="0" lvl="0" indent="0" algn="l" rtl="0">
              <a:lnSpc>
                <a:spcPct val="100000"/>
              </a:lnSpc>
              <a:spcBef>
                <a:spcPts val="0"/>
              </a:spcBef>
              <a:spcAft>
                <a:spcPts val="0"/>
              </a:spcAft>
              <a:buSzPts val="2000"/>
              <a:buFont typeface="Arial"/>
              <a:buNone/>
            </a:pPr>
            <a:endParaRPr sz="2000"/>
          </a:p>
          <a:p>
            <a:pPr marL="0" lvl="0" indent="0" algn="l" rtl="0">
              <a:lnSpc>
                <a:spcPct val="100000"/>
              </a:lnSpc>
              <a:spcBef>
                <a:spcPts val="0"/>
              </a:spcBef>
              <a:spcAft>
                <a:spcPts val="0"/>
              </a:spcAft>
              <a:buSzPts val="2000"/>
              <a:buFont typeface="Arial"/>
              <a:buNone/>
            </a:pPr>
            <a:r>
              <a:rPr lang="cs-CZ" sz="2000"/>
              <a:t>Required vaccination when traveling to Mecca (SA) </a:t>
            </a:r>
            <a:endParaRPr/>
          </a:p>
          <a:p>
            <a:pPr marL="0" lvl="0" indent="0" algn="l" rtl="0">
              <a:lnSpc>
                <a:spcPct val="100000"/>
              </a:lnSpc>
              <a:spcBef>
                <a:spcPts val="0"/>
              </a:spcBef>
              <a:spcAft>
                <a:spcPts val="0"/>
              </a:spcAft>
              <a:buSzPts val="2000"/>
              <a:buFont typeface="Arial"/>
              <a:buNone/>
            </a:pPr>
            <a:endParaRPr sz="2000"/>
          </a:p>
        </p:txBody>
      </p:sp>
      <p:pic>
        <p:nvPicPr>
          <p:cNvPr id="303" name="Google Shape;303;p20" descr="Výskyt poliovirů ve světě"/>
          <p:cNvPicPr preferRelativeResize="0"/>
          <p:nvPr/>
        </p:nvPicPr>
        <p:blipFill rotWithShape="1">
          <a:blip r:embed="rId3">
            <a:alphaModFix/>
          </a:blip>
          <a:srcRect/>
          <a:stretch/>
        </p:blipFill>
        <p:spPr>
          <a:xfrm>
            <a:off x="5733990" y="845389"/>
            <a:ext cx="6319987" cy="3536921"/>
          </a:xfrm>
          <a:prstGeom prst="rect">
            <a:avLst/>
          </a:prstGeom>
          <a:noFill/>
          <a:ln>
            <a:noFill/>
          </a:ln>
        </p:spPr>
      </p:pic>
      <p:pic>
        <p:nvPicPr>
          <p:cNvPr id="304" name="Google Shape;304;p20" descr="Imovax Polio Vaccine: View Uses, Side Effects, Price and Substitutes | 1mg"/>
          <p:cNvPicPr preferRelativeResize="0"/>
          <p:nvPr/>
        </p:nvPicPr>
        <p:blipFill rotWithShape="1">
          <a:blip r:embed="rId4">
            <a:alphaModFix/>
          </a:blip>
          <a:srcRect/>
          <a:stretch/>
        </p:blipFill>
        <p:spPr>
          <a:xfrm>
            <a:off x="6958941" y="4210410"/>
            <a:ext cx="4572000" cy="2781300"/>
          </a:xfrm>
          <a:prstGeom prst="rect">
            <a:avLst/>
          </a:prstGeom>
          <a:noFill/>
          <a:ln>
            <a:noFill/>
          </a:ln>
        </p:spPr>
      </p:pic>
      <p:sp>
        <p:nvSpPr>
          <p:cNvPr id="305" name="Google Shape;305;p20"/>
          <p:cNvSpPr txBox="1">
            <a:spLocks noGrp="1"/>
          </p:cNvSpPr>
          <p:nvPr>
            <p:ph type="ftr" idx="11"/>
          </p:nvPr>
        </p:nvSpPr>
        <p:spPr>
          <a:xfrm>
            <a:off x="720000" y="6228000"/>
            <a:ext cx="6183000" cy="337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1"/>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21</a:t>
            </a:fld>
            <a:endParaRPr/>
          </a:p>
        </p:txBody>
      </p:sp>
      <p:sp>
        <p:nvSpPr>
          <p:cNvPr id="311" name="Google Shape;311;p21"/>
          <p:cNvSpPr txBox="1">
            <a:spLocks noGrp="1"/>
          </p:cNvSpPr>
          <p:nvPr>
            <p:ph type="title"/>
          </p:nvPr>
        </p:nvSpPr>
        <p:spPr>
          <a:xfrm>
            <a:off x="4838231" y="286194"/>
            <a:ext cx="6921871" cy="6939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Rabies, Lyssa</a:t>
            </a:r>
            <a:endParaRPr/>
          </a:p>
        </p:txBody>
      </p:sp>
      <p:sp>
        <p:nvSpPr>
          <p:cNvPr id="312" name="Google Shape;312;p21"/>
          <p:cNvSpPr txBox="1">
            <a:spLocks noGrp="1"/>
          </p:cNvSpPr>
          <p:nvPr>
            <p:ph type="subTitle" idx="1"/>
          </p:nvPr>
        </p:nvSpPr>
        <p:spPr>
          <a:xfrm>
            <a:off x="306487" y="1683753"/>
            <a:ext cx="8855485" cy="411894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Font typeface="Arial"/>
              <a:buNone/>
            </a:pPr>
            <a:r>
              <a:rPr lang="cs-CZ" sz="2000"/>
              <a:t>If the virus gets into the neuron = 100% death</a:t>
            </a:r>
            <a:endParaRPr/>
          </a:p>
          <a:p>
            <a:pPr marL="0" lvl="0" indent="0" algn="l" rtl="0">
              <a:lnSpc>
                <a:spcPct val="100000"/>
              </a:lnSpc>
              <a:spcBef>
                <a:spcPts val="0"/>
              </a:spcBef>
              <a:spcAft>
                <a:spcPts val="0"/>
              </a:spcAft>
              <a:buSzPts val="2000"/>
              <a:buFont typeface="Arial"/>
              <a:buNone/>
            </a:pPr>
            <a:r>
              <a:rPr lang="cs-CZ" sz="2000"/>
              <a:t>(ID: 7 days to 6 months)</a:t>
            </a:r>
            <a:endParaRPr/>
          </a:p>
          <a:p>
            <a:pPr marL="0" lvl="0" indent="0" algn="l" rtl="0">
              <a:lnSpc>
                <a:spcPct val="100000"/>
              </a:lnSpc>
              <a:spcBef>
                <a:spcPts val="0"/>
              </a:spcBef>
              <a:spcAft>
                <a:spcPts val="0"/>
              </a:spcAft>
              <a:buSzPts val="2000"/>
              <a:buFont typeface="Arial"/>
              <a:buNone/>
            </a:pPr>
            <a:endParaRPr sz="2000"/>
          </a:p>
          <a:p>
            <a:pPr marL="0" lvl="0" indent="0" algn="l" rtl="0">
              <a:lnSpc>
                <a:spcPct val="100000"/>
              </a:lnSpc>
              <a:spcBef>
                <a:spcPts val="0"/>
              </a:spcBef>
              <a:spcAft>
                <a:spcPts val="0"/>
              </a:spcAft>
              <a:buSzPts val="2000"/>
              <a:buFont typeface="Arial"/>
              <a:buNone/>
            </a:pPr>
            <a:r>
              <a:rPr lang="cs-CZ" sz="2000"/>
              <a:t>Pre-exposition prophylaxis: 0 – 7 – (21/28)</a:t>
            </a:r>
            <a:endParaRPr/>
          </a:p>
          <a:p>
            <a:pPr marL="0" lvl="0" indent="0" algn="l" rtl="0">
              <a:lnSpc>
                <a:spcPct val="100000"/>
              </a:lnSpc>
              <a:spcBef>
                <a:spcPts val="0"/>
              </a:spcBef>
              <a:spcAft>
                <a:spcPts val="0"/>
              </a:spcAft>
              <a:buSzPts val="2000"/>
              <a:buFont typeface="Arial"/>
              <a:buNone/>
            </a:pPr>
            <a:r>
              <a:rPr lang="cs-CZ" sz="2000"/>
              <a:t>Post-exposition prophylaxis: 0-3-7-14-28 + RIG (Rabies imunoglobulin)</a:t>
            </a:r>
            <a:endParaRPr/>
          </a:p>
          <a:p>
            <a:pPr marL="0" lvl="0" indent="0" algn="l" rtl="0">
              <a:lnSpc>
                <a:spcPct val="100000"/>
              </a:lnSpc>
              <a:spcBef>
                <a:spcPts val="0"/>
              </a:spcBef>
              <a:spcAft>
                <a:spcPts val="0"/>
              </a:spcAft>
              <a:buSzPts val="2000"/>
              <a:buFont typeface="Arial"/>
              <a:buNone/>
            </a:pPr>
            <a:endParaRPr sz="2000"/>
          </a:p>
          <a:p>
            <a:pPr marL="0" lvl="0" indent="0" algn="l" rtl="0">
              <a:lnSpc>
                <a:spcPct val="100000"/>
              </a:lnSpc>
              <a:spcBef>
                <a:spcPts val="0"/>
              </a:spcBef>
              <a:spcAft>
                <a:spcPts val="0"/>
              </a:spcAft>
              <a:buSzPts val="2000"/>
              <a:buFont typeface="Arial"/>
              <a:buNone/>
            </a:pPr>
            <a:r>
              <a:rPr lang="cs-CZ" sz="2000"/>
              <a:t>We can administer this vaccine from 2 months of age, </a:t>
            </a:r>
            <a:br>
              <a:rPr lang="cs-CZ" sz="2000"/>
            </a:br>
            <a:r>
              <a:rPr lang="cs-CZ" sz="2000"/>
              <a:t>but there is essentially no contraindication to the vaccine!</a:t>
            </a:r>
            <a:endParaRPr/>
          </a:p>
          <a:p>
            <a:pPr marL="0" lvl="0" indent="0" algn="l" rtl="0">
              <a:lnSpc>
                <a:spcPct val="100000"/>
              </a:lnSpc>
              <a:spcBef>
                <a:spcPts val="0"/>
              </a:spcBef>
              <a:spcAft>
                <a:spcPts val="0"/>
              </a:spcAft>
              <a:buSzPts val="2000"/>
              <a:buFont typeface="Arial"/>
              <a:buNone/>
            </a:pPr>
            <a:endParaRPr sz="2000"/>
          </a:p>
          <a:p>
            <a:pPr marL="0" lvl="0" indent="0" algn="l" rtl="0">
              <a:lnSpc>
                <a:spcPct val="100000"/>
              </a:lnSpc>
              <a:spcBef>
                <a:spcPts val="0"/>
              </a:spcBef>
              <a:spcAft>
                <a:spcPts val="0"/>
              </a:spcAft>
              <a:buSzPts val="2000"/>
              <a:buFont typeface="Arial"/>
              <a:buNone/>
            </a:pPr>
            <a:r>
              <a:rPr lang="cs-CZ" sz="2000"/>
              <a:t>Verorab – inactivated vaccine with a good safety profile, well tolerated,</a:t>
            </a:r>
            <a:br>
              <a:rPr lang="cs-CZ" sz="2000"/>
            </a:br>
            <a:r>
              <a:rPr lang="cs-CZ" sz="2000"/>
              <a:t>application i.m. or s.c.</a:t>
            </a:r>
            <a:endParaRPr sz="2000"/>
          </a:p>
          <a:p>
            <a:pPr marL="0" lvl="0" indent="0" algn="l" rtl="0">
              <a:lnSpc>
                <a:spcPct val="100000"/>
              </a:lnSpc>
              <a:spcBef>
                <a:spcPts val="0"/>
              </a:spcBef>
              <a:spcAft>
                <a:spcPts val="0"/>
              </a:spcAft>
              <a:buSzPts val="2000"/>
              <a:buFont typeface="Arial"/>
              <a:buNone/>
            </a:pPr>
            <a:endParaRPr sz="2000"/>
          </a:p>
          <a:p>
            <a:pPr marL="0" lvl="0" indent="0" algn="l" rtl="0">
              <a:lnSpc>
                <a:spcPct val="100000"/>
              </a:lnSpc>
              <a:spcBef>
                <a:spcPts val="0"/>
              </a:spcBef>
              <a:spcAft>
                <a:spcPts val="0"/>
              </a:spcAft>
              <a:buSzPts val="2000"/>
              <a:buFont typeface="Arial"/>
              <a:buNone/>
            </a:pPr>
            <a:endParaRPr sz="2000"/>
          </a:p>
        </p:txBody>
      </p:sp>
      <p:pic>
        <p:nvPicPr>
          <p:cNvPr id="313" name="Google Shape;313;p21" descr="Rabies Lyssavirus - microbewiki"/>
          <p:cNvPicPr preferRelativeResize="0"/>
          <p:nvPr/>
        </p:nvPicPr>
        <p:blipFill rotWithShape="1">
          <a:blip r:embed="rId3">
            <a:alphaModFix/>
          </a:blip>
          <a:srcRect/>
          <a:stretch/>
        </p:blipFill>
        <p:spPr>
          <a:xfrm>
            <a:off x="9161972" y="970559"/>
            <a:ext cx="2857500" cy="4029075"/>
          </a:xfrm>
          <a:prstGeom prst="rect">
            <a:avLst/>
          </a:prstGeom>
          <a:noFill/>
          <a:ln>
            <a:noFill/>
          </a:ln>
        </p:spPr>
      </p:pic>
      <p:pic>
        <p:nvPicPr>
          <p:cNvPr id="314" name="Google Shape;314;p21" descr="Transmission and pathogenesis | Rabies - Bulletin - Europe"/>
          <p:cNvPicPr preferRelativeResize="0"/>
          <p:nvPr/>
        </p:nvPicPr>
        <p:blipFill rotWithShape="1">
          <a:blip r:embed="rId4">
            <a:alphaModFix/>
          </a:blip>
          <a:srcRect/>
          <a:stretch/>
        </p:blipFill>
        <p:spPr>
          <a:xfrm>
            <a:off x="9741820" y="5169040"/>
            <a:ext cx="2018282" cy="1494537"/>
          </a:xfrm>
          <a:prstGeom prst="rect">
            <a:avLst/>
          </a:prstGeom>
          <a:noFill/>
          <a:ln>
            <a:noFill/>
          </a:ln>
        </p:spPr>
      </p:pic>
      <p:sp>
        <p:nvSpPr>
          <p:cNvPr id="315" name="Google Shape;315;p21"/>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22</a:t>
            </a:fld>
            <a:endParaRPr/>
          </a:p>
        </p:txBody>
      </p:sp>
      <p:sp>
        <p:nvSpPr>
          <p:cNvPr id="321" name="Google Shape;321;p22"/>
          <p:cNvSpPr txBox="1">
            <a:spLocks noGrp="1"/>
          </p:cNvSpPr>
          <p:nvPr>
            <p:ph type="title"/>
          </p:nvPr>
        </p:nvSpPr>
        <p:spPr>
          <a:xfrm>
            <a:off x="7242124" y="272185"/>
            <a:ext cx="4622072" cy="65371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Dengue fever</a:t>
            </a:r>
            <a:endParaRPr/>
          </a:p>
        </p:txBody>
      </p:sp>
      <p:sp>
        <p:nvSpPr>
          <p:cNvPr id="322" name="Google Shape;322;p22"/>
          <p:cNvSpPr txBox="1">
            <a:spLocks noGrp="1"/>
          </p:cNvSpPr>
          <p:nvPr>
            <p:ph type="subTitle" idx="1"/>
          </p:nvPr>
        </p:nvSpPr>
        <p:spPr>
          <a:xfrm>
            <a:off x="414000" y="1735500"/>
            <a:ext cx="6087000" cy="698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Font typeface="Arial"/>
              <a:buNone/>
            </a:pPr>
            <a:r>
              <a:rPr lang="cs-CZ"/>
              <a:t>“Break-bone fever”</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r>
              <a:rPr lang="cs-CZ"/>
              <a:t>Transmitted from Aedes mosquitoes, </a:t>
            </a:r>
            <a:br>
              <a:rPr lang="cs-CZ"/>
            </a:br>
            <a:r>
              <a:rPr lang="cs-CZ"/>
              <a:t>4 sérotypy</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r>
              <a:rPr lang="cs-CZ"/>
              <a:t>We use the Qdenga vaccine for rophylaxis. </a:t>
            </a:r>
            <a:br>
              <a:rPr lang="cs-CZ"/>
            </a:br>
            <a:r>
              <a:rPr lang="cs-CZ"/>
              <a:t>We use the Dengvaxia vaccine after the dengue fever infection.</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r>
              <a:rPr lang="cs-CZ"/>
              <a:t>Qdenga – live attenuated vaccine,</a:t>
            </a:r>
            <a:endParaRPr/>
          </a:p>
          <a:p>
            <a:pPr marL="0" lvl="0" indent="0" algn="l" rtl="0">
              <a:lnSpc>
                <a:spcPct val="100000"/>
              </a:lnSpc>
              <a:spcBef>
                <a:spcPts val="0"/>
              </a:spcBef>
              <a:spcAft>
                <a:spcPts val="0"/>
              </a:spcAft>
              <a:buSzPts val="2400"/>
              <a:buFont typeface="Arial"/>
              <a:buNone/>
            </a:pPr>
            <a:r>
              <a:rPr lang="cs-CZ"/>
              <a:t>administered in 2 doses 3 months apart, </a:t>
            </a:r>
            <a:br>
              <a:rPr lang="cs-CZ"/>
            </a:br>
            <a:r>
              <a:rPr lang="cs-CZ"/>
              <a:t>only s.c. application</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endParaRPr/>
          </a:p>
        </p:txBody>
      </p:sp>
      <p:pic>
        <p:nvPicPr>
          <p:cNvPr id="323" name="Google Shape;323;p22" descr="https://www.ockovacicentrum.cz/userfiles/image/horecka%20dengue.png"/>
          <p:cNvPicPr preferRelativeResize="0"/>
          <p:nvPr/>
        </p:nvPicPr>
        <p:blipFill rotWithShape="1">
          <a:blip r:embed="rId3">
            <a:alphaModFix/>
          </a:blip>
          <a:srcRect/>
          <a:stretch/>
        </p:blipFill>
        <p:spPr>
          <a:xfrm>
            <a:off x="7135407" y="983825"/>
            <a:ext cx="4773917" cy="3141000"/>
          </a:xfrm>
          <a:prstGeom prst="rect">
            <a:avLst/>
          </a:prstGeom>
          <a:noFill/>
          <a:ln>
            <a:noFill/>
          </a:ln>
        </p:spPr>
      </p:pic>
      <p:pic>
        <p:nvPicPr>
          <p:cNvPr id="324" name="Google Shape;324;p22" descr="Qdenga Full Prescribing Information, Dosage &amp; Side Effects | MIMS Thailand"/>
          <p:cNvPicPr preferRelativeResize="0"/>
          <p:nvPr/>
        </p:nvPicPr>
        <p:blipFill rotWithShape="1">
          <a:blip r:embed="rId4">
            <a:alphaModFix/>
          </a:blip>
          <a:srcRect/>
          <a:stretch/>
        </p:blipFill>
        <p:spPr>
          <a:xfrm>
            <a:off x="9434130" y="4165991"/>
            <a:ext cx="2478357" cy="2643395"/>
          </a:xfrm>
          <a:prstGeom prst="rect">
            <a:avLst/>
          </a:prstGeom>
          <a:noFill/>
          <a:ln>
            <a:noFill/>
          </a:ln>
        </p:spPr>
      </p:pic>
      <p:sp>
        <p:nvSpPr>
          <p:cNvPr id="325" name="Google Shape;325;p22"/>
          <p:cNvSpPr txBox="1"/>
          <p:nvPr/>
        </p:nvSpPr>
        <p:spPr>
          <a:xfrm>
            <a:off x="6035904" y="4268313"/>
            <a:ext cx="32772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a:solidFill>
                  <a:schemeClr val="dk1"/>
                </a:solidFill>
              </a:rPr>
              <a:t>Pregnant and breastfeeding women must not use this vaccine</a:t>
            </a:r>
            <a:r>
              <a:rPr lang="cs-CZ" sz="2800">
                <a:solidFill>
                  <a:schemeClr val="dk1"/>
                </a:solidFill>
                <a:latin typeface="Arial"/>
                <a:ea typeface="Arial"/>
                <a:cs typeface="Arial"/>
                <a:sym typeface="Arial"/>
              </a:rPr>
              <a:t>!</a:t>
            </a:r>
            <a:endParaRPr/>
          </a:p>
        </p:txBody>
      </p:sp>
      <p:sp>
        <p:nvSpPr>
          <p:cNvPr id="326" name="Google Shape;326;p22"/>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3"/>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23</a:t>
            </a:fld>
            <a:endParaRPr/>
          </a:p>
        </p:txBody>
      </p:sp>
      <p:sp>
        <p:nvSpPr>
          <p:cNvPr id="332" name="Google Shape;332;p23"/>
          <p:cNvSpPr txBox="1">
            <a:spLocks noGrp="1"/>
          </p:cNvSpPr>
          <p:nvPr>
            <p:ph type="title"/>
          </p:nvPr>
        </p:nvSpPr>
        <p:spPr>
          <a:xfrm>
            <a:off x="398502" y="2900365"/>
            <a:ext cx="11361600" cy="11715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Resources</a:t>
            </a:r>
            <a:endParaRPr/>
          </a:p>
        </p:txBody>
      </p:sp>
      <p:sp>
        <p:nvSpPr>
          <p:cNvPr id="333" name="Google Shape;333;p23"/>
          <p:cNvSpPr txBox="1">
            <a:spLocks noGrp="1"/>
          </p:cNvSpPr>
          <p:nvPr>
            <p:ph type="subTitle" idx="1"/>
          </p:nvPr>
        </p:nvSpPr>
        <p:spPr>
          <a:xfrm>
            <a:off x="398502" y="3652223"/>
            <a:ext cx="11361600" cy="698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Font typeface="Arial"/>
              <a:buNone/>
            </a:pPr>
            <a:r>
              <a:rPr lang="cs-CZ"/>
              <a:t>Infectious Diseases Textbook, School of Medicine MUNI – L. Krbková, P. Husa</a:t>
            </a:r>
            <a:endParaRPr/>
          </a:p>
          <a:p>
            <a:pPr marL="0" lvl="0" indent="0" algn="l" rtl="0">
              <a:lnSpc>
                <a:spcPct val="100000"/>
              </a:lnSpc>
              <a:spcBef>
                <a:spcPts val="0"/>
              </a:spcBef>
              <a:spcAft>
                <a:spcPts val="0"/>
              </a:spcAft>
              <a:buSzPts val="2400"/>
              <a:buFont typeface="Arial"/>
              <a:buNone/>
            </a:pPr>
            <a:r>
              <a:rPr lang="cs-CZ" u="sng">
                <a:solidFill>
                  <a:schemeClr val="hlink"/>
                </a:solidFill>
                <a:hlinkClick r:id="rId3"/>
              </a:rPr>
              <a:t>https://www.vakcinace.eu/</a:t>
            </a:r>
            <a:endParaRPr/>
          </a:p>
          <a:p>
            <a:pPr marL="0" lvl="0" indent="0" algn="l" rtl="0">
              <a:lnSpc>
                <a:spcPct val="100000"/>
              </a:lnSpc>
              <a:spcBef>
                <a:spcPts val="0"/>
              </a:spcBef>
              <a:spcAft>
                <a:spcPts val="0"/>
              </a:spcAft>
              <a:buSzPts val="2400"/>
              <a:buFont typeface="Arial"/>
              <a:buNone/>
            </a:pPr>
            <a:r>
              <a:rPr lang="cs-CZ" u="sng">
                <a:solidFill>
                  <a:schemeClr val="hlink"/>
                </a:solidFill>
                <a:hlinkClick r:id="rId4"/>
              </a:rPr>
              <a:t>https://www.cdc.gov/vaccines/index.html</a:t>
            </a:r>
            <a:endParaRPr/>
          </a:p>
          <a:p>
            <a:pPr marL="0" lvl="0" indent="0" algn="l" rtl="0">
              <a:lnSpc>
                <a:spcPct val="100000"/>
              </a:lnSpc>
              <a:spcBef>
                <a:spcPts val="0"/>
              </a:spcBef>
              <a:spcAft>
                <a:spcPts val="0"/>
              </a:spcAft>
              <a:buSzPts val="2400"/>
              <a:buFont typeface="Arial"/>
              <a:buNone/>
            </a:pPr>
            <a:r>
              <a:rPr lang="cs-CZ" u="sng">
                <a:solidFill>
                  <a:schemeClr val="hlink"/>
                </a:solidFill>
                <a:hlinkClick r:id="rId5"/>
              </a:rPr>
              <a:t>https://wwwnc.cdc.gov/travel</a:t>
            </a:r>
            <a:endParaRPr/>
          </a:p>
          <a:p>
            <a:pPr marL="0" lvl="0" indent="0" algn="l" rtl="0">
              <a:lnSpc>
                <a:spcPct val="100000"/>
              </a:lnSpc>
              <a:spcBef>
                <a:spcPts val="0"/>
              </a:spcBef>
              <a:spcAft>
                <a:spcPts val="0"/>
              </a:spcAft>
              <a:buSzPts val="2400"/>
              <a:buFont typeface="Arial"/>
              <a:buNone/>
            </a:pPr>
            <a:r>
              <a:rPr lang="cs-CZ" u="sng">
                <a:solidFill>
                  <a:schemeClr val="hlink"/>
                </a:solidFill>
                <a:hlinkClick r:id="rId6"/>
              </a:rPr>
              <a:t>https://www.cdc.gov/vaccines/acip/recommendations.html</a:t>
            </a:r>
            <a:endParaRPr/>
          </a:p>
          <a:p>
            <a:pPr marL="0" lvl="0" indent="0" algn="l" rtl="0">
              <a:lnSpc>
                <a:spcPct val="100000"/>
              </a:lnSpc>
              <a:spcBef>
                <a:spcPts val="0"/>
              </a:spcBef>
              <a:spcAft>
                <a:spcPts val="0"/>
              </a:spcAft>
              <a:buSzPts val="2400"/>
              <a:buFont typeface="Arial"/>
              <a:buNone/>
            </a:pPr>
            <a:r>
              <a:rPr lang="cs-CZ" u="sng">
                <a:solidFill>
                  <a:schemeClr val="hlink"/>
                </a:solidFill>
                <a:hlinkClick r:id="rId7"/>
              </a:rPr>
              <a:t>https://infektologie.cz/</a:t>
            </a:r>
            <a:endParaRPr/>
          </a:p>
          <a:p>
            <a:pPr marL="0" lvl="0" indent="0" algn="l" rtl="0">
              <a:lnSpc>
                <a:spcPct val="100000"/>
              </a:lnSpc>
              <a:spcBef>
                <a:spcPts val="0"/>
              </a:spcBef>
              <a:spcAft>
                <a:spcPts val="0"/>
              </a:spcAft>
              <a:buSzPts val="2400"/>
              <a:buFont typeface="Arial"/>
              <a:buNone/>
            </a:pPr>
            <a:endParaRPr/>
          </a:p>
          <a:p>
            <a:pPr marL="0" lvl="0" indent="0" algn="l" rtl="0">
              <a:lnSpc>
                <a:spcPct val="100000"/>
              </a:lnSpc>
              <a:spcBef>
                <a:spcPts val="0"/>
              </a:spcBef>
              <a:spcAft>
                <a:spcPts val="0"/>
              </a:spcAft>
              <a:buSzPts val="2400"/>
              <a:buFont typeface="Arial"/>
              <a:buNone/>
            </a:pPr>
            <a:endParaRPr/>
          </a:p>
        </p:txBody>
      </p:sp>
      <p:sp>
        <p:nvSpPr>
          <p:cNvPr id="334" name="Google Shape;334;p23"/>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Klinika (ústav) Fakultní nemocnice Brno a Lékařské fakulty Masarykovy univerzity</a:t>
            </a:r>
            <a:endParaRPr/>
          </a:p>
        </p:txBody>
      </p:sp>
      <p:sp>
        <p:nvSpPr>
          <p:cNvPr id="127" name="Google Shape;127;p3"/>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3</a:t>
            </a:fld>
            <a:endParaRPr/>
          </a:p>
        </p:txBody>
      </p:sp>
      <p:sp>
        <p:nvSpPr>
          <p:cNvPr id="128" name="Google Shape;128;p3"/>
          <p:cNvSpPr txBox="1">
            <a:spLocks noGrp="1"/>
          </p:cNvSpPr>
          <p:nvPr>
            <p:ph type="title"/>
          </p:nvPr>
        </p:nvSpPr>
        <p:spPr>
          <a:xfrm>
            <a:off x="4284635" y="281705"/>
            <a:ext cx="7542694" cy="43131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sz="4200"/>
              <a:t>Vaccination schedule valid in CZ from 1 Jan 2022</a:t>
            </a:r>
            <a:endParaRPr sz="4200"/>
          </a:p>
        </p:txBody>
      </p:sp>
      <p:pic>
        <p:nvPicPr>
          <p:cNvPr id="129" name="Google Shape;129;p3"/>
          <p:cNvPicPr preferRelativeResize="0"/>
          <p:nvPr/>
        </p:nvPicPr>
        <p:blipFill rotWithShape="1">
          <a:blip r:embed="rId3">
            <a:alphaModFix/>
          </a:blip>
          <a:srcRect l="41123" t="18079" r="26398" b="13333"/>
          <a:stretch/>
        </p:blipFill>
        <p:spPr>
          <a:xfrm>
            <a:off x="720183" y="1650263"/>
            <a:ext cx="4278020" cy="5081719"/>
          </a:xfrm>
          <a:prstGeom prst="rect">
            <a:avLst/>
          </a:prstGeom>
          <a:noFill/>
          <a:ln>
            <a:noFill/>
          </a:ln>
        </p:spPr>
      </p:pic>
      <p:pic>
        <p:nvPicPr>
          <p:cNvPr id="130" name="Google Shape;130;p3"/>
          <p:cNvPicPr preferRelativeResize="0"/>
          <p:nvPr/>
        </p:nvPicPr>
        <p:blipFill rotWithShape="1">
          <a:blip r:embed="rId4">
            <a:alphaModFix/>
          </a:blip>
          <a:srcRect l="39279" t="20226" r="23856" b="14236"/>
          <a:stretch/>
        </p:blipFill>
        <p:spPr>
          <a:xfrm>
            <a:off x="5532895" y="1617541"/>
            <a:ext cx="5114441" cy="51144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4</a:t>
            </a:fld>
            <a:endParaRPr/>
          </a:p>
        </p:txBody>
      </p:sp>
      <p:sp>
        <p:nvSpPr>
          <p:cNvPr id="136" name="Google Shape;136;p4"/>
          <p:cNvSpPr txBox="1">
            <a:spLocks noGrp="1"/>
          </p:cNvSpPr>
          <p:nvPr>
            <p:ph type="title"/>
          </p:nvPr>
        </p:nvSpPr>
        <p:spPr>
          <a:xfrm>
            <a:off x="2154448" y="947579"/>
            <a:ext cx="10799552" cy="93546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dirty="0" err="1"/>
              <a:t>Hexa</a:t>
            </a:r>
            <a:r>
              <a:rPr lang="cs-CZ" dirty="0"/>
              <a:t> </a:t>
            </a:r>
            <a:r>
              <a:rPr lang="cs-CZ" dirty="0" err="1"/>
              <a:t>vaccine</a:t>
            </a:r>
            <a:r>
              <a:rPr lang="cs-CZ" dirty="0"/>
              <a:t> = </a:t>
            </a:r>
            <a:r>
              <a:rPr lang="cs-CZ" dirty="0" err="1"/>
              <a:t>DTaP+VHB+HIB+IPV</a:t>
            </a:r>
            <a:r>
              <a:rPr lang="cs-CZ" dirty="0"/>
              <a:t/>
            </a:r>
            <a:br>
              <a:rPr lang="cs-CZ" dirty="0"/>
            </a:br>
            <a:r>
              <a:rPr lang="cs-CZ" dirty="0"/>
              <a:t>(2+1)</a:t>
            </a:r>
            <a:endParaRPr dirty="0"/>
          </a:p>
        </p:txBody>
      </p:sp>
      <p:sp>
        <p:nvSpPr>
          <p:cNvPr id="137" name="Google Shape;137;p4"/>
          <p:cNvSpPr txBox="1">
            <a:spLocks noGrp="1"/>
          </p:cNvSpPr>
          <p:nvPr>
            <p:ph type="subTitle" idx="1"/>
          </p:nvPr>
        </p:nvSpPr>
        <p:spPr>
          <a:xfrm>
            <a:off x="398502" y="2328739"/>
            <a:ext cx="11361600" cy="375833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Font typeface="Arial"/>
              <a:buNone/>
            </a:pPr>
            <a:r>
              <a:rPr lang="cs-CZ" dirty="0"/>
              <a:t>Tetanus – </a:t>
            </a:r>
            <a:r>
              <a:rPr lang="cs-CZ" sz="2000" dirty="0" err="1"/>
              <a:t>injury</a:t>
            </a:r>
            <a:r>
              <a:rPr lang="cs-CZ" sz="2000" dirty="0"/>
              <a:t> by a </a:t>
            </a:r>
            <a:r>
              <a:rPr lang="cs-CZ" sz="2000" dirty="0" err="1"/>
              <a:t>sharp</a:t>
            </a:r>
            <a:r>
              <a:rPr lang="cs-CZ" sz="2000" dirty="0"/>
              <a:t> </a:t>
            </a:r>
            <a:r>
              <a:rPr lang="cs-CZ" sz="2000" dirty="0" err="1"/>
              <a:t>object</a:t>
            </a:r>
            <a:r>
              <a:rPr lang="cs-CZ" sz="2000" dirty="0"/>
              <a:t>, </a:t>
            </a:r>
            <a:r>
              <a:rPr lang="cs-CZ" sz="2000" dirty="0" err="1"/>
              <a:t>dirty</a:t>
            </a:r>
            <a:r>
              <a:rPr lang="cs-CZ" sz="2000" dirty="0"/>
              <a:t> </a:t>
            </a:r>
            <a:r>
              <a:rPr lang="cs-CZ" sz="2000" dirty="0" err="1"/>
              <a:t>injuries</a:t>
            </a:r>
            <a:r>
              <a:rPr lang="cs-CZ" sz="2000" dirty="0"/>
              <a:t> </a:t>
            </a:r>
            <a:r>
              <a:rPr lang="cs-CZ" sz="2000" dirty="0" err="1"/>
              <a:t>of</a:t>
            </a:r>
            <a:r>
              <a:rPr lang="cs-CZ" sz="2000" dirty="0"/>
              <a:t> </a:t>
            </a:r>
            <a:r>
              <a:rPr lang="cs-CZ" sz="2000" dirty="0" err="1"/>
              <a:t>unvaccinated</a:t>
            </a:r>
            <a:r>
              <a:rPr lang="cs-CZ" sz="2000" dirty="0"/>
              <a:t> </a:t>
            </a:r>
            <a:r>
              <a:rPr lang="cs-CZ" sz="2000" dirty="0" err="1"/>
              <a:t>individuals</a:t>
            </a:r>
            <a:r>
              <a:rPr lang="cs-CZ" sz="2000" dirty="0"/>
              <a:t>, </a:t>
            </a:r>
            <a:r>
              <a:rPr lang="cs-CZ" sz="2000" dirty="0" err="1"/>
              <a:t>abdominal</a:t>
            </a:r>
            <a:r>
              <a:rPr lang="cs-CZ" sz="2000" dirty="0"/>
              <a:t> </a:t>
            </a:r>
            <a:r>
              <a:rPr lang="cs-CZ" sz="2000" dirty="0" err="1"/>
              <a:t>operations</a:t>
            </a:r>
            <a:r>
              <a:rPr lang="cs-CZ" sz="2000" dirty="0"/>
              <a:t> </a:t>
            </a:r>
            <a:endParaRPr dirty="0"/>
          </a:p>
          <a:p>
            <a:pPr marL="0" lvl="0" indent="0" algn="l" rtl="0">
              <a:lnSpc>
                <a:spcPct val="100000"/>
              </a:lnSpc>
              <a:spcBef>
                <a:spcPts val="0"/>
              </a:spcBef>
              <a:spcAft>
                <a:spcPts val="0"/>
              </a:spcAft>
              <a:buSzPts val="2400"/>
              <a:buFont typeface="Arial"/>
              <a:buNone/>
            </a:pPr>
            <a:r>
              <a:rPr lang="cs-CZ" dirty="0" err="1"/>
              <a:t>Diphtheria</a:t>
            </a:r>
            <a:r>
              <a:rPr lang="cs-CZ" dirty="0"/>
              <a:t> </a:t>
            </a:r>
            <a:endParaRPr dirty="0"/>
          </a:p>
          <a:p>
            <a:pPr marL="0" lvl="0" indent="0" algn="l" rtl="0">
              <a:lnSpc>
                <a:spcPct val="100000"/>
              </a:lnSpc>
              <a:spcBef>
                <a:spcPts val="0"/>
              </a:spcBef>
              <a:spcAft>
                <a:spcPts val="0"/>
              </a:spcAft>
              <a:buSzPts val="2400"/>
              <a:buFont typeface="Arial"/>
              <a:buNone/>
            </a:pPr>
            <a:r>
              <a:rPr lang="cs-CZ" dirty="0" err="1"/>
              <a:t>Pertussis</a:t>
            </a:r>
            <a:r>
              <a:rPr lang="cs-CZ" dirty="0"/>
              <a:t> – </a:t>
            </a:r>
            <a:r>
              <a:rPr lang="cs-CZ" dirty="0" err="1"/>
              <a:t>pregnancy</a:t>
            </a:r>
            <a:r>
              <a:rPr lang="cs-CZ" dirty="0"/>
              <a:t> </a:t>
            </a:r>
            <a:r>
              <a:rPr lang="cs-CZ" dirty="0" err="1"/>
              <a:t>from</a:t>
            </a:r>
            <a:r>
              <a:rPr lang="cs-CZ" dirty="0"/>
              <a:t> od 26 </a:t>
            </a:r>
            <a:r>
              <a:rPr lang="cs-CZ" dirty="0" err="1"/>
              <a:t>wks</a:t>
            </a:r>
            <a:r>
              <a:rPr lang="cs-CZ" dirty="0"/>
              <a:t> to 36 </a:t>
            </a:r>
            <a:r>
              <a:rPr lang="cs-CZ" dirty="0" err="1"/>
              <a:t>wks</a:t>
            </a:r>
            <a:endParaRPr dirty="0"/>
          </a:p>
          <a:p>
            <a:pPr marL="0" lvl="0" indent="0" algn="l" rtl="0">
              <a:lnSpc>
                <a:spcPct val="100000"/>
              </a:lnSpc>
              <a:spcBef>
                <a:spcPts val="0"/>
              </a:spcBef>
              <a:spcAft>
                <a:spcPts val="0"/>
              </a:spcAft>
              <a:buSzPts val="2400"/>
              <a:buFont typeface="Arial"/>
              <a:buNone/>
            </a:pPr>
            <a:r>
              <a:rPr lang="cs-CZ" dirty="0"/>
              <a:t>Hepatitis B (in CZ, </a:t>
            </a:r>
            <a:r>
              <a:rPr lang="cs-CZ" dirty="0" err="1"/>
              <a:t>vaccinations</a:t>
            </a:r>
            <a:r>
              <a:rPr lang="cs-CZ" dirty="0"/>
              <a:t> </a:t>
            </a:r>
            <a:r>
              <a:rPr lang="cs-CZ" dirty="0" err="1"/>
              <a:t>started</a:t>
            </a:r>
            <a:r>
              <a:rPr lang="cs-CZ" dirty="0"/>
              <a:t> in 7/2001) – </a:t>
            </a:r>
            <a:r>
              <a:rPr lang="cs-CZ" sz="1600" dirty="0" err="1"/>
              <a:t>injury</a:t>
            </a:r>
            <a:r>
              <a:rPr lang="cs-CZ" sz="1600" dirty="0"/>
              <a:t> by a </a:t>
            </a:r>
            <a:r>
              <a:rPr lang="cs-CZ" sz="1600" dirty="0" err="1"/>
              <a:t>sharp</a:t>
            </a:r>
            <a:r>
              <a:rPr lang="cs-CZ" sz="1600" dirty="0"/>
              <a:t> </a:t>
            </a:r>
            <a:r>
              <a:rPr lang="cs-CZ" sz="1600" dirty="0" err="1"/>
              <a:t>object</a:t>
            </a:r>
            <a:r>
              <a:rPr lang="cs-CZ" sz="1600" dirty="0"/>
              <a:t>, rape</a:t>
            </a:r>
            <a:endParaRPr dirty="0"/>
          </a:p>
          <a:p>
            <a:pPr marL="0" lvl="0" indent="0" algn="l" rtl="0">
              <a:lnSpc>
                <a:spcPct val="100000"/>
              </a:lnSpc>
              <a:spcBef>
                <a:spcPts val="0"/>
              </a:spcBef>
              <a:spcAft>
                <a:spcPts val="0"/>
              </a:spcAft>
              <a:buSzPts val="2400"/>
              <a:buFont typeface="Arial"/>
              <a:buNone/>
            </a:pPr>
            <a:r>
              <a:rPr lang="cs-CZ" dirty="0"/>
              <a:t>H. </a:t>
            </a:r>
            <a:r>
              <a:rPr lang="cs-CZ" dirty="0" err="1"/>
              <a:t>influenzae</a:t>
            </a:r>
            <a:r>
              <a:rPr lang="cs-CZ" dirty="0"/>
              <a:t> type B</a:t>
            </a:r>
            <a:endParaRPr dirty="0"/>
          </a:p>
          <a:p>
            <a:pPr marL="0" lvl="0" indent="0" algn="l" rtl="0">
              <a:lnSpc>
                <a:spcPct val="100000"/>
              </a:lnSpc>
              <a:spcBef>
                <a:spcPts val="0"/>
              </a:spcBef>
              <a:spcAft>
                <a:spcPts val="0"/>
              </a:spcAft>
              <a:buSzPts val="2400"/>
              <a:buFont typeface="Arial"/>
              <a:buNone/>
            </a:pPr>
            <a:r>
              <a:rPr lang="cs-CZ" dirty="0"/>
              <a:t>Poliomyelitis (</a:t>
            </a:r>
            <a:r>
              <a:rPr lang="cs-CZ" dirty="0" err="1"/>
              <a:t>inactivated</a:t>
            </a:r>
            <a:r>
              <a:rPr lang="cs-CZ" dirty="0"/>
              <a:t>)</a:t>
            </a:r>
            <a:endParaRPr dirty="0"/>
          </a:p>
          <a:p>
            <a:pPr marL="0" lvl="0" indent="0" algn="l" rtl="0">
              <a:lnSpc>
                <a:spcPct val="100000"/>
              </a:lnSpc>
              <a:spcBef>
                <a:spcPts val="0"/>
              </a:spcBef>
              <a:spcAft>
                <a:spcPts val="0"/>
              </a:spcAft>
              <a:buSzPts val="2400"/>
              <a:buFont typeface="Arial"/>
              <a:buNone/>
            </a:pPr>
            <a:endParaRPr dirty="0"/>
          </a:p>
          <a:p>
            <a:pPr marL="342900" lvl="0" indent="-342900" algn="l" rtl="0">
              <a:lnSpc>
                <a:spcPct val="100000"/>
              </a:lnSpc>
              <a:spcBef>
                <a:spcPts val="0"/>
              </a:spcBef>
              <a:spcAft>
                <a:spcPts val="0"/>
              </a:spcAft>
              <a:buSzPts val="2400"/>
              <a:buFont typeface="Arial"/>
              <a:buChar char="-"/>
            </a:pPr>
            <a:r>
              <a:rPr lang="cs-CZ" dirty="0" err="1"/>
              <a:t>Vaccination</a:t>
            </a:r>
            <a:r>
              <a:rPr lang="cs-CZ" dirty="0"/>
              <a:t> </a:t>
            </a:r>
            <a:r>
              <a:rPr lang="cs-CZ" dirty="0" err="1"/>
              <a:t>from</a:t>
            </a:r>
            <a:r>
              <a:rPr lang="cs-CZ" dirty="0"/>
              <a:t> 9 </a:t>
            </a:r>
            <a:r>
              <a:rPr lang="cs-CZ" dirty="0" err="1"/>
              <a:t>wks</a:t>
            </a:r>
            <a:r>
              <a:rPr lang="cs-CZ" dirty="0"/>
              <a:t> </a:t>
            </a:r>
            <a:r>
              <a:rPr lang="cs-CZ" dirty="0" err="1"/>
              <a:t>of</a:t>
            </a:r>
            <a:r>
              <a:rPr lang="cs-CZ" dirty="0"/>
              <a:t> </a:t>
            </a:r>
            <a:r>
              <a:rPr lang="cs-CZ" dirty="0" err="1"/>
              <a:t>age</a:t>
            </a:r>
            <a:r>
              <a:rPr lang="cs-CZ" dirty="0"/>
              <a:t>, max. </a:t>
            </a:r>
            <a:r>
              <a:rPr lang="cs-CZ" dirty="0" err="1"/>
              <a:t>application</a:t>
            </a:r>
            <a:r>
              <a:rPr lang="cs-CZ" dirty="0"/>
              <a:t> by 7 </a:t>
            </a:r>
            <a:r>
              <a:rPr lang="cs-CZ" dirty="0" err="1"/>
              <a:t>years</a:t>
            </a:r>
            <a:r>
              <a:rPr lang="cs-CZ" dirty="0"/>
              <a:t> </a:t>
            </a:r>
            <a:r>
              <a:rPr lang="cs-CZ" dirty="0" err="1"/>
              <a:t>of</a:t>
            </a:r>
            <a:r>
              <a:rPr lang="cs-CZ" dirty="0"/>
              <a:t> </a:t>
            </a:r>
            <a:r>
              <a:rPr lang="cs-CZ" dirty="0" err="1"/>
              <a:t>age</a:t>
            </a:r>
            <a:r>
              <a:rPr lang="cs-CZ" dirty="0"/>
              <a:t>.</a:t>
            </a:r>
            <a:endParaRPr dirty="0"/>
          </a:p>
          <a:p>
            <a:pPr marL="342900" lvl="0" indent="-342900" algn="l" rtl="0">
              <a:lnSpc>
                <a:spcPct val="100000"/>
              </a:lnSpc>
              <a:spcBef>
                <a:spcPts val="0"/>
              </a:spcBef>
              <a:spcAft>
                <a:spcPts val="0"/>
              </a:spcAft>
              <a:buSzPts val="2400"/>
              <a:buFont typeface="Arial"/>
              <a:buChar char="-"/>
            </a:pPr>
            <a:r>
              <a:rPr lang="cs-CZ" dirty="0" err="1"/>
              <a:t>We</a:t>
            </a:r>
            <a:r>
              <a:rPr lang="cs-CZ" dirty="0"/>
              <a:t> </a:t>
            </a:r>
            <a:r>
              <a:rPr lang="cs-CZ" dirty="0" err="1"/>
              <a:t>can</a:t>
            </a:r>
            <a:r>
              <a:rPr lang="cs-CZ" dirty="0"/>
              <a:t> </a:t>
            </a:r>
            <a:r>
              <a:rPr lang="cs-CZ" dirty="0" err="1"/>
              <a:t>also</a:t>
            </a:r>
            <a:r>
              <a:rPr lang="cs-CZ" dirty="0"/>
              <a:t> </a:t>
            </a:r>
            <a:r>
              <a:rPr lang="cs-CZ"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vaccinate</a:t>
            </a:r>
            <a:r>
              <a:rPr lang="cs-CZ"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cs-CZ"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with</a:t>
            </a:r>
            <a:r>
              <a:rPr lang="cs-CZ"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split </a:t>
            </a:r>
            <a:r>
              <a:rPr lang="cs-CZ"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vaccination</a:t>
            </a:r>
            <a:r>
              <a:rPr lang="cs-CZ"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cs-CZ"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substances</a:t>
            </a:r>
            <a:r>
              <a:rPr lang="cs-CZ" dirty="0"/>
              <a:t> in </a:t>
            </a:r>
            <a:r>
              <a:rPr lang="cs-CZ" dirty="0" err="1"/>
              <a:t>the</a:t>
            </a:r>
            <a:r>
              <a:rPr lang="cs-CZ" dirty="0"/>
              <a:t> </a:t>
            </a:r>
            <a:r>
              <a:rPr lang="cs-CZ" dirty="0" err="1"/>
              <a:t>same</a:t>
            </a:r>
            <a:r>
              <a:rPr lang="cs-CZ" dirty="0"/>
              <a:t> </a:t>
            </a:r>
            <a:r>
              <a:rPr lang="cs-CZ" dirty="0" err="1"/>
              <a:t>schedule</a:t>
            </a:r>
            <a:endParaRPr dirty="0"/>
          </a:p>
        </p:txBody>
      </p:sp>
      <p:sp>
        <p:nvSpPr>
          <p:cNvPr id="138" name="Google Shape;138;p4"/>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5</a:t>
            </a:fld>
            <a:endParaRPr/>
          </a:p>
        </p:txBody>
      </p:sp>
      <p:sp>
        <p:nvSpPr>
          <p:cNvPr id="144" name="Google Shape;144;p5"/>
          <p:cNvSpPr txBox="1">
            <a:spLocks noGrp="1"/>
          </p:cNvSpPr>
          <p:nvPr>
            <p:ph type="title"/>
          </p:nvPr>
        </p:nvSpPr>
        <p:spPr>
          <a:xfrm>
            <a:off x="398502" y="1883565"/>
            <a:ext cx="11361600" cy="1171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M - M - R vaccine  (1 + 1)</a:t>
            </a:r>
            <a:endParaRPr/>
          </a:p>
        </p:txBody>
      </p:sp>
      <p:sp>
        <p:nvSpPr>
          <p:cNvPr id="145" name="Google Shape;145;p5"/>
          <p:cNvSpPr txBox="1">
            <a:spLocks noGrp="1"/>
          </p:cNvSpPr>
          <p:nvPr>
            <p:ph type="subTitle" idx="1"/>
          </p:nvPr>
        </p:nvSpPr>
        <p:spPr>
          <a:xfrm>
            <a:off x="398502" y="2851786"/>
            <a:ext cx="11361600" cy="228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Font typeface="Arial"/>
              <a:buNone/>
            </a:pPr>
            <a:r>
              <a:rPr lang="cs-CZ"/>
              <a:t>Measles</a:t>
            </a:r>
            <a:endParaRPr/>
          </a:p>
          <a:p>
            <a:pPr marL="0" lvl="0" indent="0" algn="l" rtl="0">
              <a:lnSpc>
                <a:spcPct val="100000"/>
              </a:lnSpc>
              <a:spcBef>
                <a:spcPts val="0"/>
              </a:spcBef>
              <a:spcAft>
                <a:spcPts val="0"/>
              </a:spcAft>
              <a:buSzPts val="2400"/>
              <a:buFont typeface="Arial"/>
              <a:buNone/>
            </a:pPr>
            <a:r>
              <a:rPr lang="cs-CZ"/>
              <a:t>Mumps </a:t>
            </a:r>
            <a:endParaRPr/>
          </a:p>
          <a:p>
            <a:pPr marL="0" lvl="0" indent="0" algn="l" rtl="0">
              <a:lnSpc>
                <a:spcPct val="100000"/>
              </a:lnSpc>
              <a:spcBef>
                <a:spcPts val="0"/>
              </a:spcBef>
              <a:spcAft>
                <a:spcPts val="0"/>
              </a:spcAft>
              <a:buSzPts val="2400"/>
              <a:buFont typeface="Arial"/>
              <a:buNone/>
            </a:pPr>
            <a:r>
              <a:rPr lang="cs-CZ"/>
              <a:t>Rubella</a:t>
            </a:r>
            <a:endParaRPr/>
          </a:p>
          <a:p>
            <a:pPr marL="0" lvl="0" indent="0" algn="l" rtl="0">
              <a:lnSpc>
                <a:spcPct val="100000"/>
              </a:lnSpc>
              <a:spcBef>
                <a:spcPts val="0"/>
              </a:spcBef>
              <a:spcAft>
                <a:spcPts val="0"/>
              </a:spcAft>
              <a:buSzPts val="2400"/>
              <a:buFont typeface="Arial"/>
              <a:buNone/>
            </a:pPr>
            <a:endParaRPr/>
          </a:p>
          <a:p>
            <a:pPr marL="342900" lvl="0" indent="-342900" algn="l" rtl="0">
              <a:lnSpc>
                <a:spcPct val="100000"/>
              </a:lnSpc>
              <a:spcBef>
                <a:spcPts val="0"/>
              </a:spcBef>
              <a:spcAft>
                <a:spcPts val="0"/>
              </a:spcAft>
              <a:buSzPts val="2400"/>
              <a:buFont typeface="Arial"/>
              <a:buChar char="-"/>
            </a:pPr>
            <a:r>
              <a:rPr lang="cs-CZ"/>
              <a:t>We start the vaccination from 13 months of age up to 1.5 years of age. The second dose is administered between year 5 and 6 of life</a:t>
            </a:r>
            <a:endParaRPr/>
          </a:p>
          <a:p>
            <a:pPr marL="342900" lvl="0" indent="-342900" algn="l" rtl="0">
              <a:lnSpc>
                <a:spcPct val="100000"/>
              </a:lnSpc>
              <a:spcBef>
                <a:spcPts val="0"/>
              </a:spcBef>
              <a:spcAft>
                <a:spcPts val="0"/>
              </a:spcAft>
              <a:buSzPts val="2400"/>
              <a:buFont typeface="Arial"/>
              <a:buChar char="-"/>
            </a:pPr>
            <a:r>
              <a:rPr lang="cs-CZ"/>
              <a:t>live attenuated vaccine, application s.c., i.m.</a:t>
            </a:r>
            <a:endParaRPr/>
          </a:p>
        </p:txBody>
      </p:sp>
      <p:sp>
        <p:nvSpPr>
          <p:cNvPr id="146" name="Google Shape;146;p5"/>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6</a:t>
            </a:fld>
            <a:endParaRPr/>
          </a:p>
        </p:txBody>
      </p:sp>
      <p:sp>
        <p:nvSpPr>
          <p:cNvPr id="152" name="Google Shape;152;p6"/>
          <p:cNvSpPr txBox="1">
            <a:spLocks noGrp="1"/>
          </p:cNvSpPr>
          <p:nvPr>
            <p:ph type="title"/>
          </p:nvPr>
        </p:nvSpPr>
        <p:spPr>
          <a:xfrm>
            <a:off x="4461163" y="487418"/>
            <a:ext cx="8573489" cy="65649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dirty="0" err="1"/>
              <a:t>Optional</a:t>
            </a:r>
            <a:r>
              <a:rPr lang="cs-CZ" dirty="0"/>
              <a:t> </a:t>
            </a:r>
            <a:r>
              <a:rPr lang="cs-CZ" dirty="0" err="1"/>
              <a:t>vaccinations</a:t>
            </a:r>
            <a:r>
              <a:rPr lang="cs-CZ" dirty="0"/>
              <a:t/>
            </a:r>
            <a:br>
              <a:rPr lang="cs-CZ" dirty="0"/>
            </a:br>
            <a:r>
              <a:rPr lang="cs-CZ" dirty="0" err="1"/>
              <a:t>for</a:t>
            </a:r>
            <a:r>
              <a:rPr lang="cs-CZ" dirty="0"/>
              <a:t> </a:t>
            </a:r>
            <a:r>
              <a:rPr lang="cs-CZ" dirty="0" err="1"/>
              <a:t>children</a:t>
            </a:r>
            <a:endParaRPr dirty="0"/>
          </a:p>
        </p:txBody>
      </p:sp>
      <p:sp>
        <p:nvSpPr>
          <p:cNvPr id="153" name="Google Shape;153;p6"/>
          <p:cNvSpPr txBox="1">
            <a:spLocks noGrp="1"/>
          </p:cNvSpPr>
          <p:nvPr>
            <p:ph type="subTitle" idx="1"/>
          </p:nvPr>
        </p:nvSpPr>
        <p:spPr>
          <a:xfrm>
            <a:off x="414000" y="2065302"/>
            <a:ext cx="11361600" cy="441469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Font typeface="Arial"/>
              <a:buNone/>
            </a:pPr>
            <a:r>
              <a:rPr lang="cs-CZ"/>
              <a:t>Meningococcal</a:t>
            </a:r>
            <a:r>
              <a:rPr lang="cs-CZ" dirty="0"/>
              <a:t> </a:t>
            </a:r>
            <a:r>
              <a:rPr lang="cs-CZ" dirty="0" err="1"/>
              <a:t>disease</a:t>
            </a:r>
            <a:r>
              <a:rPr lang="cs-CZ" dirty="0"/>
              <a:t> (MEN ACWY, MEN B)</a:t>
            </a:r>
            <a:endParaRPr dirty="0"/>
          </a:p>
          <a:p>
            <a:pPr marL="0" lvl="0" indent="0" algn="l" rtl="0">
              <a:lnSpc>
                <a:spcPct val="100000"/>
              </a:lnSpc>
              <a:spcBef>
                <a:spcPts val="0"/>
              </a:spcBef>
              <a:spcAft>
                <a:spcPts val="0"/>
              </a:spcAft>
              <a:buSzPts val="2400"/>
              <a:buFont typeface="Arial"/>
              <a:buNone/>
            </a:pPr>
            <a:r>
              <a:rPr lang="cs-CZ" dirty="0" err="1"/>
              <a:t>Pneumococcal</a:t>
            </a:r>
            <a:r>
              <a:rPr lang="cs-CZ" dirty="0"/>
              <a:t> </a:t>
            </a:r>
            <a:r>
              <a:rPr lang="cs-CZ" dirty="0" err="1"/>
              <a:t>disease</a:t>
            </a:r>
            <a:r>
              <a:rPr lang="cs-CZ" dirty="0"/>
              <a:t> (</a:t>
            </a:r>
            <a:r>
              <a:rPr lang="cs-CZ" dirty="0" err="1"/>
              <a:t>Synflorix</a:t>
            </a:r>
            <a:r>
              <a:rPr lang="cs-CZ" dirty="0"/>
              <a:t>, </a:t>
            </a:r>
            <a:r>
              <a:rPr lang="cs-CZ" dirty="0" err="1"/>
              <a:t>Prevenar</a:t>
            </a:r>
            <a:r>
              <a:rPr lang="cs-CZ" dirty="0"/>
              <a:t> 13, </a:t>
            </a:r>
            <a:r>
              <a:rPr lang="cs-CZ" dirty="0" err="1"/>
              <a:t>Vaxneuvance</a:t>
            </a:r>
            <a:r>
              <a:rPr lang="cs-CZ" dirty="0"/>
              <a:t>, </a:t>
            </a:r>
            <a:r>
              <a:rPr lang="cs-CZ" dirty="0" err="1"/>
              <a:t>Prevenar</a:t>
            </a:r>
            <a:r>
              <a:rPr lang="cs-CZ" dirty="0"/>
              <a:t> 20?)</a:t>
            </a:r>
            <a:endParaRPr dirty="0"/>
          </a:p>
          <a:p>
            <a:pPr marL="0" lvl="0" indent="0" algn="l" rtl="0">
              <a:lnSpc>
                <a:spcPct val="100000"/>
              </a:lnSpc>
              <a:spcBef>
                <a:spcPts val="0"/>
              </a:spcBef>
              <a:spcAft>
                <a:spcPts val="0"/>
              </a:spcAft>
              <a:buSzPts val="2400"/>
              <a:buFont typeface="Arial"/>
              <a:buNone/>
            </a:pPr>
            <a:r>
              <a:rPr lang="cs-CZ" dirty="0" err="1"/>
              <a:t>Varicella</a:t>
            </a:r>
            <a:endParaRPr dirty="0"/>
          </a:p>
          <a:p>
            <a:pPr marL="0" lvl="0" indent="0" algn="l" rtl="0">
              <a:lnSpc>
                <a:spcPct val="100000"/>
              </a:lnSpc>
              <a:spcBef>
                <a:spcPts val="0"/>
              </a:spcBef>
              <a:spcAft>
                <a:spcPts val="0"/>
              </a:spcAft>
              <a:buSzPts val="2400"/>
              <a:buFont typeface="Arial"/>
              <a:buNone/>
            </a:pPr>
            <a:r>
              <a:rPr lang="cs-CZ" dirty="0" err="1"/>
              <a:t>Rotavirus</a:t>
            </a:r>
            <a:r>
              <a:rPr lang="cs-CZ" dirty="0"/>
              <a:t> </a:t>
            </a:r>
            <a:r>
              <a:rPr lang="cs-CZ" dirty="0" err="1"/>
              <a:t>infections</a:t>
            </a:r>
            <a:endParaRPr dirty="0"/>
          </a:p>
          <a:p>
            <a:pPr marL="0" lvl="0" indent="0" algn="l" rtl="0">
              <a:lnSpc>
                <a:spcPct val="100000"/>
              </a:lnSpc>
              <a:spcBef>
                <a:spcPts val="0"/>
              </a:spcBef>
              <a:spcAft>
                <a:spcPts val="0"/>
              </a:spcAft>
              <a:buSzPts val="2400"/>
              <a:buFont typeface="Arial"/>
              <a:buNone/>
            </a:pPr>
            <a:r>
              <a:rPr lang="cs-CZ" dirty="0"/>
              <a:t>TBC</a:t>
            </a:r>
            <a:endParaRPr dirty="0"/>
          </a:p>
          <a:p>
            <a:pPr marL="0" lvl="0" indent="0" algn="l" rtl="0">
              <a:lnSpc>
                <a:spcPct val="100000"/>
              </a:lnSpc>
              <a:spcBef>
                <a:spcPts val="0"/>
              </a:spcBef>
              <a:spcAft>
                <a:spcPts val="0"/>
              </a:spcAft>
              <a:buSzPts val="2400"/>
              <a:buFont typeface="Arial"/>
              <a:buNone/>
            </a:pPr>
            <a:r>
              <a:rPr lang="cs-CZ" dirty="0" err="1"/>
              <a:t>Flu</a:t>
            </a:r>
            <a:endParaRPr dirty="0"/>
          </a:p>
          <a:p>
            <a:pPr marL="0" lvl="0" indent="0" algn="l" rtl="0">
              <a:lnSpc>
                <a:spcPct val="100000"/>
              </a:lnSpc>
              <a:spcBef>
                <a:spcPts val="0"/>
              </a:spcBef>
              <a:spcAft>
                <a:spcPts val="0"/>
              </a:spcAft>
              <a:buSzPts val="2400"/>
              <a:buFont typeface="Arial"/>
              <a:buNone/>
            </a:pPr>
            <a:r>
              <a:rPr lang="cs-CZ" dirty="0" err="1"/>
              <a:t>Tick-borne</a:t>
            </a:r>
            <a:r>
              <a:rPr lang="cs-CZ" dirty="0"/>
              <a:t> </a:t>
            </a:r>
            <a:r>
              <a:rPr lang="cs-CZ" dirty="0" err="1"/>
              <a:t>encephalitis</a:t>
            </a:r>
            <a:endParaRPr dirty="0"/>
          </a:p>
          <a:p>
            <a:pPr marL="0" lvl="0" indent="0" algn="l" rtl="0">
              <a:lnSpc>
                <a:spcPct val="100000"/>
              </a:lnSpc>
              <a:spcBef>
                <a:spcPts val="0"/>
              </a:spcBef>
              <a:spcAft>
                <a:spcPts val="0"/>
              </a:spcAft>
              <a:buSzPts val="2400"/>
              <a:buFont typeface="Arial"/>
              <a:buNone/>
            </a:pPr>
            <a:r>
              <a:rPr lang="cs-CZ" dirty="0"/>
              <a:t>HPV</a:t>
            </a:r>
            <a:endParaRPr dirty="0"/>
          </a:p>
          <a:p>
            <a:pPr marL="0" lvl="0" indent="0" algn="l" rtl="0">
              <a:lnSpc>
                <a:spcPct val="100000"/>
              </a:lnSpc>
              <a:spcBef>
                <a:spcPts val="0"/>
              </a:spcBef>
              <a:spcAft>
                <a:spcPts val="0"/>
              </a:spcAft>
              <a:buSzPts val="2400"/>
              <a:buFont typeface="Arial"/>
              <a:buNone/>
            </a:pPr>
            <a:r>
              <a:rPr lang="cs-CZ" dirty="0"/>
              <a:t>VHA</a:t>
            </a:r>
            <a:endParaRPr dirty="0"/>
          </a:p>
          <a:p>
            <a:pPr marL="0" lvl="0" indent="0" algn="l" rtl="0">
              <a:lnSpc>
                <a:spcPct val="100000"/>
              </a:lnSpc>
              <a:spcBef>
                <a:spcPts val="0"/>
              </a:spcBef>
              <a:spcAft>
                <a:spcPts val="0"/>
              </a:spcAft>
              <a:buSzPts val="2400"/>
              <a:buFont typeface="Arial"/>
              <a:buNone/>
            </a:pPr>
            <a:r>
              <a:rPr lang="cs-CZ" dirty="0"/>
              <a:t>RSV (</a:t>
            </a:r>
            <a:r>
              <a:rPr lang="cs-CZ" dirty="0" err="1"/>
              <a:t>passively</a:t>
            </a:r>
            <a:r>
              <a:rPr lang="cs-CZ" dirty="0"/>
              <a:t>)</a:t>
            </a:r>
            <a:endParaRPr dirty="0"/>
          </a:p>
          <a:p>
            <a:pPr marL="0" lvl="0" indent="0" algn="l" rtl="0">
              <a:lnSpc>
                <a:spcPct val="100000"/>
              </a:lnSpc>
              <a:spcBef>
                <a:spcPts val="0"/>
              </a:spcBef>
              <a:spcAft>
                <a:spcPts val="0"/>
              </a:spcAft>
              <a:buSzPts val="2400"/>
              <a:buFont typeface="Arial"/>
              <a:buNone/>
            </a:pPr>
            <a:endParaRPr dirty="0"/>
          </a:p>
        </p:txBody>
      </p:sp>
      <p:sp>
        <p:nvSpPr>
          <p:cNvPr id="154" name="Google Shape;154;p6"/>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7</a:t>
            </a:fld>
            <a:endParaRPr/>
          </a:p>
        </p:txBody>
      </p:sp>
      <p:sp>
        <p:nvSpPr>
          <p:cNvPr id="160" name="Google Shape;160;p7"/>
          <p:cNvSpPr txBox="1">
            <a:spLocks noGrp="1"/>
          </p:cNvSpPr>
          <p:nvPr>
            <p:ph type="title"/>
          </p:nvPr>
        </p:nvSpPr>
        <p:spPr>
          <a:xfrm>
            <a:off x="4970502" y="470202"/>
            <a:ext cx="6397714" cy="6419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Meningococcal disease</a:t>
            </a:r>
            <a:endParaRPr/>
          </a:p>
        </p:txBody>
      </p:sp>
      <p:sp>
        <p:nvSpPr>
          <p:cNvPr id="161" name="Google Shape;161;p7"/>
          <p:cNvSpPr txBox="1">
            <a:spLocks noGrp="1"/>
          </p:cNvSpPr>
          <p:nvPr>
            <p:ph type="subTitle" idx="1"/>
          </p:nvPr>
        </p:nvSpPr>
        <p:spPr>
          <a:xfrm>
            <a:off x="283172" y="1810002"/>
            <a:ext cx="6356525" cy="428599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600"/>
              <a:buFont typeface="Arial"/>
              <a:buNone/>
            </a:pPr>
            <a:r>
              <a:rPr lang="cs-CZ" sz="1600"/>
              <a:t>Goal: to prevent IMO = invasive meningococcal disease (purul. meningitis, sepsis or both</a:t>
            </a:r>
            <a:endParaRPr/>
          </a:p>
          <a:p>
            <a:pPr marL="0" lvl="0" indent="0" algn="l" rtl="0">
              <a:lnSpc>
                <a:spcPct val="100000"/>
              </a:lnSpc>
              <a:spcBef>
                <a:spcPts val="0"/>
              </a:spcBef>
              <a:spcAft>
                <a:spcPts val="0"/>
              </a:spcAft>
              <a:buSzPts val="1600"/>
              <a:buFont typeface="Arial"/>
              <a:buNone/>
            </a:pPr>
            <a:endParaRPr sz="1600"/>
          </a:p>
          <a:p>
            <a:pPr marL="0" lvl="0" indent="0" algn="l" rtl="0">
              <a:lnSpc>
                <a:spcPct val="100000"/>
              </a:lnSpc>
              <a:spcBef>
                <a:spcPts val="0"/>
              </a:spcBef>
              <a:spcAft>
                <a:spcPts val="0"/>
              </a:spcAft>
              <a:buSzPts val="1600"/>
              <a:buFont typeface="Arial"/>
              <a:buNone/>
            </a:pPr>
            <a:r>
              <a:rPr lang="cs-CZ" sz="1600"/>
              <a:t>Application i.m., s.c.</a:t>
            </a:r>
            <a:endParaRPr/>
          </a:p>
          <a:p>
            <a:pPr marL="0" lvl="0" indent="0" algn="l" rtl="0">
              <a:lnSpc>
                <a:spcPct val="100000"/>
              </a:lnSpc>
              <a:spcBef>
                <a:spcPts val="0"/>
              </a:spcBef>
              <a:spcAft>
                <a:spcPts val="0"/>
              </a:spcAft>
              <a:buSzPts val="1600"/>
              <a:buFont typeface="Arial"/>
              <a:buNone/>
            </a:pPr>
            <a:endParaRPr sz="1600"/>
          </a:p>
          <a:p>
            <a:pPr marL="0" lvl="0" indent="0" algn="l" rtl="0">
              <a:lnSpc>
                <a:spcPct val="100000"/>
              </a:lnSpc>
              <a:spcBef>
                <a:spcPts val="0"/>
              </a:spcBef>
              <a:spcAft>
                <a:spcPts val="0"/>
              </a:spcAft>
              <a:buSzPts val="1600"/>
              <a:buFont typeface="Arial"/>
              <a:buNone/>
            </a:pPr>
            <a:endParaRPr sz="1600"/>
          </a:p>
          <a:p>
            <a:pPr marL="0" lvl="0" indent="0" algn="l" rtl="0">
              <a:lnSpc>
                <a:spcPct val="100000"/>
              </a:lnSpc>
              <a:spcBef>
                <a:spcPts val="0"/>
              </a:spcBef>
              <a:spcAft>
                <a:spcPts val="0"/>
              </a:spcAft>
              <a:buSzPts val="1600"/>
              <a:buFont typeface="Arial"/>
              <a:buNone/>
            </a:pPr>
            <a:r>
              <a:rPr lang="cs-CZ" sz="1600"/>
              <a:t>MEN B vaccines – Trumenba for children from 10 years of age</a:t>
            </a:r>
            <a:endParaRPr/>
          </a:p>
          <a:p>
            <a:pPr marL="0" lvl="0" indent="0" algn="l" rtl="0">
              <a:lnSpc>
                <a:spcPct val="100000"/>
              </a:lnSpc>
              <a:spcBef>
                <a:spcPts val="0"/>
              </a:spcBef>
              <a:spcAft>
                <a:spcPts val="0"/>
              </a:spcAft>
              <a:buSzPts val="1600"/>
              <a:buFont typeface="Arial"/>
              <a:buNone/>
            </a:pPr>
            <a:r>
              <a:rPr lang="cs-CZ" sz="1600"/>
              <a:t>                          - Bexsero from infant age, from 2 months</a:t>
            </a:r>
            <a:endParaRPr/>
          </a:p>
          <a:p>
            <a:pPr marL="0" lvl="0" indent="0" algn="l" rtl="0">
              <a:lnSpc>
                <a:spcPct val="100000"/>
              </a:lnSpc>
              <a:spcBef>
                <a:spcPts val="0"/>
              </a:spcBef>
              <a:spcAft>
                <a:spcPts val="0"/>
              </a:spcAft>
              <a:buSzPts val="1600"/>
              <a:buFont typeface="Arial"/>
              <a:buNone/>
            </a:pPr>
            <a:endParaRPr sz="1600"/>
          </a:p>
          <a:p>
            <a:pPr marL="0" lvl="0" indent="0" algn="l" rtl="0">
              <a:lnSpc>
                <a:spcPct val="100000"/>
              </a:lnSpc>
              <a:spcBef>
                <a:spcPts val="0"/>
              </a:spcBef>
              <a:spcAft>
                <a:spcPts val="0"/>
              </a:spcAft>
              <a:buSzPts val="1600"/>
              <a:buFont typeface="Arial"/>
              <a:buNone/>
            </a:pPr>
            <a:endParaRPr sz="1600"/>
          </a:p>
          <a:p>
            <a:pPr marL="0" lvl="0" indent="0" algn="l" rtl="0">
              <a:lnSpc>
                <a:spcPct val="100000"/>
              </a:lnSpc>
              <a:spcBef>
                <a:spcPts val="0"/>
              </a:spcBef>
              <a:spcAft>
                <a:spcPts val="0"/>
              </a:spcAft>
              <a:buSzPts val="1600"/>
              <a:buFont typeface="Arial"/>
              <a:buNone/>
            </a:pPr>
            <a:r>
              <a:rPr lang="cs-CZ" sz="1600"/>
              <a:t>MEN ACWY vaccines – Nimenrix, MenQuadfi, Menveo</a:t>
            </a:r>
            <a:endParaRPr sz="1600"/>
          </a:p>
          <a:p>
            <a:pPr marL="285750" lvl="0" indent="-285750" algn="l" rtl="0">
              <a:lnSpc>
                <a:spcPct val="100000"/>
              </a:lnSpc>
              <a:spcBef>
                <a:spcPts val="0"/>
              </a:spcBef>
              <a:spcAft>
                <a:spcPts val="0"/>
              </a:spcAft>
              <a:buSzPts val="1600"/>
              <a:buFont typeface="Arial"/>
              <a:buChar char="-"/>
            </a:pPr>
            <a:r>
              <a:rPr lang="cs-CZ" sz="1600"/>
              <a:t>Protection for ca 10 years</a:t>
            </a:r>
            <a:endParaRPr sz="1800"/>
          </a:p>
          <a:p>
            <a:pPr marL="0" lvl="0" indent="0" algn="l" rtl="0">
              <a:lnSpc>
                <a:spcPct val="100000"/>
              </a:lnSpc>
              <a:spcBef>
                <a:spcPts val="0"/>
              </a:spcBef>
              <a:spcAft>
                <a:spcPts val="0"/>
              </a:spcAft>
              <a:buSzPts val="1800"/>
              <a:buFont typeface="Arial"/>
              <a:buNone/>
            </a:pPr>
            <a:endParaRPr sz="1800"/>
          </a:p>
        </p:txBody>
      </p:sp>
      <p:pic>
        <p:nvPicPr>
          <p:cNvPr id="162" name="Google Shape;162;p7"/>
          <p:cNvPicPr preferRelativeResize="0"/>
          <p:nvPr/>
        </p:nvPicPr>
        <p:blipFill rotWithShape="1">
          <a:blip r:embed="rId3">
            <a:alphaModFix/>
          </a:blip>
          <a:srcRect l="40134" t="25345" r="25541" b="36455"/>
          <a:stretch/>
        </p:blipFill>
        <p:spPr>
          <a:xfrm>
            <a:off x="7303907" y="1112107"/>
            <a:ext cx="4241658" cy="2655211"/>
          </a:xfrm>
          <a:prstGeom prst="rect">
            <a:avLst/>
          </a:prstGeom>
          <a:noFill/>
          <a:ln>
            <a:noFill/>
          </a:ln>
        </p:spPr>
      </p:pic>
      <p:pic>
        <p:nvPicPr>
          <p:cNvPr id="163" name="Google Shape;163;p7"/>
          <p:cNvPicPr preferRelativeResize="0"/>
          <p:nvPr/>
        </p:nvPicPr>
        <p:blipFill rotWithShape="1">
          <a:blip r:embed="rId4">
            <a:alphaModFix/>
          </a:blip>
          <a:srcRect l="40270" t="37838" r="25879" b="24444"/>
          <a:stretch/>
        </p:blipFill>
        <p:spPr>
          <a:xfrm>
            <a:off x="7303907" y="4014452"/>
            <a:ext cx="4241658" cy="2658445"/>
          </a:xfrm>
          <a:prstGeom prst="rect">
            <a:avLst/>
          </a:prstGeom>
          <a:noFill/>
          <a:ln>
            <a:noFill/>
          </a:ln>
        </p:spPr>
      </p:pic>
      <p:sp>
        <p:nvSpPr>
          <p:cNvPr id="164" name="Google Shape;164;p7"/>
          <p:cNvSpPr txBox="1">
            <a:spLocks noGrp="1"/>
          </p:cNvSpPr>
          <p:nvPr>
            <p:ph type="ftr" idx="11"/>
          </p:nvPr>
        </p:nvSpPr>
        <p:spPr>
          <a:xfrm>
            <a:off x="720000" y="6228000"/>
            <a:ext cx="7920000" cy="500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a:t>
            </a:r>
            <a:br>
              <a:rPr lang="cs-CZ"/>
            </a:br>
            <a:r>
              <a:rPr lang="cs-CZ"/>
              <a:t> and Masaryk University School of Medicine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8</a:t>
            </a:fld>
            <a:endParaRPr/>
          </a:p>
        </p:txBody>
      </p:sp>
      <p:sp>
        <p:nvSpPr>
          <p:cNvPr id="170" name="Google Shape;170;p8"/>
          <p:cNvSpPr txBox="1">
            <a:spLocks noGrp="1"/>
          </p:cNvSpPr>
          <p:nvPr>
            <p:ph type="title"/>
          </p:nvPr>
        </p:nvSpPr>
        <p:spPr>
          <a:xfrm>
            <a:off x="4366538" y="479624"/>
            <a:ext cx="7699293" cy="59247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dirty="0" err="1"/>
              <a:t>Pneumococcal</a:t>
            </a:r>
            <a:r>
              <a:rPr lang="cs-CZ" dirty="0"/>
              <a:t> </a:t>
            </a:r>
            <a:r>
              <a:rPr lang="cs-CZ" dirty="0" err="1"/>
              <a:t>disease</a:t>
            </a:r>
            <a:endParaRPr dirty="0"/>
          </a:p>
        </p:txBody>
      </p:sp>
      <p:sp>
        <p:nvSpPr>
          <p:cNvPr id="171" name="Google Shape;171;p8"/>
          <p:cNvSpPr txBox="1">
            <a:spLocks noGrp="1"/>
          </p:cNvSpPr>
          <p:nvPr>
            <p:ph type="subTitle" idx="1"/>
          </p:nvPr>
        </p:nvSpPr>
        <p:spPr>
          <a:xfrm>
            <a:off x="349075" y="1678003"/>
            <a:ext cx="6265909" cy="274571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200"/>
              <a:buFont typeface="Arial"/>
              <a:buNone/>
            </a:pPr>
            <a:r>
              <a:rPr lang="cs-CZ" sz="1200" b="1"/>
              <a:t>IPO – Invasive pneumococcal disease</a:t>
            </a:r>
            <a:endParaRPr/>
          </a:p>
          <a:p>
            <a:pPr marL="0" lvl="0" indent="0" algn="l" rtl="0">
              <a:lnSpc>
                <a:spcPct val="100000"/>
              </a:lnSpc>
              <a:spcBef>
                <a:spcPts val="0"/>
              </a:spcBef>
              <a:spcAft>
                <a:spcPts val="0"/>
              </a:spcAft>
              <a:buSzPts val="1200"/>
              <a:buFont typeface="Arial"/>
              <a:buNone/>
            </a:pPr>
            <a:r>
              <a:rPr lang="cs-CZ" sz="1200" b="1"/>
              <a:t>= a sever disease with a laboratory proof of pneumococcus from a clinical material, </a:t>
            </a:r>
            <a:endParaRPr/>
          </a:p>
          <a:p>
            <a:pPr marL="0" lvl="0" indent="0" algn="l" rtl="0">
              <a:lnSpc>
                <a:spcPct val="100000"/>
              </a:lnSpc>
              <a:spcBef>
                <a:spcPts val="0"/>
              </a:spcBef>
              <a:spcAft>
                <a:spcPts val="0"/>
              </a:spcAft>
              <a:buSzPts val="1200"/>
              <a:buFont typeface="Arial"/>
              <a:buNone/>
            </a:pPr>
            <a:r>
              <a:rPr lang="cs-CZ" sz="1200" b="1"/>
              <a:t>which is sterile under normal conditions.</a:t>
            </a:r>
            <a:endParaRPr sz="1200" b="1"/>
          </a:p>
          <a:p>
            <a:pPr marL="0" lvl="0" indent="0" algn="l" rtl="0">
              <a:lnSpc>
                <a:spcPct val="100000"/>
              </a:lnSpc>
              <a:spcBef>
                <a:spcPts val="0"/>
              </a:spcBef>
              <a:spcAft>
                <a:spcPts val="0"/>
              </a:spcAft>
              <a:buSzPts val="1200"/>
              <a:buFont typeface="Arial"/>
              <a:buNone/>
            </a:pPr>
            <a:endParaRPr sz="1200"/>
          </a:p>
          <a:p>
            <a:pPr marL="0" lvl="0" indent="0" algn="l" rtl="0">
              <a:lnSpc>
                <a:spcPct val="100000"/>
              </a:lnSpc>
              <a:spcBef>
                <a:spcPts val="0"/>
              </a:spcBef>
              <a:spcAft>
                <a:spcPts val="0"/>
              </a:spcAft>
              <a:buSzPts val="1200"/>
              <a:buFont typeface="Arial"/>
              <a:buNone/>
            </a:pPr>
            <a:r>
              <a:rPr lang="cs-CZ" sz="1200"/>
              <a:t>Bronchopneumonia with fluidothorax</a:t>
            </a:r>
            <a:endParaRPr sz="1200"/>
          </a:p>
          <a:p>
            <a:pPr marL="0" lvl="0" indent="0" algn="l" rtl="0">
              <a:lnSpc>
                <a:spcPct val="100000"/>
              </a:lnSpc>
              <a:spcBef>
                <a:spcPts val="0"/>
              </a:spcBef>
              <a:spcAft>
                <a:spcPts val="0"/>
              </a:spcAft>
              <a:buSzPts val="1200"/>
              <a:buFont typeface="Arial"/>
              <a:buNone/>
            </a:pPr>
            <a:r>
              <a:rPr lang="cs-CZ" sz="1200"/>
              <a:t>Purulent meningitis</a:t>
            </a:r>
            <a:endParaRPr/>
          </a:p>
          <a:p>
            <a:pPr marL="0" lvl="0" indent="0" algn="l" rtl="0">
              <a:lnSpc>
                <a:spcPct val="100000"/>
              </a:lnSpc>
              <a:spcBef>
                <a:spcPts val="0"/>
              </a:spcBef>
              <a:spcAft>
                <a:spcPts val="0"/>
              </a:spcAft>
              <a:buSzPts val="1200"/>
              <a:buFont typeface="Arial"/>
              <a:buNone/>
            </a:pPr>
            <a:r>
              <a:rPr lang="cs-CZ" sz="1200"/>
              <a:t>Sepsis</a:t>
            </a:r>
            <a:endParaRPr/>
          </a:p>
          <a:p>
            <a:pPr marL="0" lvl="0" indent="0" algn="l" rtl="0">
              <a:lnSpc>
                <a:spcPct val="100000"/>
              </a:lnSpc>
              <a:spcBef>
                <a:spcPts val="0"/>
              </a:spcBef>
              <a:spcAft>
                <a:spcPts val="0"/>
              </a:spcAft>
              <a:buSzPts val="1200"/>
              <a:buFont typeface="Arial"/>
              <a:buNone/>
            </a:pPr>
            <a:endParaRPr sz="1200"/>
          </a:p>
          <a:p>
            <a:pPr marL="0" lvl="0" indent="0" algn="l" rtl="0">
              <a:lnSpc>
                <a:spcPct val="100000"/>
              </a:lnSpc>
              <a:spcBef>
                <a:spcPts val="0"/>
              </a:spcBef>
              <a:spcAft>
                <a:spcPts val="0"/>
              </a:spcAft>
              <a:buSzPts val="1200"/>
              <a:buFont typeface="Arial"/>
              <a:buNone/>
            </a:pPr>
            <a:r>
              <a:rPr lang="cs-CZ" sz="1200"/>
              <a:t>We can vaccinate from 2 months of age at any time</a:t>
            </a:r>
            <a:endParaRPr/>
          </a:p>
          <a:p>
            <a:pPr marL="0" lvl="0" indent="0" algn="l" rtl="0">
              <a:lnSpc>
                <a:spcPct val="100000"/>
              </a:lnSpc>
              <a:spcBef>
                <a:spcPts val="0"/>
              </a:spcBef>
              <a:spcAft>
                <a:spcPts val="0"/>
              </a:spcAft>
              <a:buSzPts val="1200"/>
              <a:buFont typeface="Arial"/>
              <a:buNone/>
            </a:pPr>
            <a:endParaRPr sz="1200"/>
          </a:p>
          <a:p>
            <a:pPr marL="0" lvl="0" indent="0" algn="l" rtl="0">
              <a:lnSpc>
                <a:spcPct val="100000"/>
              </a:lnSpc>
              <a:spcBef>
                <a:spcPts val="0"/>
              </a:spcBef>
              <a:spcAft>
                <a:spcPts val="0"/>
              </a:spcAft>
              <a:buSzPts val="1200"/>
              <a:buFont typeface="Arial"/>
              <a:buNone/>
            </a:pPr>
            <a:r>
              <a:rPr lang="cs-CZ" sz="1200"/>
              <a:t>Application i.m., s.c.</a:t>
            </a:r>
            <a:endParaRPr sz="1200"/>
          </a:p>
          <a:p>
            <a:pPr marL="0" lvl="0" indent="0" algn="l" rtl="0">
              <a:lnSpc>
                <a:spcPct val="100000"/>
              </a:lnSpc>
              <a:spcBef>
                <a:spcPts val="0"/>
              </a:spcBef>
              <a:spcAft>
                <a:spcPts val="0"/>
              </a:spcAft>
              <a:buSzPts val="1200"/>
              <a:buFont typeface="Arial"/>
              <a:buNone/>
            </a:pPr>
            <a:endParaRPr sz="1200"/>
          </a:p>
          <a:p>
            <a:pPr marL="0" lvl="0" indent="0" algn="l" rtl="0">
              <a:lnSpc>
                <a:spcPct val="100000"/>
              </a:lnSpc>
              <a:spcBef>
                <a:spcPts val="0"/>
              </a:spcBef>
              <a:spcAft>
                <a:spcPts val="0"/>
              </a:spcAft>
              <a:buSzPts val="1200"/>
              <a:buFont typeface="Arial"/>
              <a:buNone/>
            </a:pPr>
            <a:r>
              <a:rPr lang="cs-CZ" sz="1200"/>
              <a:t>Recommend this vaccination to children suffering from repeated OMA and sinusitis</a:t>
            </a:r>
            <a:endParaRPr sz="1200"/>
          </a:p>
          <a:p>
            <a:pPr marL="0" lvl="0" indent="0" algn="l" rtl="0">
              <a:lnSpc>
                <a:spcPct val="100000"/>
              </a:lnSpc>
              <a:spcBef>
                <a:spcPts val="0"/>
              </a:spcBef>
              <a:spcAft>
                <a:spcPts val="0"/>
              </a:spcAft>
              <a:buSzPts val="1200"/>
              <a:buFont typeface="Arial"/>
              <a:buNone/>
            </a:pPr>
            <a:endParaRPr sz="1200"/>
          </a:p>
        </p:txBody>
      </p:sp>
      <p:pic>
        <p:nvPicPr>
          <p:cNvPr id="172" name="Google Shape;172;p8" descr="Pneumococcus, Pneumococcal Disease, and Prevention - ScienceDirect"/>
          <p:cNvPicPr preferRelativeResize="0"/>
          <p:nvPr/>
        </p:nvPicPr>
        <p:blipFill rotWithShape="1">
          <a:blip r:embed="rId3">
            <a:alphaModFix/>
          </a:blip>
          <a:srcRect/>
          <a:stretch/>
        </p:blipFill>
        <p:spPr>
          <a:xfrm>
            <a:off x="6697335" y="1550485"/>
            <a:ext cx="5368496" cy="3216707"/>
          </a:xfrm>
          <a:prstGeom prst="rect">
            <a:avLst/>
          </a:prstGeom>
          <a:noFill/>
          <a:ln>
            <a:noFill/>
          </a:ln>
        </p:spPr>
      </p:pic>
      <p:pic>
        <p:nvPicPr>
          <p:cNvPr id="173" name="Google Shape;173;p8"/>
          <p:cNvPicPr preferRelativeResize="0"/>
          <p:nvPr/>
        </p:nvPicPr>
        <p:blipFill rotWithShape="1">
          <a:blip r:embed="rId4">
            <a:alphaModFix/>
          </a:blip>
          <a:srcRect t="27437" r="12" b="20406"/>
          <a:stretch/>
        </p:blipFill>
        <p:spPr>
          <a:xfrm>
            <a:off x="349075" y="4324139"/>
            <a:ext cx="5839783" cy="1713470"/>
          </a:xfrm>
          <a:prstGeom prst="rect">
            <a:avLst/>
          </a:prstGeom>
          <a:noFill/>
          <a:ln>
            <a:noFill/>
          </a:ln>
        </p:spPr>
      </p:pic>
      <p:sp>
        <p:nvSpPr>
          <p:cNvPr id="174" name="Google Shape;174;p8"/>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9"/>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cs-CZ"/>
              <a:t>9</a:t>
            </a:fld>
            <a:endParaRPr/>
          </a:p>
        </p:txBody>
      </p:sp>
      <p:sp>
        <p:nvSpPr>
          <p:cNvPr id="180" name="Google Shape;180;p9"/>
          <p:cNvSpPr txBox="1">
            <a:spLocks noGrp="1"/>
          </p:cNvSpPr>
          <p:nvPr>
            <p:ph type="title"/>
          </p:nvPr>
        </p:nvSpPr>
        <p:spPr>
          <a:xfrm>
            <a:off x="5045324" y="435494"/>
            <a:ext cx="6175200" cy="699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cs-CZ"/>
              <a:t>Varicella – Zoster virus</a:t>
            </a:r>
            <a:endParaRPr/>
          </a:p>
        </p:txBody>
      </p:sp>
      <p:sp>
        <p:nvSpPr>
          <p:cNvPr id="181" name="Google Shape;181;p9"/>
          <p:cNvSpPr txBox="1">
            <a:spLocks noGrp="1"/>
          </p:cNvSpPr>
          <p:nvPr>
            <p:ph type="subTitle" idx="1"/>
          </p:nvPr>
        </p:nvSpPr>
        <p:spPr>
          <a:xfrm>
            <a:off x="299648" y="2317579"/>
            <a:ext cx="11361600" cy="362839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Font typeface="Arial"/>
              <a:buNone/>
            </a:pPr>
            <a:r>
              <a:rPr lang="cs-CZ" sz="1800"/>
              <a:t>This vaccine is suitable for all children and adults who </a:t>
            </a:r>
            <a:br>
              <a:rPr lang="cs-CZ" sz="1800"/>
            </a:br>
            <a:r>
              <a:rPr lang="cs-CZ" sz="1800"/>
              <a:t>have not had varicella yet (except for pregnant women and </a:t>
            </a:r>
            <a:br>
              <a:rPr lang="cs-CZ" sz="1800"/>
            </a:br>
            <a:r>
              <a:rPr lang="cs-CZ" sz="1800"/>
              <a:t>immunocompromised individuals) to prevent severe course of varicella.</a:t>
            </a:r>
            <a:endParaRPr/>
          </a:p>
          <a:p>
            <a:pPr marL="0" lvl="0" indent="0" algn="l" rtl="0">
              <a:lnSpc>
                <a:spcPct val="100000"/>
              </a:lnSpc>
              <a:spcBef>
                <a:spcPts val="0"/>
              </a:spcBef>
              <a:spcAft>
                <a:spcPts val="0"/>
              </a:spcAft>
              <a:buSzPts val="1800"/>
              <a:buFont typeface="Arial"/>
              <a:buNone/>
            </a:pPr>
            <a:endParaRPr sz="1800"/>
          </a:p>
          <a:p>
            <a:pPr marL="0" lvl="0" indent="0" algn="l" rtl="0">
              <a:lnSpc>
                <a:spcPct val="100000"/>
              </a:lnSpc>
              <a:spcBef>
                <a:spcPts val="0"/>
              </a:spcBef>
              <a:spcAft>
                <a:spcPts val="0"/>
              </a:spcAft>
              <a:buSzPts val="1800"/>
              <a:buFont typeface="Arial"/>
              <a:buNone/>
            </a:pPr>
            <a:r>
              <a:rPr lang="cs-CZ" sz="1800"/>
              <a:t>Live attenuated vaccine</a:t>
            </a:r>
            <a:endParaRPr/>
          </a:p>
          <a:p>
            <a:pPr marL="0" lvl="0" indent="0" algn="l" rtl="0">
              <a:lnSpc>
                <a:spcPct val="100000"/>
              </a:lnSpc>
              <a:spcBef>
                <a:spcPts val="0"/>
              </a:spcBef>
              <a:spcAft>
                <a:spcPts val="0"/>
              </a:spcAft>
              <a:buSzPts val="1800"/>
              <a:buFont typeface="Arial"/>
              <a:buNone/>
            </a:pPr>
            <a:endParaRPr sz="1800"/>
          </a:p>
          <a:p>
            <a:pPr marL="0" lvl="0" indent="0" algn="l" rtl="0">
              <a:lnSpc>
                <a:spcPct val="100000"/>
              </a:lnSpc>
              <a:spcBef>
                <a:spcPts val="0"/>
              </a:spcBef>
              <a:spcAft>
                <a:spcPts val="0"/>
              </a:spcAft>
              <a:buSzPts val="1800"/>
              <a:buFont typeface="Arial"/>
              <a:buNone/>
            </a:pPr>
            <a:r>
              <a:rPr lang="cs-CZ" sz="1800"/>
              <a:t>Application primarily s.c. or i.m.</a:t>
            </a:r>
            <a:endParaRPr/>
          </a:p>
          <a:p>
            <a:pPr marL="0" lvl="0" indent="0" algn="l" rtl="0">
              <a:lnSpc>
                <a:spcPct val="100000"/>
              </a:lnSpc>
              <a:spcBef>
                <a:spcPts val="0"/>
              </a:spcBef>
              <a:spcAft>
                <a:spcPts val="0"/>
              </a:spcAft>
              <a:buSzPts val="1800"/>
              <a:buFont typeface="Arial"/>
              <a:buNone/>
            </a:pPr>
            <a:endParaRPr sz="1800"/>
          </a:p>
          <a:p>
            <a:pPr marL="0" lvl="0" indent="0" algn="l" rtl="0">
              <a:lnSpc>
                <a:spcPct val="100000"/>
              </a:lnSpc>
              <a:spcBef>
                <a:spcPts val="0"/>
              </a:spcBef>
              <a:spcAft>
                <a:spcPts val="0"/>
              </a:spcAft>
              <a:buSzPts val="1800"/>
              <a:buFont typeface="Arial"/>
              <a:buNone/>
            </a:pPr>
            <a:r>
              <a:rPr lang="cs-CZ" sz="1800"/>
              <a:t>This vaccine can be used also as a post-exposure prophylaxis ideally within 72 hrs from exposition, </a:t>
            </a:r>
            <a:br>
              <a:rPr lang="cs-CZ" sz="1800"/>
            </a:br>
            <a:r>
              <a:rPr lang="cs-CZ" sz="1800"/>
              <a:t>max. 5 days.</a:t>
            </a:r>
            <a:endParaRPr/>
          </a:p>
          <a:p>
            <a:pPr marL="0" lvl="0" indent="0" algn="l" rtl="0">
              <a:lnSpc>
                <a:spcPct val="100000"/>
              </a:lnSpc>
              <a:spcBef>
                <a:spcPts val="0"/>
              </a:spcBef>
              <a:spcAft>
                <a:spcPts val="0"/>
              </a:spcAft>
              <a:buSzPts val="1800"/>
              <a:buFont typeface="Arial"/>
              <a:buNone/>
            </a:pPr>
            <a:endParaRPr sz="1800"/>
          </a:p>
          <a:p>
            <a:pPr marL="0" lvl="0" indent="0" algn="l" rtl="0">
              <a:lnSpc>
                <a:spcPct val="100000"/>
              </a:lnSpc>
              <a:spcBef>
                <a:spcPts val="0"/>
              </a:spcBef>
              <a:spcAft>
                <a:spcPts val="0"/>
              </a:spcAft>
              <a:buSzPts val="1800"/>
              <a:buFont typeface="Arial"/>
              <a:buNone/>
            </a:pPr>
            <a:r>
              <a:rPr lang="cs-CZ" sz="1800"/>
              <a:t>We start vaccinating against VZ from 9 months of age at the earliest; mostly at 12 months, in 2 doses 4-8 weeks apart.</a:t>
            </a:r>
            <a:endParaRPr/>
          </a:p>
          <a:p>
            <a:pPr marL="0" lvl="0" indent="0" algn="l" rtl="0">
              <a:lnSpc>
                <a:spcPct val="100000"/>
              </a:lnSpc>
              <a:spcBef>
                <a:spcPts val="0"/>
              </a:spcBef>
              <a:spcAft>
                <a:spcPts val="0"/>
              </a:spcAft>
              <a:buSzPts val="1800"/>
              <a:buFont typeface="Arial"/>
              <a:buNone/>
            </a:pPr>
            <a:endParaRPr sz="1800"/>
          </a:p>
        </p:txBody>
      </p:sp>
      <p:grpSp>
        <p:nvGrpSpPr>
          <p:cNvPr id="182" name="Google Shape;182;p9"/>
          <p:cNvGrpSpPr/>
          <p:nvPr/>
        </p:nvGrpSpPr>
        <p:grpSpPr>
          <a:xfrm>
            <a:off x="8192499" y="1578760"/>
            <a:ext cx="3444249" cy="1783966"/>
            <a:chOff x="8620310" y="135923"/>
            <a:chExt cx="3444249" cy="1783966"/>
          </a:xfrm>
        </p:grpSpPr>
        <p:pic>
          <p:nvPicPr>
            <p:cNvPr id="183" name="Google Shape;183;p9" descr="Farmacia Albalá | Playa de San Juan, Alicante"/>
            <p:cNvPicPr preferRelativeResize="0"/>
            <p:nvPr/>
          </p:nvPicPr>
          <p:blipFill rotWithShape="1">
            <a:blip r:embed="rId3">
              <a:alphaModFix/>
            </a:blip>
            <a:srcRect/>
            <a:stretch/>
          </p:blipFill>
          <p:spPr>
            <a:xfrm>
              <a:off x="9685940" y="135923"/>
              <a:ext cx="2378618" cy="1783966"/>
            </a:xfrm>
            <a:prstGeom prst="rect">
              <a:avLst/>
            </a:prstGeom>
            <a:noFill/>
            <a:ln>
              <a:noFill/>
            </a:ln>
          </p:spPr>
        </p:pic>
        <p:sp>
          <p:nvSpPr>
            <p:cNvPr id="184" name="Google Shape;184;p9"/>
            <p:cNvSpPr txBox="1"/>
            <p:nvPr/>
          </p:nvSpPr>
          <p:spPr>
            <a:xfrm>
              <a:off x="8676938" y="1274313"/>
              <a:ext cx="122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i="0" u="none" strike="noStrike" cap="none">
                  <a:solidFill>
                    <a:srgbClr val="FFFF00"/>
                  </a:solidFill>
                  <a:latin typeface="Tahoma"/>
                  <a:ea typeface="Tahoma"/>
                  <a:cs typeface="Tahoma"/>
                  <a:sym typeface="Tahoma"/>
                </a:rPr>
                <a:t>1720 </a:t>
              </a:r>
              <a:r>
                <a:rPr lang="cs-CZ" b="1">
                  <a:solidFill>
                    <a:srgbClr val="FFFF00"/>
                  </a:solidFill>
                  <a:latin typeface="Tahoma"/>
                  <a:ea typeface="Tahoma"/>
                  <a:cs typeface="Tahoma"/>
                  <a:sym typeface="Tahoma"/>
                </a:rPr>
                <a:t>CZK</a:t>
              </a:r>
              <a:endParaRPr sz="1400" b="1">
                <a:solidFill>
                  <a:srgbClr val="FFFF00"/>
                </a:solidFill>
                <a:latin typeface="Tahoma"/>
                <a:ea typeface="Tahoma"/>
                <a:cs typeface="Tahoma"/>
                <a:sym typeface="Tahoma"/>
              </a:endParaRPr>
            </a:p>
          </p:txBody>
        </p:sp>
        <p:sp>
          <p:nvSpPr>
            <p:cNvPr id="185" name="Google Shape;185;p9"/>
            <p:cNvSpPr txBox="1"/>
            <p:nvPr/>
          </p:nvSpPr>
          <p:spPr>
            <a:xfrm>
              <a:off x="8620310" y="477488"/>
              <a:ext cx="1131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400" b="1">
                  <a:solidFill>
                    <a:srgbClr val="FFFF00"/>
                  </a:solidFill>
                  <a:latin typeface="Tahoma"/>
                  <a:ea typeface="Tahoma"/>
                  <a:cs typeface="Tahoma"/>
                  <a:sym typeface="Tahoma"/>
                </a:rPr>
                <a:t>1910 </a:t>
              </a:r>
              <a:r>
                <a:rPr lang="cs-CZ" b="1">
                  <a:solidFill>
                    <a:srgbClr val="FFFF00"/>
                  </a:solidFill>
                  <a:latin typeface="Tahoma"/>
                  <a:ea typeface="Tahoma"/>
                  <a:cs typeface="Tahoma"/>
                  <a:sym typeface="Tahoma"/>
                </a:rPr>
                <a:t>CZK</a:t>
              </a:r>
              <a:endParaRPr sz="1400" b="1">
                <a:solidFill>
                  <a:srgbClr val="FFFF00"/>
                </a:solidFill>
                <a:latin typeface="Tahoma"/>
                <a:ea typeface="Tahoma"/>
                <a:cs typeface="Tahoma"/>
                <a:sym typeface="Tahoma"/>
              </a:endParaRPr>
            </a:p>
          </p:txBody>
        </p:sp>
        <p:sp>
          <p:nvSpPr>
            <p:cNvPr id="186" name="Google Shape;186;p9"/>
            <p:cNvSpPr/>
            <p:nvPr/>
          </p:nvSpPr>
          <p:spPr>
            <a:xfrm>
              <a:off x="8854438" y="369987"/>
              <a:ext cx="662852" cy="522760"/>
            </a:xfrm>
            <a:prstGeom prst="mathMultiply">
              <a:avLst>
                <a:gd name="adj1" fmla="val 2352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Tahoma"/>
                <a:ea typeface="Tahoma"/>
                <a:cs typeface="Tahoma"/>
                <a:sym typeface="Tahoma"/>
              </a:endParaRPr>
            </a:p>
          </p:txBody>
        </p:sp>
      </p:grpSp>
      <p:sp>
        <p:nvSpPr>
          <p:cNvPr id="187" name="Google Shape;187;p9"/>
          <p:cNvSpPr txBox="1">
            <a:spLocks noGrp="1"/>
          </p:cNvSpPr>
          <p:nvPr>
            <p:ph type="ftr" idx="11"/>
          </p:nvPr>
        </p:nvSpPr>
        <p:spPr>
          <a:xfrm>
            <a:off x="720000" y="6228000"/>
            <a:ext cx="7920000" cy="25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cs-CZ"/>
              <a:t>Department of Children’s Infectious Diseases, University Hospital Brno and Masaryk University School of Medicine </a:t>
            </a:r>
            <a:endParaRPr/>
          </a:p>
        </p:txBody>
      </p:sp>
    </p:spTree>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1828</Words>
  <Application>Microsoft Office PowerPoint</Application>
  <PresentationFormat>Širokoúhlá obrazovka</PresentationFormat>
  <Paragraphs>262</Paragraphs>
  <Slides>23</Slides>
  <Notes>23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23</vt:i4>
      </vt:variant>
    </vt:vector>
  </HeadingPairs>
  <TitlesOfParts>
    <vt:vector size="27" baseType="lpstr">
      <vt:lpstr>Arial</vt:lpstr>
      <vt:lpstr>Tahoma</vt:lpstr>
      <vt:lpstr>Noto Sans Symbols</vt:lpstr>
      <vt:lpstr>Prezentace_MU_CZ</vt:lpstr>
      <vt:lpstr>Vaccinations</vt:lpstr>
      <vt:lpstr>Vaccine types</vt:lpstr>
      <vt:lpstr>Vaccination schedule valid in CZ from 1 Jan 2022</vt:lpstr>
      <vt:lpstr>Hexa vaccine = DTaP+VHB+HIB+IPV (2+1)</vt:lpstr>
      <vt:lpstr>M - M - R vaccine  (1 + 1)</vt:lpstr>
      <vt:lpstr>Optional vaccinations for children</vt:lpstr>
      <vt:lpstr>Meningococcal disease</vt:lpstr>
      <vt:lpstr>Pneumococcal disease</vt:lpstr>
      <vt:lpstr>Varicella – Zoster virus</vt:lpstr>
      <vt:lpstr>TBC</vt:lpstr>
      <vt:lpstr>Rotavirus vaccines</vt:lpstr>
      <vt:lpstr>Flu vaccines</vt:lpstr>
      <vt:lpstr>Tick-borne encephalitis   - it is not a virus occurring exclusively in Europe  </vt:lpstr>
      <vt:lpstr>Human papillomaviruses (HPV)</vt:lpstr>
      <vt:lpstr>Injury by a sharp or contaminated object</vt:lpstr>
      <vt:lpstr>Vaccinations for travel</vt:lpstr>
      <vt:lpstr>Hepatitis A = VHA</vt:lpstr>
      <vt:lpstr>Yellow fever</vt:lpstr>
      <vt:lpstr>Typhoid fever</vt:lpstr>
      <vt:lpstr>Poliomyelitis</vt:lpstr>
      <vt:lpstr>Rabies, Lyssa</vt:lpstr>
      <vt:lpstr>Dengue fever</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Vaccinations</dc:title>
  <dc:creator>Sihlovec Martin</dc:creator>
  <cp:lastModifiedBy>Braunová Adriana</cp:lastModifiedBy>
  <cp:revision>1</cp:revision>
  <dcterms:created xsi:type="dcterms:W3CDTF">2024-02-20T08:50:33Z</dcterms:created>
  <dcterms:modified xsi:type="dcterms:W3CDTF">2024-10-14T08:34:07Z</dcterms:modified>
</cp:coreProperties>
</file>