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2" autoAdjust="0"/>
    <p:restoredTop sz="95768" autoAdjust="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anoub Riad" userId="3eee0ade-b52f-4e10-8f1f-a69fed49e18a" providerId="ADAL" clId="{59525407-CD86-4DE7-8549-ADD8ABCF513D}"/>
    <pc:docChg chg="custSel modSld">
      <pc:chgData name="Abanoub Riad" userId="3eee0ade-b52f-4e10-8f1f-a69fed49e18a" providerId="ADAL" clId="{59525407-CD86-4DE7-8549-ADD8ABCF513D}" dt="2022-11-16T07:45:03.896" v="69" actId="1076"/>
      <pc:docMkLst>
        <pc:docMk/>
      </pc:docMkLst>
      <pc:sldChg chg="modSp mod">
        <pc:chgData name="Abanoub Riad" userId="3eee0ade-b52f-4e10-8f1f-a69fed49e18a" providerId="ADAL" clId="{59525407-CD86-4DE7-8549-ADD8ABCF513D}" dt="2022-11-16T07:45:03.896" v="69" actId="1076"/>
        <pc:sldMkLst>
          <pc:docMk/>
          <pc:sldMk cId="2319984418" sldId="257"/>
        </pc:sldMkLst>
        <pc:spChg chg="mod">
          <ac:chgData name="Abanoub Riad" userId="3eee0ade-b52f-4e10-8f1f-a69fed49e18a" providerId="ADAL" clId="{59525407-CD86-4DE7-8549-ADD8ABCF513D}" dt="2022-11-16T07:45:03.896" v="69" actId="1076"/>
          <ac:spMkLst>
            <pc:docMk/>
            <pc:sldMk cId="2319984418" sldId="257"/>
            <ac:spMk id="7" creationId="{ABA60BE6-9A0F-4D68-8379-0AE71E3F7F44}"/>
          </ac:spMkLst>
        </pc:spChg>
      </pc:sldChg>
      <pc:sldChg chg="modSp mod">
        <pc:chgData name="Abanoub Riad" userId="3eee0ade-b52f-4e10-8f1f-a69fed49e18a" providerId="ADAL" clId="{59525407-CD86-4DE7-8549-ADD8ABCF513D}" dt="2022-11-16T07:43:09.921" v="59" actId="20577"/>
        <pc:sldMkLst>
          <pc:docMk/>
          <pc:sldMk cId="3018510944" sldId="258"/>
        </pc:sldMkLst>
        <pc:spChg chg="mod">
          <ac:chgData name="Abanoub Riad" userId="3eee0ade-b52f-4e10-8f1f-a69fed49e18a" providerId="ADAL" clId="{59525407-CD86-4DE7-8549-ADD8ABCF513D}" dt="2022-11-16T07:43:09.921" v="59" actId="20577"/>
          <ac:spMkLst>
            <pc:docMk/>
            <pc:sldMk cId="3018510944" sldId="258"/>
            <ac:spMk id="7" creationId="{ABA60BE6-9A0F-4D68-8379-0AE71E3F7F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6360600/" TargetMode="External"/><Relationship Id="rId2" Type="http://schemas.openxmlformats.org/officeDocument/2006/relationships/hyperlink" Target="https://pubmed.ncbi.nlm.nih.gov/3588626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tionmachine.net/national-library-of-medicine" TargetMode="External"/><Relationship Id="rId2" Type="http://schemas.openxmlformats.org/officeDocument/2006/relationships/hyperlink" Target="https://www.nlm.nih.gov/bsd/uniform_requirements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Riad A, Koščík M, Išová V – Lymphoma / aVLOZ0141c – Group 40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084BB4F-27BB-4DEA-B1EA-D1EA173A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Lymphoma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BA60BE6-9A0F-4D68-8379-0AE71E3F7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Abanoub Riad, 489804, S. 2 – 8</a:t>
            </a:r>
          </a:p>
          <a:p>
            <a:r>
              <a:rPr lang="en-US" dirty="0"/>
              <a:t>Michal Koščík, 76882, S. 9 – 15</a:t>
            </a:r>
          </a:p>
          <a:p>
            <a:r>
              <a:rPr lang="en-US" dirty="0"/>
              <a:t>Veronika Išová, 239887, S. 16 – 20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Riad A, Koščík M, Išová V – Lymphoma / aVLOZ0141c – Group 40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084BB4F-27BB-4DEA-B1EA-D1EA173A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49069"/>
            <a:ext cx="11361600" cy="58558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BA60BE6-9A0F-4D68-8379-0AE71E3F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5425441"/>
            <a:ext cx="11361600" cy="373663"/>
          </a:xfrm>
        </p:spPr>
        <p:txBody>
          <a:bodyPr/>
          <a:lstStyle/>
          <a:p>
            <a:pPr marL="228600" indent="-228600" algn="just">
              <a:buFontTx/>
              <a:buAutoNum type="arabicPeriod"/>
            </a:pPr>
            <a:r>
              <a:rPr lang="en-US" sz="1000" dirty="0"/>
              <a:t>Riad A, Drobov A, Krobot M, Antalová N, Alkasaby MA, Peřina A, et al. Mental Health Burden of the Russian–Ukrainian War 2022 (RUW-22): Anxiety and Depression Levels among Young Adults in Central Europe. International Journal of Environmental Research and Public Health [Internet]. 2022 Jul 9 [cited 2022 Nov 16];19(14):8418. Available from: </a:t>
            </a:r>
            <a:r>
              <a:rPr lang="en-US" sz="1000" dirty="0">
                <a:hlinkClick r:id="rId2"/>
              </a:rPr>
              <a:t>https://pubmed.ncbi.nlm.nih.gov/35886269</a:t>
            </a:r>
            <a:r>
              <a:rPr lang="en-US" sz="1000" dirty="0"/>
              <a:t> ‌</a:t>
            </a:r>
          </a:p>
          <a:p>
            <a:pPr marL="228600" indent="-228600" algn="just">
              <a:buAutoNum type="arabicPeriod"/>
            </a:pPr>
            <a:r>
              <a:rPr lang="en-US" sz="1000" dirty="0"/>
              <a:t>Dziedzic A, Riad A, Tanasiewicz M, Attia S. The Increasing Population Movements in the 21st Century: A Call for the E-Register of Health-Related Data Integrating Health Care Systems in Europe. International Journal of Environmental Research and Public Health [Internet]. 2022 Oct 22 [cited 2022 Nov 16];19(21):13720. Available from: </a:t>
            </a:r>
            <a:r>
              <a:rPr lang="en-US" sz="1000" dirty="0">
                <a:hlinkClick r:id="rId3"/>
              </a:rPr>
              <a:t>https://pubmed.ncbi.nlm.nih.gov/36360600/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998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Riad A, Koščík M, Išová V – Lymphoma / aVLOZ0141c – Group 40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084BB4F-27BB-4DEA-B1EA-D1EA173A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844795"/>
            <a:ext cx="11361600" cy="58558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BA60BE6-9A0F-4D68-8379-0AE71E3F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2674356"/>
            <a:ext cx="11361600" cy="698497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Add the full list of your references according to their order in the presentation.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dirty="0">
                <a:hlinkClick r:id="rId2"/>
              </a:rPr>
              <a:t>National Library of Medicine (NLM)</a:t>
            </a:r>
            <a:r>
              <a:rPr lang="en-US" dirty="0"/>
              <a:t> reference style.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can use Mendeley, Zotero, EndNote, or any other reference manager. Alternatively, you can use online citation generators such as </a:t>
            </a:r>
            <a:r>
              <a:rPr lang="en-US" dirty="0">
                <a:hlinkClick r:id="rId3"/>
              </a:rPr>
              <a:t>Citation Machine®</a:t>
            </a:r>
            <a:r>
              <a:rPr lang="en-US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TIP: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It is always a good idea to double check the accuracy of your references after using reference managers or citation generators. Errors are inevitable.</a:t>
            </a:r>
          </a:p>
        </p:txBody>
      </p:sp>
    </p:spTree>
    <p:extLst>
      <p:ext uri="{BB962C8B-B14F-4D97-AF65-F5344CB8AC3E}">
        <p14:creationId xmlns:p14="http://schemas.microsoft.com/office/powerpoint/2010/main" val="301851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Riad A, Koščík M, Išová V – Lymphoma / aVLOZ0141c – Group 40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pic>
        <p:nvPicPr>
          <p:cNvPr id="10" name="Picture 43">
            <a:extLst>
              <a:ext uri="{FF2B5EF4-FFF2-40B4-BE49-F238E27FC236}">
                <a16:creationId xmlns:a16="http://schemas.microsoft.com/office/drawing/2014/main" id="{F0647F43-47D8-4F57-A87F-CCF715206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47" b="11829"/>
          <a:stretch/>
        </p:blipFill>
        <p:spPr>
          <a:xfrm>
            <a:off x="-4647" y="0"/>
            <a:ext cx="12196647" cy="6858001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9DE574A-0308-45B0-917C-AE89CDC747D2}"/>
              </a:ext>
            </a:extLst>
          </p:cNvPr>
          <p:cNvSpPr txBox="1"/>
          <p:nvPr/>
        </p:nvSpPr>
        <p:spPr>
          <a:xfrm>
            <a:off x="-4647" y="2644170"/>
            <a:ext cx="12190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00DC"/>
                </a:solidFill>
                <a:latin typeface="+mn-lt"/>
              </a:rPr>
              <a:t>THANK YOU</a:t>
            </a:r>
            <a:endParaRPr lang="en-GB" sz="9600" b="1" dirty="0" err="1">
              <a:solidFill>
                <a:srgbClr val="0000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3095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 Health I_Group Projects_Temp</Template>
  <TotalTime>23</TotalTime>
  <Words>345</Words>
  <Application>Microsoft Office PowerPoint</Application>
  <PresentationFormat>Širokoúhlá obrazovka</PresentationFormat>
  <Paragraphs>21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Tahoma</vt:lpstr>
      <vt:lpstr>Wingdings</vt:lpstr>
      <vt:lpstr>Presentation_MU_EN</vt:lpstr>
      <vt:lpstr>Lymphoma</vt:lpstr>
      <vt:lpstr>Overview</vt:lpstr>
      <vt:lpstr>References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</dc:title>
  <dc:creator>Abanoub Riad</dc:creator>
  <cp:lastModifiedBy>Abanoub Riad</cp:lastModifiedBy>
  <cp:revision>2</cp:revision>
  <cp:lastPrinted>1601-01-01T00:00:00Z</cp:lastPrinted>
  <dcterms:created xsi:type="dcterms:W3CDTF">2022-11-16T07:21:34Z</dcterms:created>
  <dcterms:modified xsi:type="dcterms:W3CDTF">2022-11-16T07:46:00Z</dcterms:modified>
</cp:coreProperties>
</file>