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ppm"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4"/>
  </p:notesMasterIdLst>
  <p:handoutMasterIdLst>
    <p:handoutMasterId r:id="rId35"/>
  </p:handoutMasterIdLst>
  <p:sldIdLst>
    <p:sldId id="256" r:id="rId5"/>
    <p:sldId id="305" r:id="rId6"/>
    <p:sldId id="325" r:id="rId7"/>
    <p:sldId id="297" r:id="rId8"/>
    <p:sldId id="302" r:id="rId9"/>
    <p:sldId id="303" r:id="rId10"/>
    <p:sldId id="304" r:id="rId11"/>
    <p:sldId id="321" r:id="rId12"/>
    <p:sldId id="312" r:id="rId13"/>
    <p:sldId id="314" r:id="rId14"/>
    <p:sldId id="326" r:id="rId15"/>
    <p:sldId id="328" r:id="rId16"/>
    <p:sldId id="313" r:id="rId17"/>
    <p:sldId id="329" r:id="rId18"/>
    <p:sldId id="315" r:id="rId19"/>
    <p:sldId id="330" r:id="rId20"/>
    <p:sldId id="331" r:id="rId21"/>
    <p:sldId id="317" r:id="rId22"/>
    <p:sldId id="270" r:id="rId23"/>
    <p:sldId id="298" r:id="rId24"/>
    <p:sldId id="318" r:id="rId25"/>
    <p:sldId id="319" r:id="rId26"/>
    <p:sldId id="316" r:id="rId27"/>
    <p:sldId id="332" r:id="rId28"/>
    <p:sldId id="333" r:id="rId29"/>
    <p:sldId id="335" r:id="rId30"/>
    <p:sldId id="334" r:id="rId31"/>
    <p:sldId id="311" r:id="rId32"/>
    <p:sldId id="295" r:id="rId3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anoub Riad" initials="AR" lastIdx="1" clrIdx="0">
    <p:extLst>
      <p:ext uri="{19B8F6BF-5375-455C-9EA6-DF929625EA0E}">
        <p15:presenceInfo xmlns:p15="http://schemas.microsoft.com/office/powerpoint/2012/main" userId="Abanoub Ri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18DCC"/>
    <a:srgbClr val="F01928"/>
    <a:srgbClr val="7F8DC0"/>
    <a:srgbClr val="FEE7C8"/>
    <a:srgbClr val="D8DEEA"/>
    <a:srgbClr val="7E8EBF"/>
    <a:srgbClr val="EF1B22"/>
    <a:srgbClr val="F8F3ED"/>
    <a:srgbClr val="910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02" autoAdjust="0"/>
    <p:restoredTop sz="96754" autoAdjust="0"/>
  </p:normalViewPr>
  <p:slideViewPr>
    <p:cSldViewPr snapToGrid="0">
      <p:cViewPr varScale="1">
        <p:scale>
          <a:sx n="157" d="100"/>
          <a:sy n="157" d="100"/>
        </p:scale>
        <p:origin x="168" y="15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anoub Riad" userId="3eee0ade-b52f-4e10-8f1f-a69fed49e18a" providerId="ADAL" clId="{9D7AEE54-96DF-4D2B-A9B6-0A77F86B0EE2}"/>
    <pc:docChg chg="undo custSel addSld delSld modSld sldOrd">
      <pc:chgData name="Abanoub Riad" userId="3eee0ade-b52f-4e10-8f1f-a69fed49e18a" providerId="ADAL" clId="{9D7AEE54-96DF-4D2B-A9B6-0A77F86B0EE2}" dt="2023-10-19T00:00:49.356" v="571" actId="20577"/>
      <pc:docMkLst>
        <pc:docMk/>
      </pc:docMkLst>
      <pc:sldChg chg="modSp">
        <pc:chgData name="Abanoub Riad" userId="3eee0ade-b52f-4e10-8f1f-a69fed49e18a" providerId="ADAL" clId="{9D7AEE54-96DF-4D2B-A9B6-0A77F86B0EE2}" dt="2023-10-18T22:47:15.721" v="2"/>
        <pc:sldMkLst>
          <pc:docMk/>
          <pc:sldMk cId="401170139" sldId="256"/>
        </pc:sldMkLst>
        <pc:spChg chg="mod">
          <ac:chgData name="Abanoub Riad" userId="3eee0ade-b52f-4e10-8f1f-a69fed49e18a" providerId="ADAL" clId="{9D7AEE54-96DF-4D2B-A9B6-0A77F86B0EE2}" dt="2023-10-18T22:47:15.721" v="2"/>
          <ac:spMkLst>
            <pc:docMk/>
            <pc:sldMk cId="401170139" sldId="256"/>
            <ac:spMk id="2" creationId="{2059F203-74D7-444B-BF61-95A819D36F64}"/>
          </ac:spMkLst>
        </pc:spChg>
      </pc:sldChg>
      <pc:sldChg chg="modSp">
        <pc:chgData name="Abanoub Riad" userId="3eee0ade-b52f-4e10-8f1f-a69fed49e18a" providerId="ADAL" clId="{9D7AEE54-96DF-4D2B-A9B6-0A77F86B0EE2}" dt="2023-10-18T22:47:15.721" v="2"/>
        <pc:sldMkLst>
          <pc:docMk/>
          <pc:sldMk cId="3654053429" sldId="270"/>
        </pc:sldMkLst>
        <pc:spChg chg="mod">
          <ac:chgData name="Abanoub Riad" userId="3eee0ade-b52f-4e10-8f1f-a69fed49e18a" providerId="ADAL" clId="{9D7AEE54-96DF-4D2B-A9B6-0A77F86B0EE2}" dt="2023-10-18T22:47:15.721" v="2"/>
          <ac:spMkLst>
            <pc:docMk/>
            <pc:sldMk cId="3654053429" sldId="270"/>
            <ac:spMk id="2" creationId="{6436ABD0-9B60-4E63-A33F-F26A6125D63A}"/>
          </ac:spMkLst>
        </pc:spChg>
      </pc:sldChg>
      <pc:sldChg chg="modSp ord">
        <pc:chgData name="Abanoub Riad" userId="3eee0ade-b52f-4e10-8f1f-a69fed49e18a" providerId="ADAL" clId="{9D7AEE54-96DF-4D2B-A9B6-0A77F86B0EE2}" dt="2023-10-19T00:00:49.356" v="571" actId="20577"/>
        <pc:sldMkLst>
          <pc:docMk/>
          <pc:sldMk cId="1929594849" sldId="295"/>
        </pc:sldMkLst>
        <pc:spChg chg="mod">
          <ac:chgData name="Abanoub Riad" userId="3eee0ade-b52f-4e10-8f1f-a69fed49e18a" providerId="ADAL" clId="{9D7AEE54-96DF-4D2B-A9B6-0A77F86B0EE2}" dt="2023-10-18T22:47:15.721" v="2"/>
          <ac:spMkLst>
            <pc:docMk/>
            <pc:sldMk cId="1929594849" sldId="295"/>
            <ac:spMk id="2" creationId="{6436ABD0-9B60-4E63-A33F-F26A6125D63A}"/>
          </ac:spMkLst>
        </pc:spChg>
        <pc:spChg chg="mod">
          <ac:chgData name="Abanoub Riad" userId="3eee0ade-b52f-4e10-8f1f-a69fed49e18a" providerId="ADAL" clId="{9D7AEE54-96DF-4D2B-A9B6-0A77F86B0EE2}" dt="2023-10-19T00:00:49.356" v="571" actId="20577"/>
          <ac:spMkLst>
            <pc:docMk/>
            <pc:sldMk cId="1929594849" sldId="295"/>
            <ac:spMk id="6" creationId="{30CCDE0A-3835-C40F-F727-9FC905669429}"/>
          </ac:spMkLst>
        </pc:spChg>
      </pc:sldChg>
      <pc:sldChg chg="modSp del">
        <pc:chgData name="Abanoub Riad" userId="3eee0ade-b52f-4e10-8f1f-a69fed49e18a" providerId="ADAL" clId="{9D7AEE54-96DF-4D2B-A9B6-0A77F86B0EE2}" dt="2023-10-18T22:47:48.313" v="3" actId="2696"/>
        <pc:sldMkLst>
          <pc:docMk/>
          <pc:sldMk cId="3181471866" sldId="296"/>
        </pc:sldMkLst>
        <pc:spChg chg="mod">
          <ac:chgData name="Abanoub Riad" userId="3eee0ade-b52f-4e10-8f1f-a69fed49e18a" providerId="ADAL" clId="{9D7AEE54-96DF-4D2B-A9B6-0A77F86B0EE2}" dt="2023-10-18T22:47:15.721" v="2"/>
          <ac:spMkLst>
            <pc:docMk/>
            <pc:sldMk cId="3181471866" sldId="296"/>
            <ac:spMk id="2" creationId="{AD98CB24-D1AF-412A-AD58-7C5E892FD709}"/>
          </ac:spMkLst>
        </pc:spChg>
      </pc:sldChg>
      <pc:sldChg chg="modSp ord">
        <pc:chgData name="Abanoub Riad" userId="3eee0ade-b52f-4e10-8f1f-a69fed49e18a" providerId="ADAL" clId="{9D7AEE54-96DF-4D2B-A9B6-0A77F86B0EE2}" dt="2023-10-18T22:49:44.605" v="15"/>
        <pc:sldMkLst>
          <pc:docMk/>
          <pc:sldMk cId="240746968" sldId="297"/>
        </pc:sldMkLst>
        <pc:spChg chg="mod">
          <ac:chgData name="Abanoub Riad" userId="3eee0ade-b52f-4e10-8f1f-a69fed49e18a" providerId="ADAL" clId="{9D7AEE54-96DF-4D2B-A9B6-0A77F86B0EE2}" dt="2023-10-18T22:47:15.721" v="2"/>
          <ac:spMkLst>
            <pc:docMk/>
            <pc:sldMk cId="240746968" sldId="297"/>
            <ac:spMk id="2" creationId="{AD98CB24-D1AF-412A-AD58-7C5E892FD709}"/>
          </ac:spMkLst>
        </pc:spChg>
      </pc:sldChg>
      <pc:sldChg chg="modSp ord">
        <pc:chgData name="Abanoub Riad" userId="3eee0ade-b52f-4e10-8f1f-a69fed49e18a" providerId="ADAL" clId="{9D7AEE54-96DF-4D2B-A9B6-0A77F86B0EE2}" dt="2023-10-18T23:58:48.127" v="551"/>
        <pc:sldMkLst>
          <pc:docMk/>
          <pc:sldMk cId="4224436144" sldId="298"/>
        </pc:sldMkLst>
        <pc:spChg chg="mod">
          <ac:chgData name="Abanoub Riad" userId="3eee0ade-b52f-4e10-8f1f-a69fed49e18a" providerId="ADAL" clId="{9D7AEE54-96DF-4D2B-A9B6-0A77F86B0EE2}" dt="2023-10-18T22:47:15.721" v="2"/>
          <ac:spMkLst>
            <pc:docMk/>
            <pc:sldMk cId="4224436144" sldId="298"/>
            <ac:spMk id="2" creationId="{AD98CB24-D1AF-412A-AD58-7C5E892FD709}"/>
          </ac:spMkLst>
        </pc:spChg>
      </pc:sldChg>
      <pc:sldChg chg="modSp ord">
        <pc:chgData name="Abanoub Riad" userId="3eee0ade-b52f-4e10-8f1f-a69fed49e18a" providerId="ADAL" clId="{9D7AEE54-96DF-4D2B-A9B6-0A77F86B0EE2}" dt="2023-10-18T22:49:44.605" v="15"/>
        <pc:sldMkLst>
          <pc:docMk/>
          <pc:sldMk cId="1515887950" sldId="302"/>
        </pc:sldMkLst>
        <pc:spChg chg="mod">
          <ac:chgData name="Abanoub Riad" userId="3eee0ade-b52f-4e10-8f1f-a69fed49e18a" providerId="ADAL" clId="{9D7AEE54-96DF-4D2B-A9B6-0A77F86B0EE2}" dt="2023-10-18T22:47:15.721" v="2"/>
          <ac:spMkLst>
            <pc:docMk/>
            <pc:sldMk cId="1515887950" sldId="302"/>
            <ac:spMk id="2" creationId="{AD98CB24-D1AF-412A-AD58-7C5E892FD709}"/>
          </ac:spMkLst>
        </pc:spChg>
      </pc:sldChg>
      <pc:sldChg chg="modSp ord">
        <pc:chgData name="Abanoub Riad" userId="3eee0ade-b52f-4e10-8f1f-a69fed49e18a" providerId="ADAL" clId="{9D7AEE54-96DF-4D2B-A9B6-0A77F86B0EE2}" dt="2023-10-18T22:49:44.605" v="15"/>
        <pc:sldMkLst>
          <pc:docMk/>
          <pc:sldMk cId="2036160875" sldId="303"/>
        </pc:sldMkLst>
        <pc:spChg chg="mod">
          <ac:chgData name="Abanoub Riad" userId="3eee0ade-b52f-4e10-8f1f-a69fed49e18a" providerId="ADAL" clId="{9D7AEE54-96DF-4D2B-A9B6-0A77F86B0EE2}" dt="2023-10-18T22:47:15.721" v="2"/>
          <ac:spMkLst>
            <pc:docMk/>
            <pc:sldMk cId="2036160875" sldId="303"/>
            <ac:spMk id="2" creationId="{AD98CB24-D1AF-412A-AD58-7C5E892FD709}"/>
          </ac:spMkLst>
        </pc:spChg>
      </pc:sldChg>
      <pc:sldChg chg="addSp delSp modSp ord modAnim">
        <pc:chgData name="Abanoub Riad" userId="3eee0ade-b52f-4e10-8f1f-a69fed49e18a" providerId="ADAL" clId="{9D7AEE54-96DF-4D2B-A9B6-0A77F86B0EE2}" dt="2023-10-18T23:25:36.881" v="45" actId="20577"/>
        <pc:sldMkLst>
          <pc:docMk/>
          <pc:sldMk cId="1897148003" sldId="304"/>
        </pc:sldMkLst>
        <pc:spChg chg="mod">
          <ac:chgData name="Abanoub Riad" userId="3eee0ade-b52f-4e10-8f1f-a69fed49e18a" providerId="ADAL" clId="{9D7AEE54-96DF-4D2B-A9B6-0A77F86B0EE2}" dt="2023-10-18T22:47:15.721" v="2"/>
          <ac:spMkLst>
            <pc:docMk/>
            <pc:sldMk cId="1897148003" sldId="304"/>
            <ac:spMk id="2" creationId="{AD98CB24-D1AF-412A-AD58-7C5E892FD709}"/>
          </ac:spMkLst>
        </pc:spChg>
        <pc:spChg chg="add del mod">
          <ac:chgData name="Abanoub Riad" userId="3eee0ade-b52f-4e10-8f1f-a69fed49e18a" providerId="ADAL" clId="{9D7AEE54-96DF-4D2B-A9B6-0A77F86B0EE2}" dt="2023-10-18T23:23:53.804" v="25"/>
          <ac:spMkLst>
            <pc:docMk/>
            <pc:sldMk cId="1897148003" sldId="304"/>
            <ac:spMk id="4" creationId="{8CC7978A-E9A9-426F-8752-046355466547}"/>
          </ac:spMkLst>
        </pc:spChg>
        <pc:spChg chg="mod">
          <ac:chgData name="Abanoub Riad" userId="3eee0ade-b52f-4e10-8f1f-a69fed49e18a" providerId="ADAL" clId="{9D7AEE54-96DF-4D2B-A9B6-0A77F86B0EE2}" dt="2023-10-18T23:25:36.881" v="45" actId="20577"/>
          <ac:spMkLst>
            <pc:docMk/>
            <pc:sldMk cId="1897148003" sldId="304"/>
            <ac:spMk id="15" creationId="{07F32EB0-C810-41C1-903A-74D2740EAFFF}"/>
          </ac:spMkLst>
        </pc:spChg>
        <pc:spChg chg="mod">
          <ac:chgData name="Abanoub Riad" userId="3eee0ade-b52f-4e10-8f1f-a69fed49e18a" providerId="ADAL" clId="{9D7AEE54-96DF-4D2B-A9B6-0A77F86B0EE2}" dt="2023-10-18T23:25:28.688" v="42" actId="1076"/>
          <ac:spMkLst>
            <pc:docMk/>
            <pc:sldMk cId="1897148003" sldId="304"/>
            <ac:spMk id="22" creationId="{859DEA21-40E6-4E59-9447-5037EE65D4B5}"/>
          </ac:spMkLst>
        </pc:spChg>
        <pc:picChg chg="add mod">
          <ac:chgData name="Abanoub Riad" userId="3eee0ade-b52f-4e10-8f1f-a69fed49e18a" providerId="ADAL" clId="{9D7AEE54-96DF-4D2B-A9B6-0A77F86B0EE2}" dt="2023-10-18T23:24:21.905" v="29" actId="14100"/>
          <ac:picMkLst>
            <pc:docMk/>
            <pc:sldMk cId="1897148003" sldId="304"/>
            <ac:picMk id="9" creationId="{83C4ED07-B26C-4700-8B55-7F935A6E15CE}"/>
          </ac:picMkLst>
        </pc:picChg>
      </pc:sldChg>
      <pc:sldChg chg="addSp delSp modSp delAnim modAnim">
        <pc:chgData name="Abanoub Riad" userId="3eee0ade-b52f-4e10-8f1f-a69fed49e18a" providerId="ADAL" clId="{9D7AEE54-96DF-4D2B-A9B6-0A77F86B0EE2}" dt="2023-10-18T22:49:10.305" v="13" actId="478"/>
        <pc:sldMkLst>
          <pc:docMk/>
          <pc:sldMk cId="2036211090" sldId="305"/>
        </pc:sldMkLst>
        <pc:spChg chg="mod">
          <ac:chgData name="Abanoub Riad" userId="3eee0ade-b52f-4e10-8f1f-a69fed49e18a" providerId="ADAL" clId="{9D7AEE54-96DF-4D2B-A9B6-0A77F86B0EE2}" dt="2023-10-18T22:47:15.721" v="2"/>
          <ac:spMkLst>
            <pc:docMk/>
            <pc:sldMk cId="2036211090" sldId="305"/>
            <ac:spMk id="2" creationId="{AD98CB24-D1AF-412A-AD58-7C5E892FD709}"/>
          </ac:spMkLst>
        </pc:spChg>
        <pc:spChg chg="add del mod">
          <ac:chgData name="Abanoub Riad" userId="3eee0ade-b52f-4e10-8f1f-a69fed49e18a" providerId="ADAL" clId="{9D7AEE54-96DF-4D2B-A9B6-0A77F86B0EE2}" dt="2023-10-18T22:48:35.601" v="5" actId="478"/>
          <ac:spMkLst>
            <pc:docMk/>
            <pc:sldMk cId="2036211090" sldId="305"/>
            <ac:spMk id="5" creationId="{63B6E057-CD5D-435E-A01B-D2664307CBDE}"/>
          </ac:spMkLst>
        </pc:spChg>
        <pc:spChg chg="del">
          <ac:chgData name="Abanoub Riad" userId="3eee0ade-b52f-4e10-8f1f-a69fed49e18a" providerId="ADAL" clId="{9D7AEE54-96DF-4D2B-A9B6-0A77F86B0EE2}" dt="2023-10-18T22:48:33.364" v="4" actId="478"/>
          <ac:spMkLst>
            <pc:docMk/>
            <pc:sldMk cId="2036211090" sldId="305"/>
            <ac:spMk id="6" creationId="{04F337D5-7AD9-47D5-B412-2083AC2F7C28}"/>
          </ac:spMkLst>
        </pc:spChg>
        <pc:spChg chg="add">
          <ac:chgData name="Abanoub Riad" userId="3eee0ade-b52f-4e10-8f1f-a69fed49e18a" providerId="ADAL" clId="{9D7AEE54-96DF-4D2B-A9B6-0A77F86B0EE2}" dt="2023-10-18T22:48:54.413" v="11"/>
          <ac:spMkLst>
            <pc:docMk/>
            <pc:sldMk cId="2036211090" sldId="305"/>
            <ac:spMk id="12" creationId="{939A19FE-1EF5-4193-B4F9-A9D1BD94049D}"/>
          </ac:spMkLst>
        </pc:spChg>
        <pc:spChg chg="add">
          <ac:chgData name="Abanoub Riad" userId="3eee0ade-b52f-4e10-8f1f-a69fed49e18a" providerId="ADAL" clId="{9D7AEE54-96DF-4D2B-A9B6-0A77F86B0EE2}" dt="2023-10-18T22:48:54.413" v="11"/>
          <ac:spMkLst>
            <pc:docMk/>
            <pc:sldMk cId="2036211090" sldId="305"/>
            <ac:spMk id="13" creationId="{FD1AEDC6-4251-48D4-95DC-30C05E2DCAEE}"/>
          </ac:spMkLst>
        </pc:spChg>
        <pc:spChg chg="add">
          <ac:chgData name="Abanoub Riad" userId="3eee0ade-b52f-4e10-8f1f-a69fed49e18a" providerId="ADAL" clId="{9D7AEE54-96DF-4D2B-A9B6-0A77F86B0EE2}" dt="2023-10-18T22:48:54.413" v="11"/>
          <ac:spMkLst>
            <pc:docMk/>
            <pc:sldMk cId="2036211090" sldId="305"/>
            <ac:spMk id="14" creationId="{64E61C14-308E-478A-9AD6-C7FF7F4CD749}"/>
          </ac:spMkLst>
        </pc:spChg>
        <pc:spChg chg="add">
          <ac:chgData name="Abanoub Riad" userId="3eee0ade-b52f-4e10-8f1f-a69fed49e18a" providerId="ADAL" clId="{9D7AEE54-96DF-4D2B-A9B6-0A77F86B0EE2}" dt="2023-10-18T22:48:54.413" v="11"/>
          <ac:spMkLst>
            <pc:docMk/>
            <pc:sldMk cId="2036211090" sldId="305"/>
            <ac:spMk id="16" creationId="{A67EFC84-A267-4A38-B48C-459F410218F3}"/>
          </ac:spMkLst>
        </pc:spChg>
        <pc:spChg chg="add">
          <ac:chgData name="Abanoub Riad" userId="3eee0ade-b52f-4e10-8f1f-a69fed49e18a" providerId="ADAL" clId="{9D7AEE54-96DF-4D2B-A9B6-0A77F86B0EE2}" dt="2023-10-18T22:48:54.413" v="11"/>
          <ac:spMkLst>
            <pc:docMk/>
            <pc:sldMk cId="2036211090" sldId="305"/>
            <ac:spMk id="22" creationId="{FCA30D3E-C9D9-4B77-84CE-5E832F3D4B10}"/>
          </ac:spMkLst>
        </pc:spChg>
        <pc:spChg chg="add">
          <ac:chgData name="Abanoub Riad" userId="3eee0ade-b52f-4e10-8f1f-a69fed49e18a" providerId="ADAL" clId="{9D7AEE54-96DF-4D2B-A9B6-0A77F86B0EE2}" dt="2023-10-18T22:48:54.413" v="11"/>
          <ac:spMkLst>
            <pc:docMk/>
            <pc:sldMk cId="2036211090" sldId="305"/>
            <ac:spMk id="24" creationId="{5CBC0975-358D-4DD7-BAE7-BE6AF16FE92A}"/>
          </ac:spMkLst>
        </pc:spChg>
        <pc:spChg chg="add">
          <ac:chgData name="Abanoub Riad" userId="3eee0ade-b52f-4e10-8f1f-a69fed49e18a" providerId="ADAL" clId="{9D7AEE54-96DF-4D2B-A9B6-0A77F86B0EE2}" dt="2023-10-18T22:48:54.413" v="11"/>
          <ac:spMkLst>
            <pc:docMk/>
            <pc:sldMk cId="2036211090" sldId="305"/>
            <ac:spMk id="25" creationId="{C33AB9DE-EA18-462A-BF82-5A5AE9C4B385}"/>
          </ac:spMkLst>
        </pc:spChg>
        <pc:picChg chg="add">
          <ac:chgData name="Abanoub Riad" userId="3eee0ade-b52f-4e10-8f1f-a69fed49e18a" providerId="ADAL" clId="{9D7AEE54-96DF-4D2B-A9B6-0A77F86B0EE2}" dt="2023-10-18T22:48:54.413" v="11"/>
          <ac:picMkLst>
            <pc:docMk/>
            <pc:sldMk cId="2036211090" sldId="305"/>
            <ac:picMk id="7" creationId="{9B7CC783-FF08-4501-A961-519CDE9E0E18}"/>
          </ac:picMkLst>
        </pc:picChg>
        <pc:picChg chg="add">
          <ac:chgData name="Abanoub Riad" userId="3eee0ade-b52f-4e10-8f1f-a69fed49e18a" providerId="ADAL" clId="{9D7AEE54-96DF-4D2B-A9B6-0A77F86B0EE2}" dt="2023-10-18T22:48:54.413" v="11"/>
          <ac:picMkLst>
            <pc:docMk/>
            <pc:sldMk cId="2036211090" sldId="305"/>
            <ac:picMk id="8" creationId="{C07870F6-AD15-4C1E-99EA-5E9A8D4A2B5A}"/>
          </ac:picMkLst>
        </pc:picChg>
        <pc:picChg chg="add">
          <ac:chgData name="Abanoub Riad" userId="3eee0ade-b52f-4e10-8f1f-a69fed49e18a" providerId="ADAL" clId="{9D7AEE54-96DF-4D2B-A9B6-0A77F86B0EE2}" dt="2023-10-18T22:48:54.413" v="11"/>
          <ac:picMkLst>
            <pc:docMk/>
            <pc:sldMk cId="2036211090" sldId="305"/>
            <ac:picMk id="9" creationId="{3E01AC25-A84F-42A6-B734-F075C979DE68}"/>
          </ac:picMkLst>
        </pc:picChg>
        <pc:picChg chg="add">
          <ac:chgData name="Abanoub Riad" userId="3eee0ade-b52f-4e10-8f1f-a69fed49e18a" providerId="ADAL" clId="{9D7AEE54-96DF-4D2B-A9B6-0A77F86B0EE2}" dt="2023-10-18T22:48:54.413" v="11"/>
          <ac:picMkLst>
            <pc:docMk/>
            <pc:sldMk cId="2036211090" sldId="305"/>
            <ac:picMk id="10" creationId="{F84B2452-ECAE-4227-BC70-ADEEE8653F92}"/>
          </ac:picMkLst>
        </pc:picChg>
        <pc:picChg chg="add">
          <ac:chgData name="Abanoub Riad" userId="3eee0ade-b52f-4e10-8f1f-a69fed49e18a" providerId="ADAL" clId="{9D7AEE54-96DF-4D2B-A9B6-0A77F86B0EE2}" dt="2023-10-18T22:48:54.413" v="11"/>
          <ac:picMkLst>
            <pc:docMk/>
            <pc:sldMk cId="2036211090" sldId="305"/>
            <ac:picMk id="11" creationId="{8A4AF270-7764-44FF-9D8A-572C65FCEAC5}"/>
          </ac:picMkLst>
        </pc:picChg>
        <pc:picChg chg="add">
          <ac:chgData name="Abanoub Riad" userId="3eee0ade-b52f-4e10-8f1f-a69fed49e18a" providerId="ADAL" clId="{9D7AEE54-96DF-4D2B-A9B6-0A77F86B0EE2}" dt="2023-10-18T22:48:54.413" v="11"/>
          <ac:picMkLst>
            <pc:docMk/>
            <pc:sldMk cId="2036211090" sldId="305"/>
            <ac:picMk id="15" creationId="{18EE1772-BDD1-40D9-9B03-EDFBE38CB3DD}"/>
          </ac:picMkLst>
        </pc:picChg>
        <pc:picChg chg="add">
          <ac:chgData name="Abanoub Riad" userId="3eee0ade-b52f-4e10-8f1f-a69fed49e18a" providerId="ADAL" clId="{9D7AEE54-96DF-4D2B-A9B6-0A77F86B0EE2}" dt="2023-10-18T22:48:54.413" v="11"/>
          <ac:picMkLst>
            <pc:docMk/>
            <pc:sldMk cId="2036211090" sldId="305"/>
            <ac:picMk id="17" creationId="{96A7669F-305B-4462-837C-B0F184515BBB}"/>
          </ac:picMkLst>
        </pc:picChg>
        <pc:picChg chg="add">
          <ac:chgData name="Abanoub Riad" userId="3eee0ade-b52f-4e10-8f1f-a69fed49e18a" providerId="ADAL" clId="{9D7AEE54-96DF-4D2B-A9B6-0A77F86B0EE2}" dt="2023-10-18T22:48:54.413" v="11"/>
          <ac:picMkLst>
            <pc:docMk/>
            <pc:sldMk cId="2036211090" sldId="305"/>
            <ac:picMk id="18" creationId="{5DCD3A24-3F54-4A37-A103-C5E32F2BC268}"/>
          </ac:picMkLst>
        </pc:picChg>
        <pc:picChg chg="add">
          <ac:chgData name="Abanoub Riad" userId="3eee0ade-b52f-4e10-8f1f-a69fed49e18a" providerId="ADAL" clId="{9D7AEE54-96DF-4D2B-A9B6-0A77F86B0EE2}" dt="2023-10-18T22:48:54.413" v="11"/>
          <ac:picMkLst>
            <pc:docMk/>
            <pc:sldMk cId="2036211090" sldId="305"/>
            <ac:picMk id="19" creationId="{6695200F-4A90-48C3-BB9B-35F168A2F960}"/>
          </ac:picMkLst>
        </pc:picChg>
        <pc:picChg chg="add">
          <ac:chgData name="Abanoub Riad" userId="3eee0ade-b52f-4e10-8f1f-a69fed49e18a" providerId="ADAL" clId="{9D7AEE54-96DF-4D2B-A9B6-0A77F86B0EE2}" dt="2023-10-18T22:48:54.413" v="11"/>
          <ac:picMkLst>
            <pc:docMk/>
            <pc:sldMk cId="2036211090" sldId="305"/>
            <ac:picMk id="20" creationId="{5C9E987C-4BC5-43B9-8F52-C3FFE9FD0D66}"/>
          </ac:picMkLst>
        </pc:picChg>
        <pc:picChg chg="add">
          <ac:chgData name="Abanoub Riad" userId="3eee0ade-b52f-4e10-8f1f-a69fed49e18a" providerId="ADAL" clId="{9D7AEE54-96DF-4D2B-A9B6-0A77F86B0EE2}" dt="2023-10-18T22:48:54.413" v="11"/>
          <ac:picMkLst>
            <pc:docMk/>
            <pc:sldMk cId="2036211090" sldId="305"/>
            <ac:picMk id="21" creationId="{8398A7FD-9200-4B58-9690-2C7482D46A39}"/>
          </ac:picMkLst>
        </pc:picChg>
        <pc:picChg chg="add">
          <ac:chgData name="Abanoub Riad" userId="3eee0ade-b52f-4e10-8f1f-a69fed49e18a" providerId="ADAL" clId="{9D7AEE54-96DF-4D2B-A9B6-0A77F86B0EE2}" dt="2023-10-18T22:48:54.413" v="11"/>
          <ac:picMkLst>
            <pc:docMk/>
            <pc:sldMk cId="2036211090" sldId="305"/>
            <ac:picMk id="23" creationId="{6907E0AC-2189-4FEF-826C-8EA9D5675971}"/>
          </ac:picMkLst>
        </pc:picChg>
        <pc:picChg chg="add del">
          <ac:chgData name="Abanoub Riad" userId="3eee0ade-b52f-4e10-8f1f-a69fed49e18a" providerId="ADAL" clId="{9D7AEE54-96DF-4D2B-A9B6-0A77F86B0EE2}" dt="2023-10-18T22:49:10.305" v="13" actId="478"/>
          <ac:picMkLst>
            <pc:docMk/>
            <pc:sldMk cId="2036211090" sldId="305"/>
            <ac:picMk id="26" creationId="{A23F42CB-4E74-4EC1-9D82-2361A5269638}"/>
          </ac:picMkLst>
        </pc:picChg>
      </pc:sldChg>
      <pc:sldChg chg="modSp del">
        <pc:chgData name="Abanoub Riad" userId="3eee0ade-b52f-4e10-8f1f-a69fed49e18a" providerId="ADAL" clId="{9D7AEE54-96DF-4D2B-A9B6-0A77F86B0EE2}" dt="2023-10-18T22:49:53.555" v="16" actId="2696"/>
        <pc:sldMkLst>
          <pc:docMk/>
          <pc:sldMk cId="3384216823" sldId="307"/>
        </pc:sldMkLst>
        <pc:spChg chg="mod">
          <ac:chgData name="Abanoub Riad" userId="3eee0ade-b52f-4e10-8f1f-a69fed49e18a" providerId="ADAL" clId="{9D7AEE54-96DF-4D2B-A9B6-0A77F86B0EE2}" dt="2023-10-18T22:47:15.721" v="2"/>
          <ac:spMkLst>
            <pc:docMk/>
            <pc:sldMk cId="3384216823" sldId="307"/>
            <ac:spMk id="2" creationId="{AD98CB24-D1AF-412A-AD58-7C5E892FD709}"/>
          </ac:spMkLst>
        </pc:spChg>
      </pc:sldChg>
      <pc:sldChg chg="modSp del">
        <pc:chgData name="Abanoub Riad" userId="3eee0ade-b52f-4e10-8f1f-a69fed49e18a" providerId="ADAL" clId="{9D7AEE54-96DF-4D2B-A9B6-0A77F86B0EE2}" dt="2023-10-18T22:51:34.032" v="22" actId="2696"/>
        <pc:sldMkLst>
          <pc:docMk/>
          <pc:sldMk cId="1196856770" sldId="308"/>
        </pc:sldMkLst>
        <pc:spChg chg="mod">
          <ac:chgData name="Abanoub Riad" userId="3eee0ade-b52f-4e10-8f1f-a69fed49e18a" providerId="ADAL" clId="{9D7AEE54-96DF-4D2B-A9B6-0A77F86B0EE2}" dt="2023-10-18T22:47:15.721" v="2"/>
          <ac:spMkLst>
            <pc:docMk/>
            <pc:sldMk cId="1196856770" sldId="308"/>
            <ac:spMk id="2" creationId="{AD98CB24-D1AF-412A-AD58-7C5E892FD709}"/>
          </ac:spMkLst>
        </pc:spChg>
      </pc:sldChg>
      <pc:sldChg chg="modSp del">
        <pc:chgData name="Abanoub Riad" userId="3eee0ade-b52f-4e10-8f1f-a69fed49e18a" providerId="ADAL" clId="{9D7AEE54-96DF-4D2B-A9B6-0A77F86B0EE2}" dt="2023-10-18T22:51:42.839" v="23" actId="2696"/>
        <pc:sldMkLst>
          <pc:docMk/>
          <pc:sldMk cId="409959878" sldId="309"/>
        </pc:sldMkLst>
        <pc:spChg chg="mod">
          <ac:chgData name="Abanoub Riad" userId="3eee0ade-b52f-4e10-8f1f-a69fed49e18a" providerId="ADAL" clId="{9D7AEE54-96DF-4D2B-A9B6-0A77F86B0EE2}" dt="2023-10-18T22:47:15.721" v="2"/>
          <ac:spMkLst>
            <pc:docMk/>
            <pc:sldMk cId="409959878" sldId="309"/>
            <ac:spMk id="2" creationId="{AD98CB24-D1AF-412A-AD58-7C5E892FD709}"/>
          </ac:spMkLst>
        </pc:spChg>
      </pc:sldChg>
      <pc:sldChg chg="modSp">
        <pc:chgData name="Abanoub Riad" userId="3eee0ade-b52f-4e10-8f1f-a69fed49e18a" providerId="ADAL" clId="{9D7AEE54-96DF-4D2B-A9B6-0A77F86B0EE2}" dt="2023-10-18T22:47:15.721" v="2"/>
        <pc:sldMkLst>
          <pc:docMk/>
          <pc:sldMk cId="445986866" sldId="311"/>
        </pc:sldMkLst>
        <pc:spChg chg="mod">
          <ac:chgData name="Abanoub Riad" userId="3eee0ade-b52f-4e10-8f1f-a69fed49e18a" providerId="ADAL" clId="{9D7AEE54-96DF-4D2B-A9B6-0A77F86B0EE2}" dt="2023-10-18T22:47:15.721" v="2"/>
          <ac:spMkLst>
            <pc:docMk/>
            <pc:sldMk cId="445986866" sldId="311"/>
            <ac:spMk id="2" creationId="{AD98CB24-D1AF-412A-AD58-7C5E892FD709}"/>
          </ac:spMkLst>
        </pc:spChg>
      </pc:sldChg>
      <pc:sldChg chg="modSp">
        <pc:chgData name="Abanoub Riad" userId="3eee0ade-b52f-4e10-8f1f-a69fed49e18a" providerId="ADAL" clId="{9D7AEE54-96DF-4D2B-A9B6-0A77F86B0EE2}" dt="2023-10-18T23:32:21.152" v="235" actId="1076"/>
        <pc:sldMkLst>
          <pc:docMk/>
          <pc:sldMk cId="4056731733" sldId="312"/>
        </pc:sldMkLst>
        <pc:spChg chg="mod">
          <ac:chgData name="Abanoub Riad" userId="3eee0ade-b52f-4e10-8f1f-a69fed49e18a" providerId="ADAL" clId="{9D7AEE54-96DF-4D2B-A9B6-0A77F86B0EE2}" dt="2023-10-18T22:47:15.721" v="2"/>
          <ac:spMkLst>
            <pc:docMk/>
            <pc:sldMk cId="4056731733" sldId="312"/>
            <ac:spMk id="2" creationId="{AD98CB24-D1AF-412A-AD58-7C5E892FD709}"/>
          </ac:spMkLst>
        </pc:spChg>
        <pc:spChg chg="mod">
          <ac:chgData name="Abanoub Riad" userId="3eee0ade-b52f-4e10-8f1f-a69fed49e18a" providerId="ADAL" clId="{9D7AEE54-96DF-4D2B-A9B6-0A77F86B0EE2}" dt="2023-10-18T23:32:21.152" v="235" actId="1076"/>
          <ac:spMkLst>
            <pc:docMk/>
            <pc:sldMk cId="4056731733" sldId="312"/>
            <ac:spMk id="16" creationId="{ADD8247E-9DB9-4EE0-9705-957142AFF3F1}"/>
          </ac:spMkLst>
        </pc:spChg>
      </pc:sldChg>
      <pc:sldChg chg="addSp delSp modSp delAnim modAnim">
        <pc:chgData name="Abanoub Riad" userId="3eee0ade-b52f-4e10-8f1f-a69fed49e18a" providerId="ADAL" clId="{9D7AEE54-96DF-4D2B-A9B6-0A77F86B0EE2}" dt="2023-10-18T23:51:01.648" v="520"/>
        <pc:sldMkLst>
          <pc:docMk/>
          <pc:sldMk cId="4076896293" sldId="313"/>
        </pc:sldMkLst>
        <pc:spChg chg="mod">
          <ac:chgData name="Abanoub Riad" userId="3eee0ade-b52f-4e10-8f1f-a69fed49e18a" providerId="ADAL" clId="{9D7AEE54-96DF-4D2B-A9B6-0A77F86B0EE2}" dt="2023-10-18T22:47:15.721" v="2"/>
          <ac:spMkLst>
            <pc:docMk/>
            <pc:sldMk cId="4076896293" sldId="313"/>
            <ac:spMk id="2" creationId="{AD98CB24-D1AF-412A-AD58-7C5E892FD709}"/>
          </ac:spMkLst>
        </pc:spChg>
        <pc:spChg chg="add del mod">
          <ac:chgData name="Abanoub Riad" userId="3eee0ade-b52f-4e10-8f1f-a69fed49e18a" providerId="ADAL" clId="{9D7AEE54-96DF-4D2B-A9B6-0A77F86B0EE2}" dt="2023-10-18T23:50:41.646" v="518" actId="478"/>
          <ac:spMkLst>
            <pc:docMk/>
            <pc:sldMk cId="4076896293" sldId="313"/>
            <ac:spMk id="5" creationId="{E1B921B1-78ED-4380-88A0-16CE8656A40F}"/>
          </ac:spMkLst>
        </pc:spChg>
        <pc:spChg chg="del">
          <ac:chgData name="Abanoub Riad" userId="3eee0ade-b52f-4e10-8f1f-a69fed49e18a" providerId="ADAL" clId="{9D7AEE54-96DF-4D2B-A9B6-0A77F86B0EE2}" dt="2023-10-18T23:50:39.083" v="517" actId="478"/>
          <ac:spMkLst>
            <pc:docMk/>
            <pc:sldMk cId="4076896293" sldId="313"/>
            <ac:spMk id="6" creationId="{04F337D5-7AD9-47D5-B412-2083AC2F7C28}"/>
          </ac:spMkLst>
        </pc:spChg>
        <pc:spChg chg="add">
          <ac:chgData name="Abanoub Riad" userId="3eee0ade-b52f-4e10-8f1f-a69fed49e18a" providerId="ADAL" clId="{9D7AEE54-96DF-4D2B-A9B6-0A77F86B0EE2}" dt="2023-10-18T23:50:49.267" v="519"/>
          <ac:spMkLst>
            <pc:docMk/>
            <pc:sldMk cId="4076896293" sldId="313"/>
            <ac:spMk id="9" creationId="{AD2ECF68-CF5C-49CF-BB09-D6D14E687C2E}"/>
          </ac:spMkLst>
        </pc:spChg>
        <pc:spChg chg="add">
          <ac:chgData name="Abanoub Riad" userId="3eee0ade-b52f-4e10-8f1f-a69fed49e18a" providerId="ADAL" clId="{9D7AEE54-96DF-4D2B-A9B6-0A77F86B0EE2}" dt="2023-10-18T23:51:01.648" v="520"/>
          <ac:spMkLst>
            <pc:docMk/>
            <pc:sldMk cId="4076896293" sldId="313"/>
            <ac:spMk id="15" creationId="{E356D0DC-CC98-420C-BFEB-C8134AA1A31F}"/>
          </ac:spMkLst>
        </pc:spChg>
        <pc:spChg chg="del">
          <ac:chgData name="Abanoub Riad" userId="3eee0ade-b52f-4e10-8f1f-a69fed49e18a" providerId="ADAL" clId="{9D7AEE54-96DF-4D2B-A9B6-0A77F86B0EE2}" dt="2023-10-18T23:50:39.083" v="517" actId="478"/>
          <ac:spMkLst>
            <pc:docMk/>
            <pc:sldMk cId="4076896293" sldId="313"/>
            <ac:spMk id="16" creationId="{ADD8247E-9DB9-4EE0-9705-957142AFF3F1}"/>
          </ac:spMkLst>
        </pc:spChg>
        <pc:picChg chg="add">
          <ac:chgData name="Abanoub Riad" userId="3eee0ade-b52f-4e10-8f1f-a69fed49e18a" providerId="ADAL" clId="{9D7AEE54-96DF-4D2B-A9B6-0A77F86B0EE2}" dt="2023-10-18T23:51:01.648" v="520"/>
          <ac:picMkLst>
            <pc:docMk/>
            <pc:sldMk cId="4076896293" sldId="313"/>
            <ac:picMk id="10" creationId="{328E1F96-DA28-45E6-8DF8-C9E7315A4C72}"/>
          </ac:picMkLst>
        </pc:picChg>
        <pc:picChg chg="del">
          <ac:chgData name="Abanoub Riad" userId="3eee0ade-b52f-4e10-8f1f-a69fed49e18a" providerId="ADAL" clId="{9D7AEE54-96DF-4D2B-A9B6-0A77F86B0EE2}" dt="2023-10-18T23:50:39.083" v="517" actId="478"/>
          <ac:picMkLst>
            <pc:docMk/>
            <pc:sldMk cId="4076896293" sldId="313"/>
            <ac:picMk id="11" creationId="{8C945340-3F64-4A09-B35F-7F5AC5D77B74}"/>
          </ac:picMkLst>
        </pc:picChg>
        <pc:picChg chg="add">
          <ac:chgData name="Abanoub Riad" userId="3eee0ade-b52f-4e10-8f1f-a69fed49e18a" providerId="ADAL" clId="{9D7AEE54-96DF-4D2B-A9B6-0A77F86B0EE2}" dt="2023-10-18T23:51:01.648" v="520"/>
          <ac:picMkLst>
            <pc:docMk/>
            <pc:sldMk cId="4076896293" sldId="313"/>
            <ac:picMk id="12" creationId="{D9E25492-03E8-4DA0-98B5-970BF5780322}"/>
          </ac:picMkLst>
        </pc:picChg>
        <pc:picChg chg="add">
          <ac:chgData name="Abanoub Riad" userId="3eee0ade-b52f-4e10-8f1f-a69fed49e18a" providerId="ADAL" clId="{9D7AEE54-96DF-4D2B-A9B6-0A77F86B0EE2}" dt="2023-10-18T23:51:01.648" v="520"/>
          <ac:picMkLst>
            <pc:docMk/>
            <pc:sldMk cId="4076896293" sldId="313"/>
            <ac:picMk id="13" creationId="{D0FFB609-BB0F-41F3-8F97-9238825D611D}"/>
          </ac:picMkLst>
        </pc:picChg>
        <pc:picChg chg="add">
          <ac:chgData name="Abanoub Riad" userId="3eee0ade-b52f-4e10-8f1f-a69fed49e18a" providerId="ADAL" clId="{9D7AEE54-96DF-4D2B-A9B6-0A77F86B0EE2}" dt="2023-10-18T23:51:01.648" v="520"/>
          <ac:picMkLst>
            <pc:docMk/>
            <pc:sldMk cId="4076896293" sldId="313"/>
            <ac:picMk id="14" creationId="{4C4A1446-6F5E-4C32-A33B-50D563CA258E}"/>
          </ac:picMkLst>
        </pc:picChg>
        <pc:picChg chg="add">
          <ac:chgData name="Abanoub Riad" userId="3eee0ade-b52f-4e10-8f1f-a69fed49e18a" providerId="ADAL" clId="{9D7AEE54-96DF-4D2B-A9B6-0A77F86B0EE2}" dt="2023-10-18T23:51:01.648" v="520"/>
          <ac:picMkLst>
            <pc:docMk/>
            <pc:sldMk cId="4076896293" sldId="313"/>
            <ac:picMk id="17" creationId="{15096C26-AF21-4542-857C-71E8E2FB7560}"/>
          </ac:picMkLst>
        </pc:picChg>
        <pc:picChg chg="add">
          <ac:chgData name="Abanoub Riad" userId="3eee0ade-b52f-4e10-8f1f-a69fed49e18a" providerId="ADAL" clId="{9D7AEE54-96DF-4D2B-A9B6-0A77F86B0EE2}" dt="2023-10-18T23:51:01.648" v="520"/>
          <ac:picMkLst>
            <pc:docMk/>
            <pc:sldMk cId="4076896293" sldId="313"/>
            <ac:picMk id="18" creationId="{1879130C-1270-435C-B893-E9AAD5687BA2}"/>
          </ac:picMkLst>
        </pc:picChg>
        <pc:picChg chg="add">
          <ac:chgData name="Abanoub Riad" userId="3eee0ade-b52f-4e10-8f1f-a69fed49e18a" providerId="ADAL" clId="{9D7AEE54-96DF-4D2B-A9B6-0A77F86B0EE2}" dt="2023-10-18T23:51:01.648" v="520"/>
          <ac:picMkLst>
            <pc:docMk/>
            <pc:sldMk cId="4076896293" sldId="313"/>
            <ac:picMk id="19" creationId="{511DC0EC-8322-4937-8C47-B70087DB81A2}"/>
          </ac:picMkLst>
        </pc:picChg>
        <pc:picChg chg="add">
          <ac:chgData name="Abanoub Riad" userId="3eee0ade-b52f-4e10-8f1f-a69fed49e18a" providerId="ADAL" clId="{9D7AEE54-96DF-4D2B-A9B6-0A77F86B0EE2}" dt="2023-10-18T23:51:01.648" v="520"/>
          <ac:picMkLst>
            <pc:docMk/>
            <pc:sldMk cId="4076896293" sldId="313"/>
            <ac:picMk id="20" creationId="{51DFA8F5-12A7-406F-A713-775BE6306B7D}"/>
          </ac:picMkLst>
        </pc:picChg>
        <pc:picChg chg="add">
          <ac:chgData name="Abanoub Riad" userId="3eee0ade-b52f-4e10-8f1f-a69fed49e18a" providerId="ADAL" clId="{9D7AEE54-96DF-4D2B-A9B6-0A77F86B0EE2}" dt="2023-10-18T23:51:01.648" v="520"/>
          <ac:picMkLst>
            <pc:docMk/>
            <pc:sldMk cId="4076896293" sldId="313"/>
            <ac:picMk id="21" creationId="{25E83CCF-D2BB-41D1-B70C-530DFE0F93C4}"/>
          </ac:picMkLst>
        </pc:picChg>
        <pc:picChg chg="add">
          <ac:chgData name="Abanoub Riad" userId="3eee0ade-b52f-4e10-8f1f-a69fed49e18a" providerId="ADAL" clId="{9D7AEE54-96DF-4D2B-A9B6-0A77F86B0EE2}" dt="2023-10-18T23:51:01.648" v="520"/>
          <ac:picMkLst>
            <pc:docMk/>
            <pc:sldMk cId="4076896293" sldId="313"/>
            <ac:picMk id="22" creationId="{B512DC01-66C5-4A4B-AFF2-94BA741DB7D2}"/>
          </ac:picMkLst>
        </pc:picChg>
        <pc:picChg chg="add">
          <ac:chgData name="Abanoub Riad" userId="3eee0ade-b52f-4e10-8f1f-a69fed49e18a" providerId="ADAL" clId="{9D7AEE54-96DF-4D2B-A9B6-0A77F86B0EE2}" dt="2023-10-18T23:51:01.648" v="520"/>
          <ac:picMkLst>
            <pc:docMk/>
            <pc:sldMk cId="4076896293" sldId="313"/>
            <ac:picMk id="23" creationId="{C0EE1DB0-633B-4B2A-8606-D88639FFC63D}"/>
          </ac:picMkLst>
        </pc:picChg>
        <pc:picChg chg="add">
          <ac:chgData name="Abanoub Riad" userId="3eee0ade-b52f-4e10-8f1f-a69fed49e18a" providerId="ADAL" clId="{9D7AEE54-96DF-4D2B-A9B6-0A77F86B0EE2}" dt="2023-10-18T23:51:01.648" v="520"/>
          <ac:picMkLst>
            <pc:docMk/>
            <pc:sldMk cId="4076896293" sldId="313"/>
            <ac:picMk id="24" creationId="{ADF8742C-CB43-4F6F-B807-36C1AEF65A2D}"/>
          </ac:picMkLst>
        </pc:picChg>
      </pc:sldChg>
      <pc:sldChg chg="addSp delSp modSp delAnim modAnim">
        <pc:chgData name="Abanoub Riad" userId="3eee0ade-b52f-4e10-8f1f-a69fed49e18a" providerId="ADAL" clId="{9D7AEE54-96DF-4D2B-A9B6-0A77F86B0EE2}" dt="2023-10-18T23:37:57.691" v="347"/>
        <pc:sldMkLst>
          <pc:docMk/>
          <pc:sldMk cId="644544862" sldId="314"/>
        </pc:sldMkLst>
        <pc:spChg chg="mod">
          <ac:chgData name="Abanoub Riad" userId="3eee0ade-b52f-4e10-8f1f-a69fed49e18a" providerId="ADAL" clId="{9D7AEE54-96DF-4D2B-A9B6-0A77F86B0EE2}" dt="2023-10-18T22:47:15.721" v="2"/>
          <ac:spMkLst>
            <pc:docMk/>
            <pc:sldMk cId="644544862" sldId="314"/>
            <ac:spMk id="2" creationId="{AD98CB24-D1AF-412A-AD58-7C5E892FD709}"/>
          </ac:spMkLst>
        </pc:spChg>
        <pc:spChg chg="del">
          <ac:chgData name="Abanoub Riad" userId="3eee0ade-b52f-4e10-8f1f-a69fed49e18a" providerId="ADAL" clId="{9D7AEE54-96DF-4D2B-A9B6-0A77F86B0EE2}" dt="2023-10-18T23:27:52.225" v="50" actId="478"/>
          <ac:spMkLst>
            <pc:docMk/>
            <pc:sldMk cId="644544862" sldId="314"/>
            <ac:spMk id="6" creationId="{04F337D5-7AD9-47D5-B412-2083AC2F7C28}"/>
          </ac:spMkLst>
        </pc:spChg>
        <pc:spChg chg="add del mod">
          <ac:chgData name="Abanoub Riad" userId="3eee0ade-b52f-4e10-8f1f-a69fed49e18a" providerId="ADAL" clId="{9D7AEE54-96DF-4D2B-A9B6-0A77F86B0EE2}" dt="2023-10-18T23:27:54.648" v="51" actId="478"/>
          <ac:spMkLst>
            <pc:docMk/>
            <pc:sldMk cId="644544862" sldId="314"/>
            <ac:spMk id="7" creationId="{C20C36E4-E49A-494F-9854-ED14A313CB32}"/>
          </ac:spMkLst>
        </pc:spChg>
        <pc:spChg chg="add">
          <ac:chgData name="Abanoub Riad" userId="3eee0ade-b52f-4e10-8f1f-a69fed49e18a" providerId="ADAL" clId="{9D7AEE54-96DF-4D2B-A9B6-0A77F86B0EE2}" dt="2023-10-18T23:27:54.971" v="52"/>
          <ac:spMkLst>
            <pc:docMk/>
            <pc:sldMk cId="644544862" sldId="314"/>
            <ac:spMk id="10" creationId="{A171DB66-D85B-4363-B0A1-BC3BE7AB34B8}"/>
          </ac:spMkLst>
        </pc:spChg>
        <pc:spChg chg="add mod">
          <ac:chgData name="Abanoub Riad" userId="3eee0ade-b52f-4e10-8f1f-a69fed49e18a" providerId="ADAL" clId="{9D7AEE54-96DF-4D2B-A9B6-0A77F86B0EE2}" dt="2023-10-18T23:37:46.336" v="345" actId="113"/>
          <ac:spMkLst>
            <pc:docMk/>
            <pc:sldMk cId="644544862" sldId="314"/>
            <ac:spMk id="11" creationId="{D0015198-D6FF-4193-9623-CC56DED5687D}"/>
          </ac:spMkLst>
        </pc:spChg>
        <pc:spChg chg="add">
          <ac:chgData name="Abanoub Riad" userId="3eee0ade-b52f-4e10-8f1f-a69fed49e18a" providerId="ADAL" clId="{9D7AEE54-96DF-4D2B-A9B6-0A77F86B0EE2}" dt="2023-10-18T23:27:54.971" v="52"/>
          <ac:spMkLst>
            <pc:docMk/>
            <pc:sldMk cId="644544862" sldId="314"/>
            <ac:spMk id="13" creationId="{4DD23EC2-C44B-4E8B-8DBE-9FA02A855951}"/>
          </ac:spMkLst>
        </pc:spChg>
        <pc:spChg chg="add">
          <ac:chgData name="Abanoub Riad" userId="3eee0ade-b52f-4e10-8f1f-a69fed49e18a" providerId="ADAL" clId="{9D7AEE54-96DF-4D2B-A9B6-0A77F86B0EE2}" dt="2023-10-18T23:27:54.971" v="52"/>
          <ac:spMkLst>
            <pc:docMk/>
            <pc:sldMk cId="644544862" sldId="314"/>
            <ac:spMk id="14" creationId="{A42B5062-7BB0-4EA4-9ED7-55F15FB3A3F5}"/>
          </ac:spMkLst>
        </pc:spChg>
        <pc:spChg chg="add">
          <ac:chgData name="Abanoub Riad" userId="3eee0ade-b52f-4e10-8f1f-a69fed49e18a" providerId="ADAL" clId="{9D7AEE54-96DF-4D2B-A9B6-0A77F86B0EE2}" dt="2023-10-18T23:27:54.971" v="52"/>
          <ac:spMkLst>
            <pc:docMk/>
            <pc:sldMk cId="644544862" sldId="314"/>
            <ac:spMk id="15" creationId="{3837ECE4-7A66-4582-835F-AAFA1305C8FE}"/>
          </ac:spMkLst>
        </pc:spChg>
        <pc:spChg chg="del">
          <ac:chgData name="Abanoub Riad" userId="3eee0ade-b52f-4e10-8f1f-a69fed49e18a" providerId="ADAL" clId="{9D7AEE54-96DF-4D2B-A9B6-0A77F86B0EE2}" dt="2023-10-18T23:27:52.225" v="50" actId="478"/>
          <ac:spMkLst>
            <pc:docMk/>
            <pc:sldMk cId="644544862" sldId="314"/>
            <ac:spMk id="16" creationId="{ADD8247E-9DB9-4EE0-9705-957142AFF3F1}"/>
          </ac:spMkLst>
        </pc:spChg>
        <pc:spChg chg="add">
          <ac:chgData name="Abanoub Riad" userId="3eee0ade-b52f-4e10-8f1f-a69fed49e18a" providerId="ADAL" clId="{9D7AEE54-96DF-4D2B-A9B6-0A77F86B0EE2}" dt="2023-10-18T23:27:54.971" v="52"/>
          <ac:spMkLst>
            <pc:docMk/>
            <pc:sldMk cId="644544862" sldId="314"/>
            <ac:spMk id="17" creationId="{4173520F-70F4-4819-8686-7CCF9BD444A1}"/>
          </ac:spMkLst>
        </pc:spChg>
        <pc:spChg chg="add">
          <ac:chgData name="Abanoub Riad" userId="3eee0ade-b52f-4e10-8f1f-a69fed49e18a" providerId="ADAL" clId="{9D7AEE54-96DF-4D2B-A9B6-0A77F86B0EE2}" dt="2023-10-18T23:27:54.971" v="52"/>
          <ac:spMkLst>
            <pc:docMk/>
            <pc:sldMk cId="644544862" sldId="314"/>
            <ac:spMk id="18" creationId="{BB0A5667-DC02-4D0A-A223-E1C8F7D1028A}"/>
          </ac:spMkLst>
        </pc:spChg>
        <pc:picChg chg="del">
          <ac:chgData name="Abanoub Riad" userId="3eee0ade-b52f-4e10-8f1f-a69fed49e18a" providerId="ADAL" clId="{9D7AEE54-96DF-4D2B-A9B6-0A77F86B0EE2}" dt="2023-10-18T23:27:52.225" v="50" actId="478"/>
          <ac:picMkLst>
            <pc:docMk/>
            <pc:sldMk cId="644544862" sldId="314"/>
            <ac:picMk id="5" creationId="{6C4A293C-201A-46D8-8C80-4DD86AD147AA}"/>
          </ac:picMkLst>
        </pc:picChg>
        <pc:picChg chg="del">
          <ac:chgData name="Abanoub Riad" userId="3eee0ade-b52f-4e10-8f1f-a69fed49e18a" providerId="ADAL" clId="{9D7AEE54-96DF-4D2B-A9B6-0A77F86B0EE2}" dt="2023-10-18T23:27:37.094" v="49" actId="478"/>
          <ac:picMkLst>
            <pc:docMk/>
            <pc:sldMk cId="644544862" sldId="314"/>
            <ac:picMk id="8" creationId="{788DA1F4-370A-469E-8667-8092C6D08256}"/>
          </ac:picMkLst>
        </pc:picChg>
        <pc:picChg chg="add">
          <ac:chgData name="Abanoub Riad" userId="3eee0ade-b52f-4e10-8f1f-a69fed49e18a" providerId="ADAL" clId="{9D7AEE54-96DF-4D2B-A9B6-0A77F86B0EE2}" dt="2023-10-18T23:27:54.971" v="52"/>
          <ac:picMkLst>
            <pc:docMk/>
            <pc:sldMk cId="644544862" sldId="314"/>
            <ac:picMk id="12" creationId="{DF440616-BE84-4C7F-BDF4-DEE781932ED7}"/>
          </ac:picMkLst>
        </pc:picChg>
        <pc:picChg chg="add del">
          <ac:chgData name="Abanoub Riad" userId="3eee0ade-b52f-4e10-8f1f-a69fed49e18a" providerId="ADAL" clId="{9D7AEE54-96DF-4D2B-A9B6-0A77F86B0EE2}" dt="2023-10-18T23:33:25.081" v="236" actId="478"/>
          <ac:picMkLst>
            <pc:docMk/>
            <pc:sldMk cId="644544862" sldId="314"/>
            <ac:picMk id="19" creationId="{F41E13F8-8747-4F0C-94AD-D523C0EB6056}"/>
          </ac:picMkLst>
        </pc:picChg>
      </pc:sldChg>
      <pc:sldChg chg="modSp">
        <pc:chgData name="Abanoub Riad" userId="3eee0ade-b52f-4e10-8f1f-a69fed49e18a" providerId="ADAL" clId="{9D7AEE54-96DF-4D2B-A9B6-0A77F86B0EE2}" dt="2023-10-18T22:47:15.721" v="2"/>
        <pc:sldMkLst>
          <pc:docMk/>
          <pc:sldMk cId="3206317540" sldId="315"/>
        </pc:sldMkLst>
        <pc:spChg chg="mod">
          <ac:chgData name="Abanoub Riad" userId="3eee0ade-b52f-4e10-8f1f-a69fed49e18a" providerId="ADAL" clId="{9D7AEE54-96DF-4D2B-A9B6-0A77F86B0EE2}" dt="2023-10-18T22:47:15.721" v="2"/>
          <ac:spMkLst>
            <pc:docMk/>
            <pc:sldMk cId="3206317540" sldId="315"/>
            <ac:spMk id="2" creationId="{AD98CB24-D1AF-412A-AD58-7C5E892FD709}"/>
          </ac:spMkLst>
        </pc:spChg>
      </pc:sldChg>
      <pc:sldChg chg="addSp delSp modSp ord delAnim modAnim">
        <pc:chgData name="Abanoub Riad" userId="3eee0ade-b52f-4e10-8f1f-a69fed49e18a" providerId="ADAL" clId="{9D7AEE54-96DF-4D2B-A9B6-0A77F86B0EE2}" dt="2023-10-18T23:58:23.764" v="549"/>
        <pc:sldMkLst>
          <pc:docMk/>
          <pc:sldMk cId="2072916517" sldId="316"/>
        </pc:sldMkLst>
        <pc:spChg chg="mod">
          <ac:chgData name="Abanoub Riad" userId="3eee0ade-b52f-4e10-8f1f-a69fed49e18a" providerId="ADAL" clId="{9D7AEE54-96DF-4D2B-A9B6-0A77F86B0EE2}" dt="2023-10-18T22:47:15.721" v="2"/>
          <ac:spMkLst>
            <pc:docMk/>
            <pc:sldMk cId="2072916517" sldId="316"/>
            <ac:spMk id="2" creationId="{AD98CB24-D1AF-412A-AD58-7C5E892FD709}"/>
          </ac:spMkLst>
        </pc:spChg>
        <pc:spChg chg="add del mod">
          <ac:chgData name="Abanoub Riad" userId="3eee0ade-b52f-4e10-8f1f-a69fed49e18a" providerId="ADAL" clId="{9D7AEE54-96DF-4D2B-A9B6-0A77F86B0EE2}" dt="2023-10-18T23:56:06.042" v="534" actId="478"/>
          <ac:spMkLst>
            <pc:docMk/>
            <pc:sldMk cId="2072916517" sldId="316"/>
            <ac:spMk id="5" creationId="{29614163-1B99-4CCC-93C6-11B5C452981B}"/>
          </ac:spMkLst>
        </pc:spChg>
        <pc:spChg chg="del">
          <ac:chgData name="Abanoub Riad" userId="3eee0ade-b52f-4e10-8f1f-a69fed49e18a" providerId="ADAL" clId="{9D7AEE54-96DF-4D2B-A9B6-0A77F86B0EE2}" dt="2023-10-18T23:56:03.776" v="533" actId="478"/>
          <ac:spMkLst>
            <pc:docMk/>
            <pc:sldMk cId="2072916517" sldId="316"/>
            <ac:spMk id="6" creationId="{04F337D5-7AD9-47D5-B412-2083AC2F7C28}"/>
          </ac:spMkLst>
        </pc:spChg>
        <pc:spChg chg="add">
          <ac:chgData name="Abanoub Riad" userId="3eee0ade-b52f-4e10-8f1f-a69fed49e18a" providerId="ADAL" clId="{9D7AEE54-96DF-4D2B-A9B6-0A77F86B0EE2}" dt="2023-10-18T23:56:09.516" v="536"/>
          <ac:spMkLst>
            <pc:docMk/>
            <pc:sldMk cId="2072916517" sldId="316"/>
            <ac:spMk id="9" creationId="{2013BC62-C4EC-4C6D-B5EA-00EB8105D14D}"/>
          </ac:spMkLst>
        </pc:spChg>
        <pc:spChg chg="add">
          <ac:chgData name="Abanoub Riad" userId="3eee0ade-b52f-4e10-8f1f-a69fed49e18a" providerId="ADAL" clId="{9D7AEE54-96DF-4D2B-A9B6-0A77F86B0EE2}" dt="2023-10-18T23:56:09.516" v="536"/>
          <ac:spMkLst>
            <pc:docMk/>
            <pc:sldMk cId="2072916517" sldId="316"/>
            <ac:spMk id="10" creationId="{0DCC841C-E73A-400E-8EE1-A9A47518D7A1}"/>
          </ac:spMkLst>
        </pc:spChg>
        <pc:spChg chg="del">
          <ac:chgData name="Abanoub Riad" userId="3eee0ade-b52f-4e10-8f1f-a69fed49e18a" providerId="ADAL" clId="{9D7AEE54-96DF-4D2B-A9B6-0A77F86B0EE2}" dt="2023-10-18T23:56:09.109" v="535" actId="478"/>
          <ac:spMkLst>
            <pc:docMk/>
            <pc:sldMk cId="2072916517" sldId="316"/>
            <ac:spMk id="16" creationId="{ADD8247E-9DB9-4EE0-9705-957142AFF3F1}"/>
          </ac:spMkLst>
        </pc:spChg>
        <pc:picChg chg="del">
          <ac:chgData name="Abanoub Riad" userId="3eee0ade-b52f-4e10-8f1f-a69fed49e18a" providerId="ADAL" clId="{9D7AEE54-96DF-4D2B-A9B6-0A77F86B0EE2}" dt="2023-10-18T23:55:56.779" v="532" actId="478"/>
          <ac:picMkLst>
            <pc:docMk/>
            <pc:sldMk cId="2072916517" sldId="316"/>
            <ac:picMk id="7" creationId="{BB195E50-0F4D-486A-B992-B27A135A26AD}"/>
          </ac:picMkLst>
        </pc:picChg>
      </pc:sldChg>
      <pc:sldChg chg="modSp">
        <pc:chgData name="Abanoub Riad" userId="3eee0ade-b52f-4e10-8f1f-a69fed49e18a" providerId="ADAL" clId="{9D7AEE54-96DF-4D2B-A9B6-0A77F86B0EE2}" dt="2023-10-18T22:47:15.721" v="2"/>
        <pc:sldMkLst>
          <pc:docMk/>
          <pc:sldMk cId="402753226" sldId="317"/>
        </pc:sldMkLst>
        <pc:spChg chg="mod">
          <ac:chgData name="Abanoub Riad" userId="3eee0ade-b52f-4e10-8f1f-a69fed49e18a" providerId="ADAL" clId="{9D7AEE54-96DF-4D2B-A9B6-0A77F86B0EE2}" dt="2023-10-18T22:47:15.721" v="2"/>
          <ac:spMkLst>
            <pc:docMk/>
            <pc:sldMk cId="402753226" sldId="317"/>
            <ac:spMk id="2" creationId="{AD98CB24-D1AF-412A-AD58-7C5E892FD709}"/>
          </ac:spMkLst>
        </pc:spChg>
      </pc:sldChg>
      <pc:sldChg chg="modSp ord">
        <pc:chgData name="Abanoub Riad" userId="3eee0ade-b52f-4e10-8f1f-a69fed49e18a" providerId="ADAL" clId="{9D7AEE54-96DF-4D2B-A9B6-0A77F86B0EE2}" dt="2023-10-18T23:59:39.880" v="555"/>
        <pc:sldMkLst>
          <pc:docMk/>
          <pc:sldMk cId="908938619" sldId="318"/>
        </pc:sldMkLst>
        <pc:spChg chg="mod">
          <ac:chgData name="Abanoub Riad" userId="3eee0ade-b52f-4e10-8f1f-a69fed49e18a" providerId="ADAL" clId="{9D7AEE54-96DF-4D2B-A9B6-0A77F86B0EE2}" dt="2023-10-18T22:47:15.721" v="2"/>
          <ac:spMkLst>
            <pc:docMk/>
            <pc:sldMk cId="908938619" sldId="318"/>
            <ac:spMk id="2" creationId="{AD98CB24-D1AF-412A-AD58-7C5E892FD709}"/>
          </ac:spMkLst>
        </pc:spChg>
      </pc:sldChg>
      <pc:sldChg chg="modSp ord">
        <pc:chgData name="Abanoub Riad" userId="3eee0ade-b52f-4e10-8f1f-a69fed49e18a" providerId="ADAL" clId="{9D7AEE54-96DF-4D2B-A9B6-0A77F86B0EE2}" dt="2023-10-18T23:59:39.880" v="555"/>
        <pc:sldMkLst>
          <pc:docMk/>
          <pc:sldMk cId="1785324258" sldId="319"/>
        </pc:sldMkLst>
        <pc:spChg chg="mod">
          <ac:chgData name="Abanoub Riad" userId="3eee0ade-b52f-4e10-8f1f-a69fed49e18a" providerId="ADAL" clId="{9D7AEE54-96DF-4D2B-A9B6-0A77F86B0EE2}" dt="2023-10-18T22:47:15.721" v="2"/>
          <ac:spMkLst>
            <pc:docMk/>
            <pc:sldMk cId="1785324258" sldId="319"/>
            <ac:spMk id="2" creationId="{AD98CB24-D1AF-412A-AD58-7C5E892FD709}"/>
          </ac:spMkLst>
        </pc:spChg>
      </pc:sldChg>
      <pc:sldChg chg="modSp del ord">
        <pc:chgData name="Abanoub Riad" userId="3eee0ade-b52f-4e10-8f1f-a69fed49e18a" providerId="ADAL" clId="{9D7AEE54-96DF-4D2B-A9B6-0A77F86B0EE2}" dt="2023-10-19T00:00:30.891" v="557" actId="2696"/>
        <pc:sldMkLst>
          <pc:docMk/>
          <pc:sldMk cId="3158177509" sldId="320"/>
        </pc:sldMkLst>
        <pc:spChg chg="mod">
          <ac:chgData name="Abanoub Riad" userId="3eee0ade-b52f-4e10-8f1f-a69fed49e18a" providerId="ADAL" clId="{9D7AEE54-96DF-4D2B-A9B6-0A77F86B0EE2}" dt="2023-10-18T22:47:15.721" v="2"/>
          <ac:spMkLst>
            <pc:docMk/>
            <pc:sldMk cId="3158177509" sldId="320"/>
            <ac:spMk id="2" creationId="{AD98CB24-D1AF-412A-AD58-7C5E892FD709}"/>
          </ac:spMkLst>
        </pc:spChg>
      </pc:sldChg>
      <pc:sldChg chg="addSp modSp add ord modAnim">
        <pc:chgData name="Abanoub Riad" userId="3eee0ade-b52f-4e10-8f1f-a69fed49e18a" providerId="ADAL" clId="{9D7AEE54-96DF-4D2B-A9B6-0A77F86B0EE2}" dt="2023-10-18T23:26:19.929" v="48" actId="14100"/>
        <pc:sldMkLst>
          <pc:docMk/>
          <pc:sldMk cId="2338647642" sldId="321"/>
        </pc:sldMkLst>
        <pc:spChg chg="add">
          <ac:chgData name="Abanoub Riad" userId="3eee0ade-b52f-4e10-8f1f-a69fed49e18a" providerId="ADAL" clId="{9D7AEE54-96DF-4D2B-A9B6-0A77F86B0EE2}" dt="2023-10-18T22:50:43.945" v="17"/>
          <ac:spMkLst>
            <pc:docMk/>
            <pc:sldMk cId="2338647642" sldId="321"/>
            <ac:spMk id="4" creationId="{F52E1876-7F2C-4F24-A1D3-F1780FB8C961}"/>
          </ac:spMkLst>
        </pc:spChg>
        <pc:spChg chg="add mod">
          <ac:chgData name="Abanoub Riad" userId="3eee0ade-b52f-4e10-8f1f-a69fed49e18a" providerId="ADAL" clId="{9D7AEE54-96DF-4D2B-A9B6-0A77F86B0EE2}" dt="2023-10-18T23:26:10.484" v="46" actId="14100"/>
          <ac:spMkLst>
            <pc:docMk/>
            <pc:sldMk cId="2338647642" sldId="321"/>
            <ac:spMk id="6" creationId="{3A4AEDF5-8D2D-4192-B1DF-939A4ED1F8F8}"/>
          </ac:spMkLst>
        </pc:spChg>
        <pc:picChg chg="add mod">
          <ac:chgData name="Abanoub Riad" userId="3eee0ade-b52f-4e10-8f1f-a69fed49e18a" providerId="ADAL" clId="{9D7AEE54-96DF-4D2B-A9B6-0A77F86B0EE2}" dt="2023-10-18T23:26:19.929" v="48" actId="14100"/>
          <ac:picMkLst>
            <pc:docMk/>
            <pc:sldMk cId="2338647642" sldId="321"/>
            <ac:picMk id="5" creationId="{9A00DAD9-BF69-4792-93CB-09EE196E7419}"/>
          </ac:picMkLst>
        </pc:picChg>
      </pc:sldChg>
      <pc:sldChg chg="add del">
        <pc:chgData name="Abanoub Riad" userId="3eee0ade-b52f-4e10-8f1f-a69fed49e18a" providerId="ADAL" clId="{9D7AEE54-96DF-4D2B-A9B6-0A77F86B0EE2}" dt="2023-10-18T22:51:34.009" v="21" actId="2696"/>
        <pc:sldMkLst>
          <pc:docMk/>
          <pc:sldMk cId="776185114" sldId="322"/>
        </pc:sldMkLst>
      </pc:sldChg>
      <pc:sldChg chg="add del">
        <pc:chgData name="Abanoub Riad" userId="3eee0ade-b52f-4e10-8f1f-a69fed49e18a" providerId="ADAL" clId="{9D7AEE54-96DF-4D2B-A9B6-0A77F86B0EE2}" dt="2023-10-18T22:51:33.993" v="20" actId="2696"/>
        <pc:sldMkLst>
          <pc:docMk/>
          <pc:sldMk cId="1038023038" sldId="323"/>
        </pc:sldMkLst>
      </pc:sldChg>
      <pc:sldChg chg="add del">
        <pc:chgData name="Abanoub Riad" userId="3eee0ade-b52f-4e10-8f1f-a69fed49e18a" providerId="ADAL" clId="{9D7AEE54-96DF-4D2B-A9B6-0A77F86B0EE2}" dt="2023-10-18T22:51:33.982" v="19" actId="2696"/>
        <pc:sldMkLst>
          <pc:docMk/>
          <pc:sldMk cId="3734632429" sldId="324"/>
        </pc:sldMkLst>
      </pc:sldChg>
      <pc:sldChg chg="addSp delSp add delAnim modAnim">
        <pc:chgData name="Abanoub Riad" userId="3eee0ade-b52f-4e10-8f1f-a69fed49e18a" providerId="ADAL" clId="{9D7AEE54-96DF-4D2B-A9B6-0A77F86B0EE2}" dt="2023-10-18T22:49:13.170" v="14" actId="478"/>
        <pc:sldMkLst>
          <pc:docMk/>
          <pc:sldMk cId="2627158402" sldId="325"/>
        </pc:sldMkLst>
        <pc:spChg chg="add">
          <ac:chgData name="Abanoub Riad" userId="3eee0ade-b52f-4e10-8f1f-a69fed49e18a" providerId="ADAL" clId="{9D7AEE54-96DF-4D2B-A9B6-0A77F86B0EE2}" dt="2023-10-18T22:49:07.120" v="12"/>
          <ac:spMkLst>
            <pc:docMk/>
            <pc:sldMk cId="2627158402" sldId="325"/>
            <ac:spMk id="4" creationId="{93454963-6421-4D4F-957A-DD49167DF310}"/>
          </ac:spMkLst>
        </pc:spChg>
        <pc:spChg chg="add">
          <ac:chgData name="Abanoub Riad" userId="3eee0ade-b52f-4e10-8f1f-a69fed49e18a" providerId="ADAL" clId="{9D7AEE54-96DF-4D2B-A9B6-0A77F86B0EE2}" dt="2023-10-18T22:49:07.120" v="12"/>
          <ac:spMkLst>
            <pc:docMk/>
            <pc:sldMk cId="2627158402" sldId="325"/>
            <ac:spMk id="5" creationId="{C6A7F261-C453-4EEC-B0D6-964FE1CEF97D}"/>
          </ac:spMkLst>
        </pc:spChg>
        <pc:picChg chg="add">
          <ac:chgData name="Abanoub Riad" userId="3eee0ade-b52f-4e10-8f1f-a69fed49e18a" providerId="ADAL" clId="{9D7AEE54-96DF-4D2B-A9B6-0A77F86B0EE2}" dt="2023-10-18T22:49:07.120" v="12"/>
          <ac:picMkLst>
            <pc:docMk/>
            <pc:sldMk cId="2627158402" sldId="325"/>
            <ac:picMk id="6" creationId="{1156F681-FD5E-473C-8A58-234936A2D769}"/>
          </ac:picMkLst>
        </pc:picChg>
        <pc:picChg chg="add del">
          <ac:chgData name="Abanoub Riad" userId="3eee0ade-b52f-4e10-8f1f-a69fed49e18a" providerId="ADAL" clId="{9D7AEE54-96DF-4D2B-A9B6-0A77F86B0EE2}" dt="2023-10-18T22:49:13.170" v="14" actId="478"/>
          <ac:picMkLst>
            <pc:docMk/>
            <pc:sldMk cId="2627158402" sldId="325"/>
            <ac:picMk id="7" creationId="{780BF15C-150F-49D6-BD07-4ABA4BF434DD}"/>
          </ac:picMkLst>
        </pc:picChg>
      </pc:sldChg>
      <pc:sldChg chg="addSp delSp modSp add addAnim delAnim modAnim">
        <pc:chgData name="Abanoub Riad" userId="3eee0ade-b52f-4e10-8f1f-a69fed49e18a" providerId="ADAL" clId="{9D7AEE54-96DF-4D2B-A9B6-0A77F86B0EE2}" dt="2023-10-18T23:48:17.805" v="507" actId="1076"/>
        <pc:sldMkLst>
          <pc:docMk/>
          <pc:sldMk cId="3560807682" sldId="326"/>
        </pc:sldMkLst>
        <pc:spChg chg="add del">
          <ac:chgData name="Abanoub Riad" userId="3eee0ade-b52f-4e10-8f1f-a69fed49e18a" providerId="ADAL" clId="{9D7AEE54-96DF-4D2B-A9B6-0A77F86B0EE2}" dt="2023-10-18T23:42:46.691" v="431"/>
          <ac:spMkLst>
            <pc:docMk/>
            <pc:sldMk cId="3560807682" sldId="326"/>
            <ac:spMk id="4" creationId="{AD496A60-FCC3-4C65-8E74-3F345E5AECDC}"/>
          </ac:spMkLst>
        </pc:spChg>
        <pc:spChg chg="mod">
          <ac:chgData name="Abanoub Riad" userId="3eee0ade-b52f-4e10-8f1f-a69fed49e18a" providerId="ADAL" clId="{9D7AEE54-96DF-4D2B-A9B6-0A77F86B0EE2}" dt="2023-10-18T23:48:12.208" v="506" actId="1076"/>
          <ac:spMkLst>
            <pc:docMk/>
            <pc:sldMk cId="3560807682" sldId="326"/>
            <ac:spMk id="10" creationId="{A171DB66-D85B-4363-B0A1-BC3BE7AB34B8}"/>
          </ac:spMkLst>
        </pc:spChg>
        <pc:spChg chg="mod">
          <ac:chgData name="Abanoub Riad" userId="3eee0ade-b52f-4e10-8f1f-a69fed49e18a" providerId="ADAL" clId="{9D7AEE54-96DF-4D2B-A9B6-0A77F86B0EE2}" dt="2023-10-18T23:48:17.805" v="507" actId="1076"/>
          <ac:spMkLst>
            <pc:docMk/>
            <pc:sldMk cId="3560807682" sldId="326"/>
            <ac:spMk id="11" creationId="{D0015198-D6FF-4193-9623-CC56DED5687D}"/>
          </ac:spMkLst>
        </pc:spChg>
        <pc:spChg chg="add del mod">
          <ac:chgData name="Abanoub Riad" userId="3eee0ade-b52f-4e10-8f1f-a69fed49e18a" providerId="ADAL" clId="{9D7AEE54-96DF-4D2B-A9B6-0A77F86B0EE2}" dt="2023-10-18T23:41:52.205" v="359" actId="478"/>
          <ac:spMkLst>
            <pc:docMk/>
            <pc:sldMk cId="3560807682" sldId="326"/>
            <ac:spMk id="13" creationId="{4DD23EC2-C44B-4E8B-8DBE-9FA02A855951}"/>
          </ac:spMkLst>
        </pc:spChg>
        <pc:spChg chg="add del mod">
          <ac:chgData name="Abanoub Riad" userId="3eee0ade-b52f-4e10-8f1f-a69fed49e18a" providerId="ADAL" clId="{9D7AEE54-96DF-4D2B-A9B6-0A77F86B0EE2}" dt="2023-10-18T23:41:52.205" v="359" actId="478"/>
          <ac:spMkLst>
            <pc:docMk/>
            <pc:sldMk cId="3560807682" sldId="326"/>
            <ac:spMk id="14" creationId="{A42B5062-7BB0-4EA4-9ED7-55F15FB3A3F5}"/>
          </ac:spMkLst>
        </pc:spChg>
        <pc:spChg chg="add del mod">
          <ac:chgData name="Abanoub Riad" userId="3eee0ade-b52f-4e10-8f1f-a69fed49e18a" providerId="ADAL" clId="{9D7AEE54-96DF-4D2B-A9B6-0A77F86B0EE2}" dt="2023-10-18T23:41:52.205" v="359" actId="478"/>
          <ac:spMkLst>
            <pc:docMk/>
            <pc:sldMk cId="3560807682" sldId="326"/>
            <ac:spMk id="15" creationId="{3837ECE4-7A66-4582-835F-AAFA1305C8FE}"/>
          </ac:spMkLst>
        </pc:spChg>
        <pc:spChg chg="add del mod">
          <ac:chgData name="Abanoub Riad" userId="3eee0ade-b52f-4e10-8f1f-a69fed49e18a" providerId="ADAL" clId="{9D7AEE54-96DF-4D2B-A9B6-0A77F86B0EE2}" dt="2023-10-18T23:41:52.205" v="359" actId="478"/>
          <ac:spMkLst>
            <pc:docMk/>
            <pc:sldMk cId="3560807682" sldId="326"/>
            <ac:spMk id="17" creationId="{4173520F-70F4-4819-8686-7CCF9BD444A1}"/>
          </ac:spMkLst>
        </pc:spChg>
        <pc:spChg chg="add del mod">
          <ac:chgData name="Abanoub Riad" userId="3eee0ade-b52f-4e10-8f1f-a69fed49e18a" providerId="ADAL" clId="{9D7AEE54-96DF-4D2B-A9B6-0A77F86B0EE2}" dt="2023-10-18T23:41:52.205" v="359" actId="478"/>
          <ac:spMkLst>
            <pc:docMk/>
            <pc:sldMk cId="3560807682" sldId="326"/>
            <ac:spMk id="18" creationId="{BB0A5667-DC02-4D0A-A223-E1C8F7D1028A}"/>
          </ac:spMkLst>
        </pc:spChg>
        <pc:picChg chg="del">
          <ac:chgData name="Abanoub Riad" userId="3eee0ade-b52f-4e10-8f1f-a69fed49e18a" providerId="ADAL" clId="{9D7AEE54-96DF-4D2B-A9B6-0A77F86B0EE2}" dt="2023-10-18T23:40:27.934" v="349" actId="478"/>
          <ac:picMkLst>
            <pc:docMk/>
            <pc:sldMk cId="3560807682" sldId="326"/>
            <ac:picMk id="12" creationId="{DF440616-BE84-4C7F-BDF4-DEE781932ED7}"/>
          </ac:picMkLst>
        </pc:picChg>
      </pc:sldChg>
      <pc:sldChg chg="addSp delSp modSp add del delAnim modAnim">
        <pc:chgData name="Abanoub Riad" userId="3eee0ade-b52f-4e10-8f1f-a69fed49e18a" providerId="ADAL" clId="{9D7AEE54-96DF-4D2B-A9B6-0A77F86B0EE2}" dt="2023-10-18T23:49:48.356" v="515" actId="2696"/>
        <pc:sldMkLst>
          <pc:docMk/>
          <pc:sldMk cId="2042980721" sldId="327"/>
        </pc:sldMkLst>
        <pc:spChg chg="add del mod">
          <ac:chgData name="Abanoub Riad" userId="3eee0ade-b52f-4e10-8f1f-a69fed49e18a" providerId="ADAL" clId="{9D7AEE54-96DF-4D2B-A9B6-0A77F86B0EE2}" dt="2023-10-18T23:48:42.241" v="510" actId="478"/>
          <ac:spMkLst>
            <pc:docMk/>
            <pc:sldMk cId="2042980721" sldId="327"/>
            <ac:spMk id="5" creationId="{1097A2B2-F318-4A40-B92B-958728DAC9C5}"/>
          </ac:spMkLst>
        </pc:spChg>
        <pc:spChg chg="del">
          <ac:chgData name="Abanoub Riad" userId="3eee0ade-b52f-4e10-8f1f-a69fed49e18a" providerId="ADAL" clId="{9D7AEE54-96DF-4D2B-A9B6-0A77F86B0EE2}" dt="2023-10-18T23:48:39.551" v="509" actId="478"/>
          <ac:spMkLst>
            <pc:docMk/>
            <pc:sldMk cId="2042980721" sldId="327"/>
            <ac:spMk id="10" creationId="{A171DB66-D85B-4363-B0A1-BC3BE7AB34B8}"/>
          </ac:spMkLst>
        </pc:spChg>
        <pc:spChg chg="del">
          <ac:chgData name="Abanoub Riad" userId="3eee0ade-b52f-4e10-8f1f-a69fed49e18a" providerId="ADAL" clId="{9D7AEE54-96DF-4D2B-A9B6-0A77F86B0EE2}" dt="2023-10-18T23:48:39.551" v="509" actId="478"/>
          <ac:spMkLst>
            <pc:docMk/>
            <pc:sldMk cId="2042980721" sldId="327"/>
            <ac:spMk id="11" creationId="{D0015198-D6FF-4193-9623-CC56DED5687D}"/>
          </ac:spMkLst>
        </pc:spChg>
        <pc:spChg chg="del">
          <ac:chgData name="Abanoub Riad" userId="3eee0ade-b52f-4e10-8f1f-a69fed49e18a" providerId="ADAL" clId="{9D7AEE54-96DF-4D2B-A9B6-0A77F86B0EE2}" dt="2023-10-18T23:48:39.551" v="509" actId="478"/>
          <ac:spMkLst>
            <pc:docMk/>
            <pc:sldMk cId="2042980721" sldId="327"/>
            <ac:spMk id="13" creationId="{4DD23EC2-C44B-4E8B-8DBE-9FA02A855951}"/>
          </ac:spMkLst>
        </pc:spChg>
        <pc:spChg chg="del">
          <ac:chgData name="Abanoub Riad" userId="3eee0ade-b52f-4e10-8f1f-a69fed49e18a" providerId="ADAL" clId="{9D7AEE54-96DF-4D2B-A9B6-0A77F86B0EE2}" dt="2023-10-18T23:48:39.551" v="509" actId="478"/>
          <ac:spMkLst>
            <pc:docMk/>
            <pc:sldMk cId="2042980721" sldId="327"/>
            <ac:spMk id="14" creationId="{A42B5062-7BB0-4EA4-9ED7-55F15FB3A3F5}"/>
          </ac:spMkLst>
        </pc:spChg>
        <pc:spChg chg="del">
          <ac:chgData name="Abanoub Riad" userId="3eee0ade-b52f-4e10-8f1f-a69fed49e18a" providerId="ADAL" clId="{9D7AEE54-96DF-4D2B-A9B6-0A77F86B0EE2}" dt="2023-10-18T23:48:39.551" v="509" actId="478"/>
          <ac:spMkLst>
            <pc:docMk/>
            <pc:sldMk cId="2042980721" sldId="327"/>
            <ac:spMk id="15" creationId="{3837ECE4-7A66-4582-835F-AAFA1305C8FE}"/>
          </ac:spMkLst>
        </pc:spChg>
        <pc:spChg chg="add">
          <ac:chgData name="Abanoub Riad" userId="3eee0ade-b52f-4e10-8f1f-a69fed49e18a" providerId="ADAL" clId="{9D7AEE54-96DF-4D2B-A9B6-0A77F86B0EE2}" dt="2023-10-18T23:48:58.354" v="511"/>
          <ac:spMkLst>
            <pc:docMk/>
            <pc:sldMk cId="2042980721" sldId="327"/>
            <ac:spMk id="16" creationId="{C19D55F6-88CD-42D9-A932-4F4E922BF44D}"/>
          </ac:spMkLst>
        </pc:spChg>
        <pc:spChg chg="del">
          <ac:chgData name="Abanoub Riad" userId="3eee0ade-b52f-4e10-8f1f-a69fed49e18a" providerId="ADAL" clId="{9D7AEE54-96DF-4D2B-A9B6-0A77F86B0EE2}" dt="2023-10-18T23:48:39.551" v="509" actId="478"/>
          <ac:spMkLst>
            <pc:docMk/>
            <pc:sldMk cId="2042980721" sldId="327"/>
            <ac:spMk id="17" creationId="{4173520F-70F4-4819-8686-7CCF9BD444A1}"/>
          </ac:spMkLst>
        </pc:spChg>
        <pc:spChg chg="del">
          <ac:chgData name="Abanoub Riad" userId="3eee0ade-b52f-4e10-8f1f-a69fed49e18a" providerId="ADAL" clId="{9D7AEE54-96DF-4D2B-A9B6-0A77F86B0EE2}" dt="2023-10-18T23:48:39.551" v="509" actId="478"/>
          <ac:spMkLst>
            <pc:docMk/>
            <pc:sldMk cId="2042980721" sldId="327"/>
            <ac:spMk id="18" creationId="{BB0A5667-DC02-4D0A-A223-E1C8F7D1028A}"/>
          </ac:spMkLst>
        </pc:spChg>
        <pc:spChg chg="add">
          <ac:chgData name="Abanoub Riad" userId="3eee0ade-b52f-4e10-8f1f-a69fed49e18a" providerId="ADAL" clId="{9D7AEE54-96DF-4D2B-A9B6-0A77F86B0EE2}" dt="2023-10-18T23:48:58.354" v="511"/>
          <ac:spMkLst>
            <pc:docMk/>
            <pc:sldMk cId="2042980721" sldId="327"/>
            <ac:spMk id="19" creationId="{0193E9AE-F923-4C2D-A0EB-832DC26A79B2}"/>
          </ac:spMkLst>
        </pc:spChg>
        <pc:spChg chg="add mod">
          <ac:chgData name="Abanoub Riad" userId="3eee0ade-b52f-4e10-8f1f-a69fed49e18a" providerId="ADAL" clId="{9D7AEE54-96DF-4D2B-A9B6-0A77F86B0EE2}" dt="2023-10-18T23:49:12.667" v="513" actId="14100"/>
          <ac:spMkLst>
            <pc:docMk/>
            <pc:sldMk cId="2042980721" sldId="327"/>
            <ac:spMk id="20" creationId="{32FA867E-B940-484F-AE61-8429A73E38B0}"/>
          </ac:spMkLst>
        </pc:spChg>
        <pc:spChg chg="add mod">
          <ac:chgData name="Abanoub Riad" userId="3eee0ade-b52f-4e10-8f1f-a69fed49e18a" providerId="ADAL" clId="{9D7AEE54-96DF-4D2B-A9B6-0A77F86B0EE2}" dt="2023-10-18T23:49:08.977" v="512" actId="14100"/>
          <ac:spMkLst>
            <pc:docMk/>
            <pc:sldMk cId="2042980721" sldId="327"/>
            <ac:spMk id="21" creationId="{BFE5F968-182C-4ACD-8D76-05CFDE566718}"/>
          </ac:spMkLst>
        </pc:spChg>
        <pc:spChg chg="add">
          <ac:chgData name="Abanoub Riad" userId="3eee0ade-b52f-4e10-8f1f-a69fed49e18a" providerId="ADAL" clId="{9D7AEE54-96DF-4D2B-A9B6-0A77F86B0EE2}" dt="2023-10-18T23:48:58.354" v="511"/>
          <ac:spMkLst>
            <pc:docMk/>
            <pc:sldMk cId="2042980721" sldId="327"/>
            <ac:spMk id="22" creationId="{868DC466-C46B-4277-A7AB-078003EDD8E9}"/>
          </ac:spMkLst>
        </pc:spChg>
        <pc:spChg chg="add">
          <ac:chgData name="Abanoub Riad" userId="3eee0ade-b52f-4e10-8f1f-a69fed49e18a" providerId="ADAL" clId="{9D7AEE54-96DF-4D2B-A9B6-0A77F86B0EE2}" dt="2023-10-18T23:48:58.354" v="511"/>
          <ac:spMkLst>
            <pc:docMk/>
            <pc:sldMk cId="2042980721" sldId="327"/>
            <ac:spMk id="23" creationId="{1E9E5D49-0CA0-4C2C-8525-FD134D65D0E3}"/>
          </ac:spMkLst>
        </pc:spChg>
        <pc:spChg chg="add">
          <ac:chgData name="Abanoub Riad" userId="3eee0ade-b52f-4e10-8f1f-a69fed49e18a" providerId="ADAL" clId="{9D7AEE54-96DF-4D2B-A9B6-0A77F86B0EE2}" dt="2023-10-18T23:48:58.354" v="511"/>
          <ac:spMkLst>
            <pc:docMk/>
            <pc:sldMk cId="2042980721" sldId="327"/>
            <ac:spMk id="24" creationId="{C26F7F4E-B0BF-4B9B-9C1D-C57BFB91B30A}"/>
          </ac:spMkLst>
        </pc:spChg>
        <pc:spChg chg="add">
          <ac:chgData name="Abanoub Riad" userId="3eee0ade-b52f-4e10-8f1f-a69fed49e18a" providerId="ADAL" clId="{9D7AEE54-96DF-4D2B-A9B6-0A77F86B0EE2}" dt="2023-10-18T23:48:58.354" v="511"/>
          <ac:spMkLst>
            <pc:docMk/>
            <pc:sldMk cId="2042980721" sldId="327"/>
            <ac:spMk id="25" creationId="{93F0A326-B0DE-41C3-A11F-23F3C7936479}"/>
          </ac:spMkLst>
        </pc:spChg>
        <pc:spChg chg="add">
          <ac:chgData name="Abanoub Riad" userId="3eee0ade-b52f-4e10-8f1f-a69fed49e18a" providerId="ADAL" clId="{9D7AEE54-96DF-4D2B-A9B6-0A77F86B0EE2}" dt="2023-10-18T23:48:58.354" v="511"/>
          <ac:spMkLst>
            <pc:docMk/>
            <pc:sldMk cId="2042980721" sldId="327"/>
            <ac:spMk id="26" creationId="{9A957097-1F91-4B6E-A374-279F09AB125B}"/>
          </ac:spMkLst>
        </pc:spChg>
        <pc:spChg chg="add">
          <ac:chgData name="Abanoub Riad" userId="3eee0ade-b52f-4e10-8f1f-a69fed49e18a" providerId="ADAL" clId="{9D7AEE54-96DF-4D2B-A9B6-0A77F86B0EE2}" dt="2023-10-18T23:48:58.354" v="511"/>
          <ac:spMkLst>
            <pc:docMk/>
            <pc:sldMk cId="2042980721" sldId="327"/>
            <ac:spMk id="27" creationId="{91947E98-A724-48DB-9763-1250F0D1DD26}"/>
          </ac:spMkLst>
        </pc:spChg>
        <pc:spChg chg="add">
          <ac:chgData name="Abanoub Riad" userId="3eee0ade-b52f-4e10-8f1f-a69fed49e18a" providerId="ADAL" clId="{9D7AEE54-96DF-4D2B-A9B6-0A77F86B0EE2}" dt="2023-10-18T23:48:58.354" v="511"/>
          <ac:spMkLst>
            <pc:docMk/>
            <pc:sldMk cId="2042980721" sldId="327"/>
            <ac:spMk id="28" creationId="{4BE769C2-AF76-4A7A-B169-EAB81B3DA942}"/>
          </ac:spMkLst>
        </pc:spChg>
        <pc:spChg chg="add">
          <ac:chgData name="Abanoub Riad" userId="3eee0ade-b52f-4e10-8f1f-a69fed49e18a" providerId="ADAL" clId="{9D7AEE54-96DF-4D2B-A9B6-0A77F86B0EE2}" dt="2023-10-18T23:48:58.354" v="511"/>
          <ac:spMkLst>
            <pc:docMk/>
            <pc:sldMk cId="2042980721" sldId="327"/>
            <ac:spMk id="29" creationId="{60AADF41-9CDE-47D4-9AEA-DD731F882836}"/>
          </ac:spMkLst>
        </pc:spChg>
        <pc:spChg chg="add">
          <ac:chgData name="Abanoub Riad" userId="3eee0ade-b52f-4e10-8f1f-a69fed49e18a" providerId="ADAL" clId="{9D7AEE54-96DF-4D2B-A9B6-0A77F86B0EE2}" dt="2023-10-18T23:48:58.354" v="511"/>
          <ac:spMkLst>
            <pc:docMk/>
            <pc:sldMk cId="2042980721" sldId="327"/>
            <ac:spMk id="30" creationId="{1FB07696-FE02-4E9A-BAEE-B6C635BAB7A3}"/>
          </ac:spMkLst>
        </pc:spChg>
        <pc:spChg chg="add">
          <ac:chgData name="Abanoub Riad" userId="3eee0ade-b52f-4e10-8f1f-a69fed49e18a" providerId="ADAL" clId="{9D7AEE54-96DF-4D2B-A9B6-0A77F86B0EE2}" dt="2023-10-18T23:48:58.354" v="511"/>
          <ac:spMkLst>
            <pc:docMk/>
            <pc:sldMk cId="2042980721" sldId="327"/>
            <ac:spMk id="31" creationId="{40A4E320-ECEA-4E76-A0B2-3DF84999342B}"/>
          </ac:spMkLst>
        </pc:spChg>
        <pc:spChg chg="add">
          <ac:chgData name="Abanoub Riad" userId="3eee0ade-b52f-4e10-8f1f-a69fed49e18a" providerId="ADAL" clId="{9D7AEE54-96DF-4D2B-A9B6-0A77F86B0EE2}" dt="2023-10-18T23:48:58.354" v="511"/>
          <ac:spMkLst>
            <pc:docMk/>
            <pc:sldMk cId="2042980721" sldId="327"/>
            <ac:spMk id="32" creationId="{A58D3233-30FE-4BEE-91C9-0D4C0385C41F}"/>
          </ac:spMkLst>
        </pc:spChg>
        <pc:spChg chg="add">
          <ac:chgData name="Abanoub Riad" userId="3eee0ade-b52f-4e10-8f1f-a69fed49e18a" providerId="ADAL" clId="{9D7AEE54-96DF-4D2B-A9B6-0A77F86B0EE2}" dt="2023-10-18T23:48:58.354" v="511"/>
          <ac:spMkLst>
            <pc:docMk/>
            <pc:sldMk cId="2042980721" sldId="327"/>
            <ac:spMk id="33" creationId="{D925C906-FCA7-4930-9DC2-C9F84D94F47D}"/>
          </ac:spMkLst>
        </pc:spChg>
        <pc:spChg chg="add">
          <ac:chgData name="Abanoub Riad" userId="3eee0ade-b52f-4e10-8f1f-a69fed49e18a" providerId="ADAL" clId="{9D7AEE54-96DF-4D2B-A9B6-0A77F86B0EE2}" dt="2023-10-18T23:48:58.354" v="511"/>
          <ac:spMkLst>
            <pc:docMk/>
            <pc:sldMk cId="2042980721" sldId="327"/>
            <ac:spMk id="34" creationId="{76A0DEEB-76E6-4B4C-B7C3-9DA9A3E0E8C3}"/>
          </ac:spMkLst>
        </pc:spChg>
        <pc:spChg chg="add">
          <ac:chgData name="Abanoub Riad" userId="3eee0ade-b52f-4e10-8f1f-a69fed49e18a" providerId="ADAL" clId="{9D7AEE54-96DF-4D2B-A9B6-0A77F86B0EE2}" dt="2023-10-18T23:48:58.354" v="511"/>
          <ac:spMkLst>
            <pc:docMk/>
            <pc:sldMk cId="2042980721" sldId="327"/>
            <ac:spMk id="35" creationId="{CACE09A7-B236-49BD-AF64-DD20927673F2}"/>
          </ac:spMkLst>
        </pc:spChg>
        <pc:spChg chg="add">
          <ac:chgData name="Abanoub Riad" userId="3eee0ade-b52f-4e10-8f1f-a69fed49e18a" providerId="ADAL" clId="{9D7AEE54-96DF-4D2B-A9B6-0A77F86B0EE2}" dt="2023-10-18T23:48:58.354" v="511"/>
          <ac:spMkLst>
            <pc:docMk/>
            <pc:sldMk cId="2042980721" sldId="327"/>
            <ac:spMk id="36" creationId="{1350EB96-7CA3-4CE3-9C3B-322A4641E04D}"/>
          </ac:spMkLst>
        </pc:spChg>
        <pc:spChg chg="add">
          <ac:chgData name="Abanoub Riad" userId="3eee0ade-b52f-4e10-8f1f-a69fed49e18a" providerId="ADAL" clId="{9D7AEE54-96DF-4D2B-A9B6-0A77F86B0EE2}" dt="2023-10-18T23:48:58.354" v="511"/>
          <ac:spMkLst>
            <pc:docMk/>
            <pc:sldMk cId="2042980721" sldId="327"/>
            <ac:spMk id="37" creationId="{E4DCBDB6-017D-4359-9390-5B966F2F5037}"/>
          </ac:spMkLst>
        </pc:spChg>
        <pc:spChg chg="add">
          <ac:chgData name="Abanoub Riad" userId="3eee0ade-b52f-4e10-8f1f-a69fed49e18a" providerId="ADAL" clId="{9D7AEE54-96DF-4D2B-A9B6-0A77F86B0EE2}" dt="2023-10-18T23:48:58.354" v="511"/>
          <ac:spMkLst>
            <pc:docMk/>
            <pc:sldMk cId="2042980721" sldId="327"/>
            <ac:spMk id="38" creationId="{4F5BAB10-7082-4C6F-B80B-2C9F9FD14CD5}"/>
          </ac:spMkLst>
        </pc:spChg>
        <pc:spChg chg="add">
          <ac:chgData name="Abanoub Riad" userId="3eee0ade-b52f-4e10-8f1f-a69fed49e18a" providerId="ADAL" clId="{9D7AEE54-96DF-4D2B-A9B6-0A77F86B0EE2}" dt="2023-10-18T23:48:58.354" v="511"/>
          <ac:spMkLst>
            <pc:docMk/>
            <pc:sldMk cId="2042980721" sldId="327"/>
            <ac:spMk id="39" creationId="{7E54693B-1D69-4603-ADFD-804C8BD78892}"/>
          </ac:spMkLst>
        </pc:spChg>
        <pc:spChg chg="add">
          <ac:chgData name="Abanoub Riad" userId="3eee0ade-b52f-4e10-8f1f-a69fed49e18a" providerId="ADAL" clId="{9D7AEE54-96DF-4D2B-A9B6-0A77F86B0EE2}" dt="2023-10-18T23:48:58.354" v="511"/>
          <ac:spMkLst>
            <pc:docMk/>
            <pc:sldMk cId="2042980721" sldId="327"/>
            <ac:spMk id="40" creationId="{A5A6DC0A-BCA8-40D8-A258-FB47E97C59EE}"/>
          </ac:spMkLst>
        </pc:spChg>
        <pc:spChg chg="add">
          <ac:chgData name="Abanoub Riad" userId="3eee0ade-b52f-4e10-8f1f-a69fed49e18a" providerId="ADAL" clId="{9D7AEE54-96DF-4D2B-A9B6-0A77F86B0EE2}" dt="2023-10-18T23:48:58.354" v="511"/>
          <ac:spMkLst>
            <pc:docMk/>
            <pc:sldMk cId="2042980721" sldId="327"/>
            <ac:spMk id="41" creationId="{4E8EBEAF-19D1-436B-9640-E9BB97E2A92E}"/>
          </ac:spMkLst>
        </pc:spChg>
        <pc:spChg chg="add">
          <ac:chgData name="Abanoub Riad" userId="3eee0ade-b52f-4e10-8f1f-a69fed49e18a" providerId="ADAL" clId="{9D7AEE54-96DF-4D2B-A9B6-0A77F86B0EE2}" dt="2023-10-18T23:48:58.354" v="511"/>
          <ac:spMkLst>
            <pc:docMk/>
            <pc:sldMk cId="2042980721" sldId="327"/>
            <ac:spMk id="42" creationId="{C59EE1FE-B16D-4654-8ADD-3BA12A7480C7}"/>
          </ac:spMkLst>
        </pc:spChg>
        <pc:spChg chg="add">
          <ac:chgData name="Abanoub Riad" userId="3eee0ade-b52f-4e10-8f1f-a69fed49e18a" providerId="ADAL" clId="{9D7AEE54-96DF-4D2B-A9B6-0A77F86B0EE2}" dt="2023-10-18T23:48:58.354" v="511"/>
          <ac:spMkLst>
            <pc:docMk/>
            <pc:sldMk cId="2042980721" sldId="327"/>
            <ac:spMk id="43" creationId="{F836E51D-B064-44BD-8E18-28C366D82635}"/>
          </ac:spMkLst>
        </pc:spChg>
      </pc:sldChg>
      <pc:sldChg chg="add">
        <pc:chgData name="Abanoub Riad" userId="3eee0ade-b52f-4e10-8f1f-a69fed49e18a" providerId="ADAL" clId="{9D7AEE54-96DF-4D2B-A9B6-0A77F86B0EE2}" dt="2023-10-18T23:49:28.180" v="514"/>
        <pc:sldMkLst>
          <pc:docMk/>
          <pc:sldMk cId="1376488972" sldId="328"/>
        </pc:sldMkLst>
      </pc:sldChg>
      <pc:sldChg chg="modSp add modAnim">
        <pc:chgData name="Abanoub Riad" userId="3eee0ade-b52f-4e10-8f1f-a69fed49e18a" providerId="ADAL" clId="{9D7AEE54-96DF-4D2B-A9B6-0A77F86B0EE2}" dt="2023-10-18T23:54:43.252" v="529" actId="1076"/>
        <pc:sldMkLst>
          <pc:docMk/>
          <pc:sldMk cId="2797701312" sldId="329"/>
        </pc:sldMkLst>
        <pc:spChg chg="mod">
          <ac:chgData name="Abanoub Riad" userId="3eee0ade-b52f-4e10-8f1f-a69fed49e18a" providerId="ADAL" clId="{9D7AEE54-96DF-4D2B-A9B6-0A77F86B0EE2}" dt="2023-10-18T23:54:35.237" v="527" actId="14100"/>
          <ac:spMkLst>
            <pc:docMk/>
            <pc:sldMk cId="2797701312" sldId="329"/>
            <ac:spMk id="16" creationId="{ADD8247E-9DB9-4EE0-9705-957142AFF3F1}"/>
          </ac:spMkLst>
        </pc:spChg>
        <pc:picChg chg="mod">
          <ac:chgData name="Abanoub Riad" userId="3eee0ade-b52f-4e10-8f1f-a69fed49e18a" providerId="ADAL" clId="{9D7AEE54-96DF-4D2B-A9B6-0A77F86B0EE2}" dt="2023-10-18T23:54:43.252" v="529" actId="1076"/>
          <ac:picMkLst>
            <pc:docMk/>
            <pc:sldMk cId="2797701312" sldId="329"/>
            <ac:picMk id="11" creationId="{8C945340-3F64-4A09-B35F-7F5AC5D77B74}"/>
          </ac:picMkLst>
        </pc:picChg>
      </pc:sldChg>
      <pc:sldChg chg="add">
        <pc:chgData name="Abanoub Riad" userId="3eee0ade-b52f-4e10-8f1f-a69fed49e18a" providerId="ADAL" clId="{9D7AEE54-96DF-4D2B-A9B6-0A77F86B0EE2}" dt="2023-10-18T23:55:34.473" v="530"/>
        <pc:sldMkLst>
          <pc:docMk/>
          <pc:sldMk cId="1789926809" sldId="330"/>
        </pc:sldMkLst>
      </pc:sldChg>
      <pc:sldChg chg="add">
        <pc:chgData name="Abanoub Riad" userId="3eee0ade-b52f-4e10-8f1f-a69fed49e18a" providerId="ADAL" clId="{9D7AEE54-96DF-4D2B-A9B6-0A77F86B0EE2}" dt="2023-10-18T23:55:52.901" v="531"/>
        <pc:sldMkLst>
          <pc:docMk/>
          <pc:sldMk cId="4042841759" sldId="331"/>
        </pc:sldMkLst>
      </pc:sldChg>
      <pc:sldChg chg="addSp delSp modSp add ord delAnim modAnim">
        <pc:chgData name="Abanoub Riad" userId="3eee0ade-b52f-4e10-8f1f-a69fed49e18a" providerId="ADAL" clId="{9D7AEE54-96DF-4D2B-A9B6-0A77F86B0EE2}" dt="2023-10-18T23:58:23.764" v="549"/>
        <pc:sldMkLst>
          <pc:docMk/>
          <pc:sldMk cId="816313357" sldId="332"/>
        </pc:sldMkLst>
        <pc:spChg chg="add del mod">
          <ac:chgData name="Abanoub Riad" userId="3eee0ade-b52f-4e10-8f1f-a69fed49e18a" providerId="ADAL" clId="{9D7AEE54-96DF-4D2B-A9B6-0A77F86B0EE2}" dt="2023-10-18T23:56:34.429" v="539" actId="478"/>
          <ac:spMkLst>
            <pc:docMk/>
            <pc:sldMk cId="816313357" sldId="332"/>
            <ac:spMk id="5" creationId="{13CDC977-13F8-4F12-AC4A-EB20F9CC7F34}"/>
          </ac:spMkLst>
        </pc:spChg>
        <pc:spChg chg="del">
          <ac:chgData name="Abanoub Riad" userId="3eee0ade-b52f-4e10-8f1f-a69fed49e18a" providerId="ADAL" clId="{9D7AEE54-96DF-4D2B-A9B6-0A77F86B0EE2}" dt="2023-10-18T23:56:32.196" v="538" actId="478"/>
          <ac:spMkLst>
            <pc:docMk/>
            <pc:sldMk cId="816313357" sldId="332"/>
            <ac:spMk id="9" creationId="{2013BC62-C4EC-4C6D-B5EA-00EB8105D14D}"/>
          </ac:spMkLst>
        </pc:spChg>
        <pc:spChg chg="del">
          <ac:chgData name="Abanoub Riad" userId="3eee0ade-b52f-4e10-8f1f-a69fed49e18a" providerId="ADAL" clId="{9D7AEE54-96DF-4D2B-A9B6-0A77F86B0EE2}" dt="2023-10-18T23:56:32.196" v="538" actId="478"/>
          <ac:spMkLst>
            <pc:docMk/>
            <pc:sldMk cId="816313357" sldId="332"/>
            <ac:spMk id="10" creationId="{0DCC841C-E73A-400E-8EE1-A9A47518D7A1}"/>
          </ac:spMkLst>
        </pc:spChg>
        <pc:spChg chg="add">
          <ac:chgData name="Abanoub Riad" userId="3eee0ade-b52f-4e10-8f1f-a69fed49e18a" providerId="ADAL" clId="{9D7AEE54-96DF-4D2B-A9B6-0A77F86B0EE2}" dt="2023-10-18T23:56:53.182" v="543"/>
          <ac:spMkLst>
            <pc:docMk/>
            <pc:sldMk cId="816313357" sldId="332"/>
            <ac:spMk id="11" creationId="{C3CAB6E6-D8E4-409C-8990-911DCB1AA49D}"/>
          </ac:spMkLst>
        </pc:spChg>
        <pc:spChg chg="add">
          <ac:chgData name="Abanoub Riad" userId="3eee0ade-b52f-4e10-8f1f-a69fed49e18a" providerId="ADAL" clId="{9D7AEE54-96DF-4D2B-A9B6-0A77F86B0EE2}" dt="2023-10-18T23:56:53.182" v="543"/>
          <ac:spMkLst>
            <pc:docMk/>
            <pc:sldMk cId="816313357" sldId="332"/>
            <ac:spMk id="12" creationId="{1196EC01-EC51-4860-8A10-279FD70D4A2E}"/>
          </ac:spMkLst>
        </pc:spChg>
        <pc:picChg chg="add">
          <ac:chgData name="Abanoub Riad" userId="3eee0ade-b52f-4e10-8f1f-a69fed49e18a" providerId="ADAL" clId="{9D7AEE54-96DF-4D2B-A9B6-0A77F86B0EE2}" dt="2023-10-18T23:56:53.182" v="543"/>
          <ac:picMkLst>
            <pc:docMk/>
            <pc:sldMk cId="816313357" sldId="332"/>
            <ac:picMk id="8" creationId="{26E738BF-F94E-49FC-B243-CF7F6E977D6A}"/>
          </ac:picMkLst>
        </pc:picChg>
      </pc:sldChg>
      <pc:sldChg chg="addSp add ord modAnim">
        <pc:chgData name="Abanoub Riad" userId="3eee0ade-b52f-4e10-8f1f-a69fed49e18a" providerId="ADAL" clId="{9D7AEE54-96DF-4D2B-A9B6-0A77F86B0EE2}" dt="2023-10-18T23:58:23.764" v="549"/>
        <pc:sldMkLst>
          <pc:docMk/>
          <pc:sldMk cId="2673710052" sldId="333"/>
        </pc:sldMkLst>
        <pc:spChg chg="add">
          <ac:chgData name="Abanoub Riad" userId="3eee0ade-b52f-4e10-8f1f-a69fed49e18a" providerId="ADAL" clId="{9D7AEE54-96DF-4D2B-A9B6-0A77F86B0EE2}" dt="2023-10-18T23:57:05.480" v="544"/>
          <ac:spMkLst>
            <pc:docMk/>
            <pc:sldMk cId="2673710052" sldId="333"/>
            <ac:spMk id="6" creationId="{856F062E-746E-4A9B-BDEC-DDA804B80E69}"/>
          </ac:spMkLst>
        </pc:spChg>
        <pc:spChg chg="add">
          <ac:chgData name="Abanoub Riad" userId="3eee0ade-b52f-4e10-8f1f-a69fed49e18a" providerId="ADAL" clId="{9D7AEE54-96DF-4D2B-A9B6-0A77F86B0EE2}" dt="2023-10-18T23:57:05.480" v="544"/>
          <ac:spMkLst>
            <pc:docMk/>
            <pc:sldMk cId="2673710052" sldId="333"/>
            <ac:spMk id="7" creationId="{9FA1B1DC-D396-4B56-89F6-7FEE2E856001}"/>
          </ac:spMkLst>
        </pc:spChg>
        <pc:spChg chg="add">
          <ac:chgData name="Abanoub Riad" userId="3eee0ade-b52f-4e10-8f1f-a69fed49e18a" providerId="ADAL" clId="{9D7AEE54-96DF-4D2B-A9B6-0A77F86B0EE2}" dt="2023-10-18T23:57:05.480" v="544"/>
          <ac:spMkLst>
            <pc:docMk/>
            <pc:sldMk cId="2673710052" sldId="333"/>
            <ac:spMk id="8" creationId="{94742C90-6857-4A0B-964E-7A8B68B3A314}"/>
          </ac:spMkLst>
        </pc:spChg>
        <pc:picChg chg="add">
          <ac:chgData name="Abanoub Riad" userId="3eee0ade-b52f-4e10-8f1f-a69fed49e18a" providerId="ADAL" clId="{9D7AEE54-96DF-4D2B-A9B6-0A77F86B0EE2}" dt="2023-10-18T23:57:05.480" v="544"/>
          <ac:picMkLst>
            <pc:docMk/>
            <pc:sldMk cId="2673710052" sldId="333"/>
            <ac:picMk id="4" creationId="{D79C384F-2714-47E6-BA2B-B6964B5BFE4A}"/>
          </ac:picMkLst>
        </pc:picChg>
        <pc:picChg chg="add">
          <ac:chgData name="Abanoub Riad" userId="3eee0ade-b52f-4e10-8f1f-a69fed49e18a" providerId="ADAL" clId="{9D7AEE54-96DF-4D2B-A9B6-0A77F86B0EE2}" dt="2023-10-18T23:57:05.480" v="544"/>
          <ac:picMkLst>
            <pc:docMk/>
            <pc:sldMk cId="2673710052" sldId="333"/>
            <ac:picMk id="5" creationId="{74CA882A-F76D-4816-BF91-0421018236F9}"/>
          </ac:picMkLst>
        </pc:picChg>
        <pc:picChg chg="add">
          <ac:chgData name="Abanoub Riad" userId="3eee0ade-b52f-4e10-8f1f-a69fed49e18a" providerId="ADAL" clId="{9D7AEE54-96DF-4D2B-A9B6-0A77F86B0EE2}" dt="2023-10-18T23:57:05.480" v="544"/>
          <ac:picMkLst>
            <pc:docMk/>
            <pc:sldMk cId="2673710052" sldId="333"/>
            <ac:picMk id="9" creationId="{6796CE12-F111-4DF3-8D7B-D62FC7617B96}"/>
          </ac:picMkLst>
        </pc:picChg>
        <pc:picChg chg="add">
          <ac:chgData name="Abanoub Riad" userId="3eee0ade-b52f-4e10-8f1f-a69fed49e18a" providerId="ADAL" clId="{9D7AEE54-96DF-4D2B-A9B6-0A77F86B0EE2}" dt="2023-10-18T23:57:05.480" v="544"/>
          <ac:picMkLst>
            <pc:docMk/>
            <pc:sldMk cId="2673710052" sldId="333"/>
            <ac:picMk id="10" creationId="{98568216-2F41-4EB4-865B-6961A623C6FF}"/>
          </ac:picMkLst>
        </pc:picChg>
        <pc:picChg chg="add">
          <ac:chgData name="Abanoub Riad" userId="3eee0ade-b52f-4e10-8f1f-a69fed49e18a" providerId="ADAL" clId="{9D7AEE54-96DF-4D2B-A9B6-0A77F86B0EE2}" dt="2023-10-18T23:57:05.480" v="544"/>
          <ac:picMkLst>
            <pc:docMk/>
            <pc:sldMk cId="2673710052" sldId="333"/>
            <ac:picMk id="11" creationId="{4FA5B808-61C8-4C31-8263-FB93B6004C2F}"/>
          </ac:picMkLst>
        </pc:picChg>
      </pc:sldChg>
      <pc:sldChg chg="addSp add ord modAnim">
        <pc:chgData name="Abanoub Riad" userId="3eee0ade-b52f-4e10-8f1f-a69fed49e18a" providerId="ADAL" clId="{9D7AEE54-96DF-4D2B-A9B6-0A77F86B0EE2}" dt="2023-10-18T23:58:23.764" v="549"/>
        <pc:sldMkLst>
          <pc:docMk/>
          <pc:sldMk cId="429982618" sldId="334"/>
        </pc:sldMkLst>
        <pc:spChg chg="add">
          <ac:chgData name="Abanoub Riad" userId="3eee0ade-b52f-4e10-8f1f-a69fed49e18a" providerId="ADAL" clId="{9D7AEE54-96DF-4D2B-A9B6-0A77F86B0EE2}" dt="2023-10-18T23:57:42.994" v="547"/>
          <ac:spMkLst>
            <pc:docMk/>
            <pc:sldMk cId="429982618" sldId="334"/>
            <ac:spMk id="5" creationId="{3C9BC83B-450F-425F-BCF7-7E4A85AACC76}"/>
          </ac:spMkLst>
        </pc:spChg>
        <pc:spChg chg="add">
          <ac:chgData name="Abanoub Riad" userId="3eee0ade-b52f-4e10-8f1f-a69fed49e18a" providerId="ADAL" clId="{9D7AEE54-96DF-4D2B-A9B6-0A77F86B0EE2}" dt="2023-10-18T23:57:42.994" v="547"/>
          <ac:spMkLst>
            <pc:docMk/>
            <pc:sldMk cId="429982618" sldId="334"/>
            <ac:spMk id="6" creationId="{019D7424-757F-46F8-97ED-9BB63EDC693E}"/>
          </ac:spMkLst>
        </pc:spChg>
        <pc:spChg chg="add">
          <ac:chgData name="Abanoub Riad" userId="3eee0ade-b52f-4e10-8f1f-a69fed49e18a" providerId="ADAL" clId="{9D7AEE54-96DF-4D2B-A9B6-0A77F86B0EE2}" dt="2023-10-18T23:57:42.994" v="547"/>
          <ac:spMkLst>
            <pc:docMk/>
            <pc:sldMk cId="429982618" sldId="334"/>
            <ac:spMk id="7" creationId="{5D27D16A-AAF8-44C8-AE0D-4620995E9BD3}"/>
          </ac:spMkLst>
        </pc:spChg>
        <pc:spChg chg="add">
          <ac:chgData name="Abanoub Riad" userId="3eee0ade-b52f-4e10-8f1f-a69fed49e18a" providerId="ADAL" clId="{9D7AEE54-96DF-4D2B-A9B6-0A77F86B0EE2}" dt="2023-10-18T23:57:42.994" v="547"/>
          <ac:spMkLst>
            <pc:docMk/>
            <pc:sldMk cId="429982618" sldId="334"/>
            <ac:spMk id="9" creationId="{23C352AE-54CA-4E3A-88FA-6D285B95D405}"/>
          </ac:spMkLst>
        </pc:spChg>
        <pc:spChg chg="add">
          <ac:chgData name="Abanoub Riad" userId="3eee0ade-b52f-4e10-8f1f-a69fed49e18a" providerId="ADAL" clId="{9D7AEE54-96DF-4D2B-A9B6-0A77F86B0EE2}" dt="2023-10-18T23:57:42.994" v="547"/>
          <ac:spMkLst>
            <pc:docMk/>
            <pc:sldMk cId="429982618" sldId="334"/>
            <ac:spMk id="10" creationId="{38C1DFC3-A71E-4532-8293-5A1606AE325F}"/>
          </ac:spMkLst>
        </pc:spChg>
        <pc:picChg chg="add">
          <ac:chgData name="Abanoub Riad" userId="3eee0ade-b52f-4e10-8f1f-a69fed49e18a" providerId="ADAL" clId="{9D7AEE54-96DF-4D2B-A9B6-0A77F86B0EE2}" dt="2023-10-18T23:57:42.994" v="547"/>
          <ac:picMkLst>
            <pc:docMk/>
            <pc:sldMk cId="429982618" sldId="334"/>
            <ac:picMk id="4" creationId="{04F02693-1416-4568-BF1E-5FE8F6655F5B}"/>
          </ac:picMkLst>
        </pc:picChg>
        <pc:picChg chg="add">
          <ac:chgData name="Abanoub Riad" userId="3eee0ade-b52f-4e10-8f1f-a69fed49e18a" providerId="ADAL" clId="{9D7AEE54-96DF-4D2B-A9B6-0A77F86B0EE2}" dt="2023-10-18T23:57:42.994" v="547"/>
          <ac:picMkLst>
            <pc:docMk/>
            <pc:sldMk cId="429982618" sldId="334"/>
            <ac:picMk id="8" creationId="{26AD663B-1696-4ECD-90B2-E9BF928E91EC}"/>
          </ac:picMkLst>
        </pc:picChg>
      </pc:sldChg>
      <pc:sldChg chg="addSp add ord modAnim">
        <pc:chgData name="Abanoub Riad" userId="3eee0ade-b52f-4e10-8f1f-a69fed49e18a" providerId="ADAL" clId="{9D7AEE54-96DF-4D2B-A9B6-0A77F86B0EE2}" dt="2023-10-18T23:58:23.764" v="549"/>
        <pc:sldMkLst>
          <pc:docMk/>
          <pc:sldMk cId="3634688438" sldId="335"/>
        </pc:sldMkLst>
        <pc:spChg chg="add">
          <ac:chgData name="Abanoub Riad" userId="3eee0ade-b52f-4e10-8f1f-a69fed49e18a" providerId="ADAL" clId="{9D7AEE54-96DF-4D2B-A9B6-0A77F86B0EE2}" dt="2023-10-18T23:57:22.117" v="545"/>
          <ac:spMkLst>
            <pc:docMk/>
            <pc:sldMk cId="3634688438" sldId="335"/>
            <ac:spMk id="4" creationId="{82A7AF46-55AD-437C-96C4-150105CE790C}"/>
          </ac:spMkLst>
        </pc:spChg>
        <pc:spChg chg="add">
          <ac:chgData name="Abanoub Riad" userId="3eee0ade-b52f-4e10-8f1f-a69fed49e18a" providerId="ADAL" clId="{9D7AEE54-96DF-4D2B-A9B6-0A77F86B0EE2}" dt="2023-10-18T23:57:22.117" v="545"/>
          <ac:spMkLst>
            <pc:docMk/>
            <pc:sldMk cId="3634688438" sldId="335"/>
            <ac:spMk id="5" creationId="{0E9E1989-E4A4-4AFF-AA9E-DC290F0E819C}"/>
          </ac:spMkLst>
        </pc:spChg>
        <pc:spChg chg="add">
          <ac:chgData name="Abanoub Riad" userId="3eee0ade-b52f-4e10-8f1f-a69fed49e18a" providerId="ADAL" clId="{9D7AEE54-96DF-4D2B-A9B6-0A77F86B0EE2}" dt="2023-10-18T23:57:22.117" v="545"/>
          <ac:spMkLst>
            <pc:docMk/>
            <pc:sldMk cId="3634688438" sldId="335"/>
            <ac:spMk id="6" creationId="{F2D16D04-0592-45C4-8E91-8162F08415D9}"/>
          </ac:spMkLst>
        </pc:spChg>
        <pc:picChg chg="add">
          <ac:chgData name="Abanoub Riad" userId="3eee0ade-b52f-4e10-8f1f-a69fed49e18a" providerId="ADAL" clId="{9D7AEE54-96DF-4D2B-A9B6-0A77F86B0EE2}" dt="2023-10-18T23:57:22.117" v="545"/>
          <ac:picMkLst>
            <pc:docMk/>
            <pc:sldMk cId="3634688438" sldId="335"/>
            <ac:picMk id="7" creationId="{6AEA9329-DAA3-419B-A871-E24AABE6A8DC}"/>
          </ac:picMkLst>
        </pc:picChg>
        <pc:picChg chg="add">
          <ac:chgData name="Abanoub Riad" userId="3eee0ade-b52f-4e10-8f1f-a69fed49e18a" providerId="ADAL" clId="{9D7AEE54-96DF-4D2B-A9B6-0A77F86B0EE2}" dt="2023-10-18T23:57:22.117" v="545"/>
          <ac:picMkLst>
            <pc:docMk/>
            <pc:sldMk cId="3634688438" sldId="335"/>
            <ac:picMk id="8" creationId="{6F7B2CB4-543E-4B03-9CB5-6B148057B13C}"/>
          </ac:picMkLst>
        </pc:picChg>
        <pc:picChg chg="add">
          <ac:chgData name="Abanoub Riad" userId="3eee0ade-b52f-4e10-8f1f-a69fed49e18a" providerId="ADAL" clId="{9D7AEE54-96DF-4D2B-A9B6-0A77F86B0EE2}" dt="2023-10-18T23:57:22.117" v="545"/>
          <ac:picMkLst>
            <pc:docMk/>
            <pc:sldMk cId="3634688438" sldId="335"/>
            <ac:picMk id="9" creationId="{0FA4B8F1-280F-4E98-A0B6-A0480BD00AA6}"/>
          </ac:picMkLst>
        </pc:picChg>
      </pc:sldChg>
    </pc:docChg>
  </pc:docChgLst>
  <pc:docChgLst>
    <pc:chgData name="Abanoub Riad" userId="3eee0ade-b52f-4e10-8f1f-a69fed49e18a" providerId="ADAL" clId="{0CD7EED2-36CB-45AE-8E64-A842F229DDA6}"/>
    <pc:docChg chg="modSld">
      <pc:chgData name="Abanoub Riad" userId="3eee0ade-b52f-4e10-8f1f-a69fed49e18a" providerId="ADAL" clId="{0CD7EED2-36CB-45AE-8E64-A842F229DDA6}" dt="2024-10-23T14:24:17.132" v="0"/>
      <pc:docMkLst>
        <pc:docMk/>
      </pc:docMkLst>
      <pc:sldChg chg="modSp">
        <pc:chgData name="Abanoub Riad" userId="3eee0ade-b52f-4e10-8f1f-a69fed49e18a" providerId="ADAL" clId="{0CD7EED2-36CB-45AE-8E64-A842F229DDA6}" dt="2024-10-23T14:24:17.132" v="0"/>
        <pc:sldMkLst>
          <pc:docMk/>
          <pc:sldMk cId="401170139" sldId="256"/>
        </pc:sldMkLst>
        <pc:spChg chg="mod">
          <ac:chgData name="Abanoub Riad" userId="3eee0ade-b52f-4e10-8f1f-a69fed49e18a" providerId="ADAL" clId="{0CD7EED2-36CB-45AE-8E64-A842F229DDA6}" dt="2024-10-23T14:24:17.132" v="0"/>
          <ac:spMkLst>
            <pc:docMk/>
            <pc:sldMk cId="401170139" sldId="256"/>
            <ac:spMk id="2" creationId="{2059F203-74D7-444B-BF61-95A819D36F64}"/>
          </ac:spMkLst>
        </pc:spChg>
      </pc:sldChg>
      <pc:sldChg chg="modSp">
        <pc:chgData name="Abanoub Riad" userId="3eee0ade-b52f-4e10-8f1f-a69fed49e18a" providerId="ADAL" clId="{0CD7EED2-36CB-45AE-8E64-A842F229DDA6}" dt="2024-10-23T14:24:17.132" v="0"/>
        <pc:sldMkLst>
          <pc:docMk/>
          <pc:sldMk cId="3654053429" sldId="270"/>
        </pc:sldMkLst>
        <pc:spChg chg="mod">
          <ac:chgData name="Abanoub Riad" userId="3eee0ade-b52f-4e10-8f1f-a69fed49e18a" providerId="ADAL" clId="{0CD7EED2-36CB-45AE-8E64-A842F229DDA6}" dt="2024-10-23T14:24:17.132" v="0"/>
          <ac:spMkLst>
            <pc:docMk/>
            <pc:sldMk cId="3654053429" sldId="270"/>
            <ac:spMk id="2" creationId="{6436ABD0-9B60-4E63-A33F-F26A6125D63A}"/>
          </ac:spMkLst>
        </pc:spChg>
      </pc:sldChg>
      <pc:sldChg chg="modSp">
        <pc:chgData name="Abanoub Riad" userId="3eee0ade-b52f-4e10-8f1f-a69fed49e18a" providerId="ADAL" clId="{0CD7EED2-36CB-45AE-8E64-A842F229DDA6}" dt="2024-10-23T14:24:17.132" v="0"/>
        <pc:sldMkLst>
          <pc:docMk/>
          <pc:sldMk cId="1929594849" sldId="295"/>
        </pc:sldMkLst>
        <pc:spChg chg="mod">
          <ac:chgData name="Abanoub Riad" userId="3eee0ade-b52f-4e10-8f1f-a69fed49e18a" providerId="ADAL" clId="{0CD7EED2-36CB-45AE-8E64-A842F229DDA6}" dt="2024-10-23T14:24:17.132" v="0"/>
          <ac:spMkLst>
            <pc:docMk/>
            <pc:sldMk cId="1929594849" sldId="295"/>
            <ac:spMk id="2" creationId="{6436ABD0-9B60-4E63-A33F-F26A6125D63A}"/>
          </ac:spMkLst>
        </pc:spChg>
      </pc:sldChg>
      <pc:sldChg chg="modSp">
        <pc:chgData name="Abanoub Riad" userId="3eee0ade-b52f-4e10-8f1f-a69fed49e18a" providerId="ADAL" clId="{0CD7EED2-36CB-45AE-8E64-A842F229DDA6}" dt="2024-10-23T14:24:17.132" v="0"/>
        <pc:sldMkLst>
          <pc:docMk/>
          <pc:sldMk cId="240746968" sldId="297"/>
        </pc:sldMkLst>
        <pc:spChg chg="mod">
          <ac:chgData name="Abanoub Riad" userId="3eee0ade-b52f-4e10-8f1f-a69fed49e18a" providerId="ADAL" clId="{0CD7EED2-36CB-45AE-8E64-A842F229DDA6}" dt="2024-10-23T14:24:17.132" v="0"/>
          <ac:spMkLst>
            <pc:docMk/>
            <pc:sldMk cId="240746968" sldId="297"/>
            <ac:spMk id="2" creationId="{AD98CB24-D1AF-412A-AD58-7C5E892FD709}"/>
          </ac:spMkLst>
        </pc:spChg>
      </pc:sldChg>
      <pc:sldChg chg="modSp">
        <pc:chgData name="Abanoub Riad" userId="3eee0ade-b52f-4e10-8f1f-a69fed49e18a" providerId="ADAL" clId="{0CD7EED2-36CB-45AE-8E64-A842F229DDA6}" dt="2024-10-23T14:24:17.132" v="0"/>
        <pc:sldMkLst>
          <pc:docMk/>
          <pc:sldMk cId="4224436144" sldId="298"/>
        </pc:sldMkLst>
        <pc:spChg chg="mod">
          <ac:chgData name="Abanoub Riad" userId="3eee0ade-b52f-4e10-8f1f-a69fed49e18a" providerId="ADAL" clId="{0CD7EED2-36CB-45AE-8E64-A842F229DDA6}" dt="2024-10-23T14:24:17.132" v="0"/>
          <ac:spMkLst>
            <pc:docMk/>
            <pc:sldMk cId="4224436144" sldId="298"/>
            <ac:spMk id="2" creationId="{AD98CB24-D1AF-412A-AD58-7C5E892FD709}"/>
          </ac:spMkLst>
        </pc:spChg>
      </pc:sldChg>
      <pc:sldChg chg="modSp">
        <pc:chgData name="Abanoub Riad" userId="3eee0ade-b52f-4e10-8f1f-a69fed49e18a" providerId="ADAL" clId="{0CD7EED2-36CB-45AE-8E64-A842F229DDA6}" dt="2024-10-23T14:24:17.132" v="0"/>
        <pc:sldMkLst>
          <pc:docMk/>
          <pc:sldMk cId="1515887950" sldId="302"/>
        </pc:sldMkLst>
        <pc:spChg chg="mod">
          <ac:chgData name="Abanoub Riad" userId="3eee0ade-b52f-4e10-8f1f-a69fed49e18a" providerId="ADAL" clId="{0CD7EED2-36CB-45AE-8E64-A842F229DDA6}" dt="2024-10-23T14:24:17.132" v="0"/>
          <ac:spMkLst>
            <pc:docMk/>
            <pc:sldMk cId="1515887950" sldId="302"/>
            <ac:spMk id="2" creationId="{AD98CB24-D1AF-412A-AD58-7C5E892FD709}"/>
          </ac:spMkLst>
        </pc:spChg>
      </pc:sldChg>
      <pc:sldChg chg="modSp">
        <pc:chgData name="Abanoub Riad" userId="3eee0ade-b52f-4e10-8f1f-a69fed49e18a" providerId="ADAL" clId="{0CD7EED2-36CB-45AE-8E64-A842F229DDA6}" dt="2024-10-23T14:24:17.132" v="0"/>
        <pc:sldMkLst>
          <pc:docMk/>
          <pc:sldMk cId="2036160875" sldId="303"/>
        </pc:sldMkLst>
        <pc:spChg chg="mod">
          <ac:chgData name="Abanoub Riad" userId="3eee0ade-b52f-4e10-8f1f-a69fed49e18a" providerId="ADAL" clId="{0CD7EED2-36CB-45AE-8E64-A842F229DDA6}" dt="2024-10-23T14:24:17.132" v="0"/>
          <ac:spMkLst>
            <pc:docMk/>
            <pc:sldMk cId="2036160875" sldId="303"/>
            <ac:spMk id="2" creationId="{AD98CB24-D1AF-412A-AD58-7C5E892FD709}"/>
          </ac:spMkLst>
        </pc:spChg>
      </pc:sldChg>
      <pc:sldChg chg="modSp">
        <pc:chgData name="Abanoub Riad" userId="3eee0ade-b52f-4e10-8f1f-a69fed49e18a" providerId="ADAL" clId="{0CD7EED2-36CB-45AE-8E64-A842F229DDA6}" dt="2024-10-23T14:24:17.132" v="0"/>
        <pc:sldMkLst>
          <pc:docMk/>
          <pc:sldMk cId="1897148003" sldId="304"/>
        </pc:sldMkLst>
        <pc:spChg chg="mod">
          <ac:chgData name="Abanoub Riad" userId="3eee0ade-b52f-4e10-8f1f-a69fed49e18a" providerId="ADAL" clId="{0CD7EED2-36CB-45AE-8E64-A842F229DDA6}" dt="2024-10-23T14:24:17.132" v="0"/>
          <ac:spMkLst>
            <pc:docMk/>
            <pc:sldMk cId="1897148003" sldId="304"/>
            <ac:spMk id="2" creationId="{AD98CB24-D1AF-412A-AD58-7C5E892FD709}"/>
          </ac:spMkLst>
        </pc:spChg>
      </pc:sldChg>
      <pc:sldChg chg="modSp">
        <pc:chgData name="Abanoub Riad" userId="3eee0ade-b52f-4e10-8f1f-a69fed49e18a" providerId="ADAL" clId="{0CD7EED2-36CB-45AE-8E64-A842F229DDA6}" dt="2024-10-23T14:24:17.132" v="0"/>
        <pc:sldMkLst>
          <pc:docMk/>
          <pc:sldMk cId="2036211090" sldId="305"/>
        </pc:sldMkLst>
        <pc:spChg chg="mod">
          <ac:chgData name="Abanoub Riad" userId="3eee0ade-b52f-4e10-8f1f-a69fed49e18a" providerId="ADAL" clId="{0CD7EED2-36CB-45AE-8E64-A842F229DDA6}" dt="2024-10-23T14:24:17.132" v="0"/>
          <ac:spMkLst>
            <pc:docMk/>
            <pc:sldMk cId="2036211090" sldId="305"/>
            <ac:spMk id="2" creationId="{AD98CB24-D1AF-412A-AD58-7C5E892FD709}"/>
          </ac:spMkLst>
        </pc:spChg>
      </pc:sldChg>
      <pc:sldChg chg="modSp">
        <pc:chgData name="Abanoub Riad" userId="3eee0ade-b52f-4e10-8f1f-a69fed49e18a" providerId="ADAL" clId="{0CD7EED2-36CB-45AE-8E64-A842F229DDA6}" dt="2024-10-23T14:24:17.132" v="0"/>
        <pc:sldMkLst>
          <pc:docMk/>
          <pc:sldMk cId="445986866" sldId="311"/>
        </pc:sldMkLst>
        <pc:spChg chg="mod">
          <ac:chgData name="Abanoub Riad" userId="3eee0ade-b52f-4e10-8f1f-a69fed49e18a" providerId="ADAL" clId="{0CD7EED2-36CB-45AE-8E64-A842F229DDA6}" dt="2024-10-23T14:24:17.132" v="0"/>
          <ac:spMkLst>
            <pc:docMk/>
            <pc:sldMk cId="445986866" sldId="311"/>
            <ac:spMk id="2" creationId="{AD98CB24-D1AF-412A-AD58-7C5E892FD709}"/>
          </ac:spMkLst>
        </pc:spChg>
      </pc:sldChg>
      <pc:sldChg chg="modSp">
        <pc:chgData name="Abanoub Riad" userId="3eee0ade-b52f-4e10-8f1f-a69fed49e18a" providerId="ADAL" clId="{0CD7EED2-36CB-45AE-8E64-A842F229DDA6}" dt="2024-10-23T14:24:17.132" v="0"/>
        <pc:sldMkLst>
          <pc:docMk/>
          <pc:sldMk cId="4056731733" sldId="312"/>
        </pc:sldMkLst>
        <pc:spChg chg="mod">
          <ac:chgData name="Abanoub Riad" userId="3eee0ade-b52f-4e10-8f1f-a69fed49e18a" providerId="ADAL" clId="{0CD7EED2-36CB-45AE-8E64-A842F229DDA6}" dt="2024-10-23T14:24:17.132" v="0"/>
          <ac:spMkLst>
            <pc:docMk/>
            <pc:sldMk cId="4056731733" sldId="312"/>
            <ac:spMk id="2" creationId="{AD98CB24-D1AF-412A-AD58-7C5E892FD709}"/>
          </ac:spMkLst>
        </pc:spChg>
      </pc:sldChg>
      <pc:sldChg chg="modSp">
        <pc:chgData name="Abanoub Riad" userId="3eee0ade-b52f-4e10-8f1f-a69fed49e18a" providerId="ADAL" clId="{0CD7EED2-36CB-45AE-8E64-A842F229DDA6}" dt="2024-10-23T14:24:17.132" v="0"/>
        <pc:sldMkLst>
          <pc:docMk/>
          <pc:sldMk cId="4076896293" sldId="313"/>
        </pc:sldMkLst>
        <pc:spChg chg="mod">
          <ac:chgData name="Abanoub Riad" userId="3eee0ade-b52f-4e10-8f1f-a69fed49e18a" providerId="ADAL" clId="{0CD7EED2-36CB-45AE-8E64-A842F229DDA6}" dt="2024-10-23T14:24:17.132" v="0"/>
          <ac:spMkLst>
            <pc:docMk/>
            <pc:sldMk cId="4076896293" sldId="313"/>
            <ac:spMk id="2" creationId="{AD98CB24-D1AF-412A-AD58-7C5E892FD709}"/>
          </ac:spMkLst>
        </pc:spChg>
      </pc:sldChg>
      <pc:sldChg chg="modSp">
        <pc:chgData name="Abanoub Riad" userId="3eee0ade-b52f-4e10-8f1f-a69fed49e18a" providerId="ADAL" clId="{0CD7EED2-36CB-45AE-8E64-A842F229DDA6}" dt="2024-10-23T14:24:17.132" v="0"/>
        <pc:sldMkLst>
          <pc:docMk/>
          <pc:sldMk cId="644544862" sldId="314"/>
        </pc:sldMkLst>
        <pc:spChg chg="mod">
          <ac:chgData name="Abanoub Riad" userId="3eee0ade-b52f-4e10-8f1f-a69fed49e18a" providerId="ADAL" clId="{0CD7EED2-36CB-45AE-8E64-A842F229DDA6}" dt="2024-10-23T14:24:17.132" v="0"/>
          <ac:spMkLst>
            <pc:docMk/>
            <pc:sldMk cId="644544862" sldId="314"/>
            <ac:spMk id="2" creationId="{AD98CB24-D1AF-412A-AD58-7C5E892FD709}"/>
          </ac:spMkLst>
        </pc:spChg>
      </pc:sldChg>
      <pc:sldChg chg="modSp">
        <pc:chgData name="Abanoub Riad" userId="3eee0ade-b52f-4e10-8f1f-a69fed49e18a" providerId="ADAL" clId="{0CD7EED2-36CB-45AE-8E64-A842F229DDA6}" dt="2024-10-23T14:24:17.132" v="0"/>
        <pc:sldMkLst>
          <pc:docMk/>
          <pc:sldMk cId="3206317540" sldId="315"/>
        </pc:sldMkLst>
        <pc:spChg chg="mod">
          <ac:chgData name="Abanoub Riad" userId="3eee0ade-b52f-4e10-8f1f-a69fed49e18a" providerId="ADAL" clId="{0CD7EED2-36CB-45AE-8E64-A842F229DDA6}" dt="2024-10-23T14:24:17.132" v="0"/>
          <ac:spMkLst>
            <pc:docMk/>
            <pc:sldMk cId="3206317540" sldId="315"/>
            <ac:spMk id="2" creationId="{AD98CB24-D1AF-412A-AD58-7C5E892FD709}"/>
          </ac:spMkLst>
        </pc:spChg>
      </pc:sldChg>
      <pc:sldChg chg="modSp">
        <pc:chgData name="Abanoub Riad" userId="3eee0ade-b52f-4e10-8f1f-a69fed49e18a" providerId="ADAL" clId="{0CD7EED2-36CB-45AE-8E64-A842F229DDA6}" dt="2024-10-23T14:24:17.132" v="0"/>
        <pc:sldMkLst>
          <pc:docMk/>
          <pc:sldMk cId="2072916517" sldId="316"/>
        </pc:sldMkLst>
        <pc:spChg chg="mod">
          <ac:chgData name="Abanoub Riad" userId="3eee0ade-b52f-4e10-8f1f-a69fed49e18a" providerId="ADAL" clId="{0CD7EED2-36CB-45AE-8E64-A842F229DDA6}" dt="2024-10-23T14:24:17.132" v="0"/>
          <ac:spMkLst>
            <pc:docMk/>
            <pc:sldMk cId="2072916517" sldId="316"/>
            <ac:spMk id="2" creationId="{AD98CB24-D1AF-412A-AD58-7C5E892FD709}"/>
          </ac:spMkLst>
        </pc:spChg>
      </pc:sldChg>
      <pc:sldChg chg="modSp">
        <pc:chgData name="Abanoub Riad" userId="3eee0ade-b52f-4e10-8f1f-a69fed49e18a" providerId="ADAL" clId="{0CD7EED2-36CB-45AE-8E64-A842F229DDA6}" dt="2024-10-23T14:24:17.132" v="0"/>
        <pc:sldMkLst>
          <pc:docMk/>
          <pc:sldMk cId="402753226" sldId="317"/>
        </pc:sldMkLst>
        <pc:spChg chg="mod">
          <ac:chgData name="Abanoub Riad" userId="3eee0ade-b52f-4e10-8f1f-a69fed49e18a" providerId="ADAL" clId="{0CD7EED2-36CB-45AE-8E64-A842F229DDA6}" dt="2024-10-23T14:24:17.132" v="0"/>
          <ac:spMkLst>
            <pc:docMk/>
            <pc:sldMk cId="402753226" sldId="317"/>
            <ac:spMk id="2" creationId="{AD98CB24-D1AF-412A-AD58-7C5E892FD709}"/>
          </ac:spMkLst>
        </pc:spChg>
      </pc:sldChg>
      <pc:sldChg chg="modSp">
        <pc:chgData name="Abanoub Riad" userId="3eee0ade-b52f-4e10-8f1f-a69fed49e18a" providerId="ADAL" clId="{0CD7EED2-36CB-45AE-8E64-A842F229DDA6}" dt="2024-10-23T14:24:17.132" v="0"/>
        <pc:sldMkLst>
          <pc:docMk/>
          <pc:sldMk cId="908938619" sldId="318"/>
        </pc:sldMkLst>
        <pc:spChg chg="mod">
          <ac:chgData name="Abanoub Riad" userId="3eee0ade-b52f-4e10-8f1f-a69fed49e18a" providerId="ADAL" clId="{0CD7EED2-36CB-45AE-8E64-A842F229DDA6}" dt="2024-10-23T14:24:17.132" v="0"/>
          <ac:spMkLst>
            <pc:docMk/>
            <pc:sldMk cId="908938619" sldId="318"/>
            <ac:spMk id="2" creationId="{AD98CB24-D1AF-412A-AD58-7C5E892FD709}"/>
          </ac:spMkLst>
        </pc:spChg>
      </pc:sldChg>
      <pc:sldChg chg="modSp">
        <pc:chgData name="Abanoub Riad" userId="3eee0ade-b52f-4e10-8f1f-a69fed49e18a" providerId="ADAL" clId="{0CD7EED2-36CB-45AE-8E64-A842F229DDA6}" dt="2024-10-23T14:24:17.132" v="0"/>
        <pc:sldMkLst>
          <pc:docMk/>
          <pc:sldMk cId="1785324258" sldId="319"/>
        </pc:sldMkLst>
        <pc:spChg chg="mod">
          <ac:chgData name="Abanoub Riad" userId="3eee0ade-b52f-4e10-8f1f-a69fed49e18a" providerId="ADAL" clId="{0CD7EED2-36CB-45AE-8E64-A842F229DDA6}" dt="2024-10-23T14:24:17.132" v="0"/>
          <ac:spMkLst>
            <pc:docMk/>
            <pc:sldMk cId="1785324258" sldId="319"/>
            <ac:spMk id="2" creationId="{AD98CB24-D1AF-412A-AD58-7C5E892FD709}"/>
          </ac:spMkLst>
        </pc:spChg>
      </pc:sldChg>
      <pc:sldChg chg="modSp">
        <pc:chgData name="Abanoub Riad" userId="3eee0ade-b52f-4e10-8f1f-a69fed49e18a" providerId="ADAL" clId="{0CD7EED2-36CB-45AE-8E64-A842F229DDA6}" dt="2024-10-23T14:24:17.132" v="0"/>
        <pc:sldMkLst>
          <pc:docMk/>
          <pc:sldMk cId="2338647642" sldId="321"/>
        </pc:sldMkLst>
        <pc:spChg chg="mod">
          <ac:chgData name="Abanoub Riad" userId="3eee0ade-b52f-4e10-8f1f-a69fed49e18a" providerId="ADAL" clId="{0CD7EED2-36CB-45AE-8E64-A842F229DDA6}" dt="2024-10-23T14:24:17.132" v="0"/>
          <ac:spMkLst>
            <pc:docMk/>
            <pc:sldMk cId="2338647642" sldId="321"/>
            <ac:spMk id="2" creationId="{AD98CB24-D1AF-412A-AD58-7C5E892FD709}"/>
          </ac:spMkLst>
        </pc:spChg>
      </pc:sldChg>
      <pc:sldChg chg="modSp">
        <pc:chgData name="Abanoub Riad" userId="3eee0ade-b52f-4e10-8f1f-a69fed49e18a" providerId="ADAL" clId="{0CD7EED2-36CB-45AE-8E64-A842F229DDA6}" dt="2024-10-23T14:24:17.132" v="0"/>
        <pc:sldMkLst>
          <pc:docMk/>
          <pc:sldMk cId="2627158402" sldId="325"/>
        </pc:sldMkLst>
        <pc:spChg chg="mod">
          <ac:chgData name="Abanoub Riad" userId="3eee0ade-b52f-4e10-8f1f-a69fed49e18a" providerId="ADAL" clId="{0CD7EED2-36CB-45AE-8E64-A842F229DDA6}" dt="2024-10-23T14:24:17.132" v="0"/>
          <ac:spMkLst>
            <pc:docMk/>
            <pc:sldMk cId="2627158402" sldId="325"/>
            <ac:spMk id="2" creationId="{AD98CB24-D1AF-412A-AD58-7C5E892FD709}"/>
          </ac:spMkLst>
        </pc:spChg>
      </pc:sldChg>
      <pc:sldChg chg="modSp">
        <pc:chgData name="Abanoub Riad" userId="3eee0ade-b52f-4e10-8f1f-a69fed49e18a" providerId="ADAL" clId="{0CD7EED2-36CB-45AE-8E64-A842F229DDA6}" dt="2024-10-23T14:24:17.132" v="0"/>
        <pc:sldMkLst>
          <pc:docMk/>
          <pc:sldMk cId="3560807682" sldId="326"/>
        </pc:sldMkLst>
        <pc:spChg chg="mod">
          <ac:chgData name="Abanoub Riad" userId="3eee0ade-b52f-4e10-8f1f-a69fed49e18a" providerId="ADAL" clId="{0CD7EED2-36CB-45AE-8E64-A842F229DDA6}" dt="2024-10-23T14:24:17.132" v="0"/>
          <ac:spMkLst>
            <pc:docMk/>
            <pc:sldMk cId="3560807682" sldId="326"/>
            <ac:spMk id="2" creationId="{AD98CB24-D1AF-412A-AD58-7C5E892FD709}"/>
          </ac:spMkLst>
        </pc:spChg>
      </pc:sldChg>
      <pc:sldChg chg="modSp">
        <pc:chgData name="Abanoub Riad" userId="3eee0ade-b52f-4e10-8f1f-a69fed49e18a" providerId="ADAL" clId="{0CD7EED2-36CB-45AE-8E64-A842F229DDA6}" dt="2024-10-23T14:24:17.132" v="0"/>
        <pc:sldMkLst>
          <pc:docMk/>
          <pc:sldMk cId="1376488972" sldId="328"/>
        </pc:sldMkLst>
        <pc:spChg chg="mod">
          <ac:chgData name="Abanoub Riad" userId="3eee0ade-b52f-4e10-8f1f-a69fed49e18a" providerId="ADAL" clId="{0CD7EED2-36CB-45AE-8E64-A842F229DDA6}" dt="2024-10-23T14:24:17.132" v="0"/>
          <ac:spMkLst>
            <pc:docMk/>
            <pc:sldMk cId="1376488972" sldId="328"/>
            <ac:spMk id="2" creationId="{AD98CB24-D1AF-412A-AD58-7C5E892FD709}"/>
          </ac:spMkLst>
        </pc:spChg>
      </pc:sldChg>
      <pc:sldChg chg="modSp">
        <pc:chgData name="Abanoub Riad" userId="3eee0ade-b52f-4e10-8f1f-a69fed49e18a" providerId="ADAL" clId="{0CD7EED2-36CB-45AE-8E64-A842F229DDA6}" dt="2024-10-23T14:24:17.132" v="0"/>
        <pc:sldMkLst>
          <pc:docMk/>
          <pc:sldMk cId="2797701312" sldId="329"/>
        </pc:sldMkLst>
        <pc:spChg chg="mod">
          <ac:chgData name="Abanoub Riad" userId="3eee0ade-b52f-4e10-8f1f-a69fed49e18a" providerId="ADAL" clId="{0CD7EED2-36CB-45AE-8E64-A842F229DDA6}" dt="2024-10-23T14:24:17.132" v="0"/>
          <ac:spMkLst>
            <pc:docMk/>
            <pc:sldMk cId="2797701312" sldId="329"/>
            <ac:spMk id="2" creationId="{AD98CB24-D1AF-412A-AD58-7C5E892FD709}"/>
          </ac:spMkLst>
        </pc:spChg>
      </pc:sldChg>
      <pc:sldChg chg="modSp">
        <pc:chgData name="Abanoub Riad" userId="3eee0ade-b52f-4e10-8f1f-a69fed49e18a" providerId="ADAL" clId="{0CD7EED2-36CB-45AE-8E64-A842F229DDA6}" dt="2024-10-23T14:24:17.132" v="0"/>
        <pc:sldMkLst>
          <pc:docMk/>
          <pc:sldMk cId="1789926809" sldId="330"/>
        </pc:sldMkLst>
        <pc:spChg chg="mod">
          <ac:chgData name="Abanoub Riad" userId="3eee0ade-b52f-4e10-8f1f-a69fed49e18a" providerId="ADAL" clId="{0CD7EED2-36CB-45AE-8E64-A842F229DDA6}" dt="2024-10-23T14:24:17.132" v="0"/>
          <ac:spMkLst>
            <pc:docMk/>
            <pc:sldMk cId="1789926809" sldId="330"/>
            <ac:spMk id="2" creationId="{AD98CB24-D1AF-412A-AD58-7C5E892FD709}"/>
          </ac:spMkLst>
        </pc:spChg>
      </pc:sldChg>
      <pc:sldChg chg="modSp">
        <pc:chgData name="Abanoub Riad" userId="3eee0ade-b52f-4e10-8f1f-a69fed49e18a" providerId="ADAL" clId="{0CD7EED2-36CB-45AE-8E64-A842F229DDA6}" dt="2024-10-23T14:24:17.132" v="0"/>
        <pc:sldMkLst>
          <pc:docMk/>
          <pc:sldMk cId="4042841759" sldId="331"/>
        </pc:sldMkLst>
        <pc:spChg chg="mod">
          <ac:chgData name="Abanoub Riad" userId="3eee0ade-b52f-4e10-8f1f-a69fed49e18a" providerId="ADAL" clId="{0CD7EED2-36CB-45AE-8E64-A842F229DDA6}" dt="2024-10-23T14:24:17.132" v="0"/>
          <ac:spMkLst>
            <pc:docMk/>
            <pc:sldMk cId="4042841759" sldId="331"/>
            <ac:spMk id="2" creationId="{AD98CB24-D1AF-412A-AD58-7C5E892FD709}"/>
          </ac:spMkLst>
        </pc:spChg>
      </pc:sldChg>
      <pc:sldChg chg="modSp">
        <pc:chgData name="Abanoub Riad" userId="3eee0ade-b52f-4e10-8f1f-a69fed49e18a" providerId="ADAL" clId="{0CD7EED2-36CB-45AE-8E64-A842F229DDA6}" dt="2024-10-23T14:24:17.132" v="0"/>
        <pc:sldMkLst>
          <pc:docMk/>
          <pc:sldMk cId="816313357" sldId="332"/>
        </pc:sldMkLst>
        <pc:spChg chg="mod">
          <ac:chgData name="Abanoub Riad" userId="3eee0ade-b52f-4e10-8f1f-a69fed49e18a" providerId="ADAL" clId="{0CD7EED2-36CB-45AE-8E64-A842F229DDA6}" dt="2024-10-23T14:24:17.132" v="0"/>
          <ac:spMkLst>
            <pc:docMk/>
            <pc:sldMk cId="816313357" sldId="332"/>
            <ac:spMk id="2" creationId="{AD98CB24-D1AF-412A-AD58-7C5E892FD709}"/>
          </ac:spMkLst>
        </pc:spChg>
      </pc:sldChg>
      <pc:sldChg chg="modSp">
        <pc:chgData name="Abanoub Riad" userId="3eee0ade-b52f-4e10-8f1f-a69fed49e18a" providerId="ADAL" clId="{0CD7EED2-36CB-45AE-8E64-A842F229DDA6}" dt="2024-10-23T14:24:17.132" v="0"/>
        <pc:sldMkLst>
          <pc:docMk/>
          <pc:sldMk cId="2673710052" sldId="333"/>
        </pc:sldMkLst>
        <pc:spChg chg="mod">
          <ac:chgData name="Abanoub Riad" userId="3eee0ade-b52f-4e10-8f1f-a69fed49e18a" providerId="ADAL" clId="{0CD7EED2-36CB-45AE-8E64-A842F229DDA6}" dt="2024-10-23T14:24:17.132" v="0"/>
          <ac:spMkLst>
            <pc:docMk/>
            <pc:sldMk cId="2673710052" sldId="333"/>
            <ac:spMk id="2" creationId="{AD98CB24-D1AF-412A-AD58-7C5E892FD709}"/>
          </ac:spMkLst>
        </pc:spChg>
      </pc:sldChg>
      <pc:sldChg chg="modSp">
        <pc:chgData name="Abanoub Riad" userId="3eee0ade-b52f-4e10-8f1f-a69fed49e18a" providerId="ADAL" clId="{0CD7EED2-36CB-45AE-8E64-A842F229DDA6}" dt="2024-10-23T14:24:17.132" v="0"/>
        <pc:sldMkLst>
          <pc:docMk/>
          <pc:sldMk cId="429982618" sldId="334"/>
        </pc:sldMkLst>
        <pc:spChg chg="mod">
          <ac:chgData name="Abanoub Riad" userId="3eee0ade-b52f-4e10-8f1f-a69fed49e18a" providerId="ADAL" clId="{0CD7EED2-36CB-45AE-8E64-A842F229DDA6}" dt="2024-10-23T14:24:17.132" v="0"/>
          <ac:spMkLst>
            <pc:docMk/>
            <pc:sldMk cId="429982618" sldId="334"/>
            <ac:spMk id="2" creationId="{AD98CB24-D1AF-412A-AD58-7C5E892FD709}"/>
          </ac:spMkLst>
        </pc:spChg>
      </pc:sldChg>
      <pc:sldChg chg="modSp">
        <pc:chgData name="Abanoub Riad" userId="3eee0ade-b52f-4e10-8f1f-a69fed49e18a" providerId="ADAL" clId="{0CD7EED2-36CB-45AE-8E64-A842F229DDA6}" dt="2024-10-23T14:24:17.132" v="0"/>
        <pc:sldMkLst>
          <pc:docMk/>
          <pc:sldMk cId="3634688438" sldId="335"/>
        </pc:sldMkLst>
        <pc:spChg chg="mod">
          <ac:chgData name="Abanoub Riad" userId="3eee0ade-b52f-4e10-8f1f-a69fed49e18a" providerId="ADAL" clId="{0CD7EED2-36CB-45AE-8E64-A842F229DDA6}" dt="2024-10-23T14:24:17.132" v="0"/>
          <ac:spMkLst>
            <pc:docMk/>
            <pc:sldMk cId="3634688438" sldId="335"/>
            <ac:spMk id="2" creationId="{AD98CB24-D1AF-412A-AD58-7C5E892FD70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890088" cy="226013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jpg"/><Relationship Id="rId2" Type="http://schemas.openxmlformats.org/officeDocument/2006/relationships/image" Target="../media/image44.jpg"/><Relationship Id="rId1" Type="http://schemas.openxmlformats.org/officeDocument/2006/relationships/slideLayout" Target="../slideLayouts/slideLayout1.xml"/><Relationship Id="rId6" Type="http://schemas.openxmlformats.org/officeDocument/2006/relationships/image" Target="../media/image48.jpg"/><Relationship Id="rId11" Type="http://schemas.openxmlformats.org/officeDocument/2006/relationships/image" Target="../media/image53.jpg"/><Relationship Id="rId5" Type="http://schemas.openxmlformats.org/officeDocument/2006/relationships/image" Target="../media/image47.jpg"/><Relationship Id="rId10" Type="http://schemas.openxmlformats.org/officeDocument/2006/relationships/image" Target="../media/image52.jfif"/><Relationship Id="rId4" Type="http://schemas.openxmlformats.org/officeDocument/2006/relationships/image" Target="../media/image46.jp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f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f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jbi-global-wiki.refined.site/space/JHEI"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jbi-global-wiki.refined.site/space/JHEI"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ebm.bmj.com/content/11/5/133.full" TargetMode="External"/><Relationship Id="rId13" Type="http://schemas.openxmlformats.org/officeDocument/2006/relationships/image" Target="../media/image16.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jpe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fif"/><Relationship Id="rId11" Type="http://schemas.openxmlformats.org/officeDocument/2006/relationships/image" Target="../media/image14.png"/><Relationship Id="rId5" Type="http://schemas.openxmlformats.org/officeDocument/2006/relationships/image" Target="../media/image9.jpg"/><Relationship Id="rId10" Type="http://schemas.openxmlformats.org/officeDocument/2006/relationships/image" Target="../media/image13.png"/><Relationship Id="rId4" Type="http://schemas.openxmlformats.org/officeDocument/2006/relationships/image" Target="../media/image8.jfif"/><Relationship Id="rId9" Type="http://schemas.openxmlformats.org/officeDocument/2006/relationships/image" Target="../media/image12.jpe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6.jpg"/><Relationship Id="rId7" Type="http://schemas.openxmlformats.org/officeDocument/2006/relationships/image" Target="../media/image69.jpg"/><Relationship Id="rId2" Type="http://schemas.openxmlformats.org/officeDocument/2006/relationships/image" Target="../media/image65.jpg"/><Relationship Id="rId1" Type="http://schemas.openxmlformats.org/officeDocument/2006/relationships/slideLayout" Target="../slideLayouts/slideLayout1.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hyperlink" Target="https://s4be.cochrane.org/blog/2016/07/11/tutorial-read-forest-plo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hyperlink" Target="https://s4be.cochrane.org/blog/2016/07/11/tutorial-read-forest-plot" TargetMode="External"/><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71.jpg"/></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g"/><Relationship Id="rId1" Type="http://schemas.openxmlformats.org/officeDocument/2006/relationships/slideLayout" Target="../slideLayouts/slideLayout1.xml"/><Relationship Id="rId4" Type="http://schemas.openxmlformats.org/officeDocument/2006/relationships/hyperlink" Target="https://s4be.cochrane.org/blog/2016/07/11/tutorial-read-forest-plot"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11.png"/><Relationship Id="rId3" Type="http://schemas.openxmlformats.org/officeDocument/2006/relationships/hyperlink" Target="https://s4be.cochrane.org/" TargetMode="External"/><Relationship Id="rId7" Type="http://schemas.openxmlformats.org/officeDocument/2006/relationships/hyperlink" Target="https://ebm.bmj.com/" TargetMode="External"/><Relationship Id="rId12" Type="http://schemas.openxmlformats.org/officeDocument/2006/relationships/image" Target="../media/image77.png"/><Relationship Id="rId2" Type="http://schemas.openxmlformats.org/officeDocument/2006/relationships/hyperlink" Target="https://www.cochranelibrary.com/" TargetMode="External"/><Relationship Id="rId1" Type="http://schemas.openxmlformats.org/officeDocument/2006/relationships/slideLayout" Target="../slideLayouts/slideLayout1.xml"/><Relationship Id="rId6" Type="http://schemas.openxmlformats.org/officeDocument/2006/relationships/hyperlink" Target="https://journals.lww.com/jbisrir" TargetMode="External"/><Relationship Id="rId11" Type="http://schemas.openxmlformats.org/officeDocument/2006/relationships/image" Target="../media/image76.png"/><Relationship Id="rId5" Type="http://schemas.openxmlformats.org/officeDocument/2006/relationships/hyperlink" Target="https://jamaevidence.mhmedical.com/" TargetMode="External"/><Relationship Id="rId10" Type="http://schemas.openxmlformats.org/officeDocument/2006/relationships/image" Target="../media/image75.png"/><Relationship Id="rId4" Type="http://schemas.openxmlformats.org/officeDocument/2006/relationships/hyperlink" Target="https://www.cebm.ox.ac.uk/" TargetMode="External"/><Relationship Id="rId9"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60.jpg"/><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mj.com/content/312/7023/71"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4.jfif"/><Relationship Id="rId13" Type="http://schemas.openxmlformats.org/officeDocument/2006/relationships/image" Target="../media/image28.jpeg"/><Relationship Id="rId3" Type="http://schemas.openxmlformats.org/officeDocument/2006/relationships/image" Target="../media/image19.png"/><Relationship Id="rId7" Type="http://schemas.openxmlformats.org/officeDocument/2006/relationships/image" Target="../media/image23.jpg"/><Relationship Id="rId12" Type="http://schemas.openxmlformats.org/officeDocument/2006/relationships/image" Target="../media/image27.png"/><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22.jpg"/><Relationship Id="rId11" Type="http://schemas.openxmlformats.org/officeDocument/2006/relationships/hyperlink" Target="https://www.jameslindlibrary.org/lind-j-1753/" TargetMode="External"/><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40.ppm"/><Relationship Id="rId3" Type="http://schemas.openxmlformats.org/officeDocument/2006/relationships/image" Target="../media/image35.jpg"/><Relationship Id="rId7" Type="http://schemas.openxmlformats.org/officeDocument/2006/relationships/image" Target="../media/image39.png"/><Relationship Id="rId2" Type="http://schemas.openxmlformats.org/officeDocument/2006/relationships/image" Target="../media/image34.jp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g"/></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059F203-74D7-444B-BF61-95A819D36F64}"/>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Zástupný symbol pro číslo snímku 2">
            <a:extLst>
              <a:ext uri="{FF2B5EF4-FFF2-40B4-BE49-F238E27FC236}">
                <a16:creationId xmlns:a16="http://schemas.microsoft.com/office/drawing/2014/main" id="{828AD60A-F679-40CE-BB8A-8819878042F7}"/>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6" name="Title 5">
            <a:extLst>
              <a:ext uri="{FF2B5EF4-FFF2-40B4-BE49-F238E27FC236}">
                <a16:creationId xmlns:a16="http://schemas.microsoft.com/office/drawing/2014/main" id="{592B015E-9EDF-4CEF-9877-81E8E262CF65}"/>
              </a:ext>
            </a:extLst>
          </p:cNvPr>
          <p:cNvSpPr>
            <a:spLocks noGrp="1"/>
          </p:cNvSpPr>
          <p:nvPr>
            <p:ph type="title"/>
          </p:nvPr>
        </p:nvSpPr>
        <p:spPr/>
        <p:txBody>
          <a:bodyPr/>
          <a:lstStyle/>
          <a:p>
            <a:r>
              <a:rPr lang="en-GB" dirty="0"/>
              <a:t>Evidence-Based Medicine</a:t>
            </a:r>
            <a:endParaRPr lang="en-US" dirty="0"/>
          </a:p>
        </p:txBody>
      </p:sp>
      <p:sp>
        <p:nvSpPr>
          <p:cNvPr id="7" name="Subtitle 6">
            <a:extLst>
              <a:ext uri="{FF2B5EF4-FFF2-40B4-BE49-F238E27FC236}">
                <a16:creationId xmlns:a16="http://schemas.microsoft.com/office/drawing/2014/main" id="{67DF0647-B63A-4BFF-B018-3803FDE5AE8A}"/>
              </a:ext>
            </a:extLst>
          </p:cNvPr>
          <p:cNvSpPr>
            <a:spLocks noGrp="1"/>
          </p:cNvSpPr>
          <p:nvPr>
            <p:ph type="subTitle" idx="1"/>
          </p:nvPr>
        </p:nvSpPr>
        <p:spPr/>
        <p:txBody>
          <a:bodyPr/>
          <a:lstStyle/>
          <a:p>
            <a:r>
              <a:rPr lang="en-GB" dirty="0"/>
              <a:t>Public Health I</a:t>
            </a:r>
            <a:endParaRPr lang="en-US" dirty="0"/>
          </a:p>
        </p:txBody>
      </p:sp>
    </p:spTree>
    <p:extLst>
      <p:ext uri="{BB962C8B-B14F-4D97-AF65-F5344CB8AC3E}">
        <p14:creationId xmlns:p14="http://schemas.microsoft.com/office/powerpoint/2010/main" val="40117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10</a:t>
            </a:fld>
            <a:endParaRPr lang="cs-CZ" altLang="cs-CZ" dirty="0"/>
          </a:p>
        </p:txBody>
      </p:sp>
      <p:sp>
        <p:nvSpPr>
          <p:cNvPr id="10" name="Title 8">
            <a:extLst>
              <a:ext uri="{FF2B5EF4-FFF2-40B4-BE49-F238E27FC236}">
                <a16:creationId xmlns:a16="http://schemas.microsoft.com/office/drawing/2014/main" id="{A171DB66-D85B-4363-B0A1-BC3BE7AB34B8}"/>
              </a:ext>
            </a:extLst>
          </p:cNvPr>
          <p:cNvSpPr>
            <a:spLocks noGrp="1"/>
          </p:cNvSpPr>
          <p:nvPr>
            <p:ph type="title"/>
          </p:nvPr>
        </p:nvSpPr>
        <p:spPr>
          <a:xfrm>
            <a:off x="414000" y="1947785"/>
            <a:ext cx="11361600" cy="486041"/>
          </a:xfrm>
        </p:spPr>
        <p:txBody>
          <a:bodyPr/>
          <a:lstStyle/>
          <a:p>
            <a:r>
              <a:rPr lang="en-GB" dirty="0"/>
              <a:t>Generate Clinical Question</a:t>
            </a:r>
            <a:endParaRPr lang="en-US" dirty="0"/>
          </a:p>
        </p:txBody>
      </p:sp>
      <p:sp>
        <p:nvSpPr>
          <p:cNvPr id="11" name="Title 8">
            <a:extLst>
              <a:ext uri="{FF2B5EF4-FFF2-40B4-BE49-F238E27FC236}">
                <a16:creationId xmlns:a16="http://schemas.microsoft.com/office/drawing/2014/main" id="{D0015198-D6FF-4193-9623-CC56DED5687D}"/>
              </a:ext>
            </a:extLst>
          </p:cNvPr>
          <p:cNvSpPr txBox="1">
            <a:spLocks/>
          </p:cNvSpPr>
          <p:nvPr/>
        </p:nvSpPr>
        <p:spPr>
          <a:xfrm>
            <a:off x="414000" y="2629188"/>
            <a:ext cx="6786900" cy="32080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US" sz="1600" b="0" kern="0" dirty="0"/>
              <a:t>The initial step in the practice of EBM involves the meticulous formulation of clinical questions. This </a:t>
            </a:r>
            <a:r>
              <a:rPr lang="en-US" sz="1600" kern="0" dirty="0">
                <a:solidFill>
                  <a:srgbClr val="FF0000"/>
                </a:solidFill>
              </a:rPr>
              <a:t>skill</a:t>
            </a:r>
            <a:r>
              <a:rPr lang="en-US" sz="1600" b="0" kern="0" dirty="0"/>
              <a:t> is indispensable for physicians committed to employing EBM.</a:t>
            </a:r>
          </a:p>
          <a:p>
            <a:pPr marL="285750" indent="-285750" algn="just">
              <a:lnSpc>
                <a:spcPct val="150000"/>
              </a:lnSpc>
              <a:buFont typeface="Arial" panose="020B0604020202020204" pitchFamily="34" charset="0"/>
              <a:buChar char="•"/>
            </a:pPr>
            <a:r>
              <a:rPr lang="en-US" sz="1600" b="0" kern="0" dirty="0">
                <a:solidFill>
                  <a:srgbClr val="0000DC"/>
                </a:solidFill>
              </a:rPr>
              <a:t>Medical questions can be </a:t>
            </a:r>
            <a:r>
              <a:rPr lang="en-US" sz="1600" b="0" kern="0" dirty="0" err="1">
                <a:solidFill>
                  <a:srgbClr val="0000DC"/>
                </a:solidFill>
              </a:rPr>
              <a:t>categorised</a:t>
            </a:r>
            <a:r>
              <a:rPr lang="en-US" sz="1600" b="0" kern="0" dirty="0">
                <a:solidFill>
                  <a:srgbClr val="0000DC"/>
                </a:solidFill>
              </a:rPr>
              <a:t> into two primary types: '</a:t>
            </a:r>
            <a:r>
              <a:rPr lang="en-US" sz="1600" kern="0" dirty="0">
                <a:solidFill>
                  <a:srgbClr val="0000DC"/>
                </a:solidFill>
              </a:rPr>
              <a:t>background questions</a:t>
            </a:r>
            <a:r>
              <a:rPr lang="en-US" sz="1600" b="0" kern="0" dirty="0">
                <a:solidFill>
                  <a:srgbClr val="0000DC"/>
                </a:solidFill>
              </a:rPr>
              <a:t>', commonly posed by medical students and those new to a subject, and '</a:t>
            </a:r>
            <a:r>
              <a:rPr lang="en-US" sz="1600" kern="0" dirty="0">
                <a:solidFill>
                  <a:srgbClr val="0000DC"/>
                </a:solidFill>
              </a:rPr>
              <a:t>foreground questions</a:t>
            </a:r>
            <a:r>
              <a:rPr lang="en-US" sz="1600" b="0" kern="0" dirty="0">
                <a:solidFill>
                  <a:srgbClr val="0000DC"/>
                </a:solidFill>
              </a:rPr>
              <a:t>', which are more specific and arise during problem-solving or in-depth research.</a:t>
            </a:r>
          </a:p>
          <a:p>
            <a:pPr marL="285750" indent="-285750" algn="just">
              <a:lnSpc>
                <a:spcPct val="150000"/>
              </a:lnSpc>
              <a:buFont typeface="Arial" panose="020B0604020202020204" pitchFamily="34" charset="0"/>
              <a:buChar char="•"/>
            </a:pPr>
            <a:r>
              <a:rPr lang="en-US" sz="1600" b="0" kern="0" dirty="0">
                <a:solidFill>
                  <a:srgbClr val="0000DC"/>
                </a:solidFill>
              </a:rPr>
              <a:t>It is crucial to dissect the clinical question into its essential elements, such as </a:t>
            </a:r>
            <a:r>
              <a:rPr lang="en-US" sz="1600" kern="0" dirty="0">
                <a:solidFill>
                  <a:srgbClr val="0000DC"/>
                </a:solidFill>
              </a:rPr>
              <a:t>PICO</a:t>
            </a:r>
            <a:r>
              <a:rPr lang="en-US" sz="1600" b="0" kern="0" dirty="0">
                <a:solidFill>
                  <a:srgbClr val="0000DC"/>
                </a:solidFill>
              </a:rPr>
              <a:t> framework (Patient, Intervention, Comparison, Outcome).</a:t>
            </a:r>
          </a:p>
        </p:txBody>
      </p:sp>
      <p:pic>
        <p:nvPicPr>
          <p:cNvPr id="12" name="Picture 11">
            <a:extLst>
              <a:ext uri="{FF2B5EF4-FFF2-40B4-BE49-F238E27FC236}">
                <a16:creationId xmlns:a16="http://schemas.microsoft.com/office/drawing/2014/main" id="{DF440616-BE84-4C7F-BDF4-DEE781932ED7}"/>
              </a:ext>
            </a:extLst>
          </p:cNvPr>
          <p:cNvPicPr>
            <a:picLocks noChangeAspect="1"/>
          </p:cNvPicPr>
          <p:nvPr/>
        </p:nvPicPr>
        <p:blipFill rotWithShape="1">
          <a:blip r:embed="rId2"/>
          <a:srcRect l="18072" t="14009" r="20482"/>
          <a:stretch/>
        </p:blipFill>
        <p:spPr>
          <a:xfrm>
            <a:off x="8896351" y="93832"/>
            <a:ext cx="3152774" cy="3512989"/>
          </a:xfrm>
          <a:prstGeom prst="rect">
            <a:avLst/>
          </a:prstGeom>
        </p:spPr>
      </p:pic>
      <p:sp>
        <p:nvSpPr>
          <p:cNvPr id="13" name="Flowchart: Alternate Process 12">
            <a:extLst>
              <a:ext uri="{FF2B5EF4-FFF2-40B4-BE49-F238E27FC236}">
                <a16:creationId xmlns:a16="http://schemas.microsoft.com/office/drawing/2014/main" id="{4DD23EC2-C44B-4E8B-8DBE-9FA02A855951}"/>
              </a:ext>
            </a:extLst>
          </p:cNvPr>
          <p:cNvSpPr/>
          <p:nvPr/>
        </p:nvSpPr>
        <p:spPr bwMode="auto">
          <a:xfrm>
            <a:off x="7454449" y="3846136"/>
            <a:ext cx="1441901" cy="2903456"/>
          </a:xfrm>
          <a:prstGeom prst="flowChartAlternateProcess">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a:ln>
                  <a:noFill/>
                </a:ln>
                <a:solidFill>
                  <a:srgbClr val="0000DC"/>
                </a:solidFill>
                <a:effectLst/>
                <a:latin typeface="+mn-lt"/>
              </a:rPr>
              <a:t>Background</a:t>
            </a:r>
          </a:p>
          <a:p>
            <a:pPr marL="0" marR="0" indent="0" algn="ctr" defTabSz="914400" rtl="0" eaLnBrk="1" fontAlgn="base" latinLnBrk="0" hangingPunct="1">
              <a:lnSpc>
                <a:spcPct val="100000"/>
              </a:lnSpc>
              <a:spcBef>
                <a:spcPct val="0"/>
              </a:spcBef>
              <a:spcAft>
                <a:spcPct val="0"/>
              </a:spcAft>
              <a:buClrTx/>
              <a:buSzTx/>
              <a:buFontTx/>
              <a:buNone/>
              <a:tabLst/>
            </a:pPr>
            <a:r>
              <a:rPr lang="en-GB" sz="2800" b="1" dirty="0">
                <a:solidFill>
                  <a:srgbClr val="0000DC"/>
                </a:solidFill>
              </a:rPr>
              <a:t>Question</a:t>
            </a:r>
            <a:endParaRPr kumimoji="0" lang="en-GB" sz="2800" b="1" i="0" u="none" strike="noStrike" cap="none" normalizeH="0" baseline="0" dirty="0">
              <a:ln>
                <a:noFill/>
              </a:ln>
              <a:solidFill>
                <a:srgbClr val="0000DC"/>
              </a:solidFill>
              <a:effectLst/>
              <a:latin typeface="+mn-lt"/>
            </a:endParaRPr>
          </a:p>
        </p:txBody>
      </p:sp>
      <p:sp>
        <p:nvSpPr>
          <p:cNvPr id="14" name="Flowchart: Alternate Process 13">
            <a:extLst>
              <a:ext uri="{FF2B5EF4-FFF2-40B4-BE49-F238E27FC236}">
                <a16:creationId xmlns:a16="http://schemas.microsoft.com/office/drawing/2014/main" id="{A42B5062-7BB0-4EA4-9ED7-55F15FB3A3F5}"/>
              </a:ext>
            </a:extLst>
          </p:cNvPr>
          <p:cNvSpPr/>
          <p:nvPr/>
        </p:nvSpPr>
        <p:spPr bwMode="auto">
          <a:xfrm>
            <a:off x="9303773" y="4327753"/>
            <a:ext cx="1168965" cy="1940222"/>
          </a:xfrm>
          <a:prstGeom prst="flowChartAlternateProcess">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effectLst/>
                <a:latin typeface="+mn-lt"/>
              </a:rPr>
              <a:t>Foreground</a:t>
            </a:r>
          </a:p>
          <a:p>
            <a:pPr marL="0" marR="0" indent="0" algn="ctr" defTabSz="914400" eaLnBrk="1" fontAlgn="base" latinLnBrk="0" hangingPunct="1">
              <a:lnSpc>
                <a:spcPct val="100000"/>
              </a:lnSpc>
              <a:spcBef>
                <a:spcPct val="0"/>
              </a:spcBef>
              <a:spcAft>
                <a:spcPct val="0"/>
              </a:spcAft>
              <a:buClrTx/>
              <a:buSzTx/>
              <a:buFontTx/>
              <a:buNone/>
              <a:tabLst/>
            </a:pPr>
            <a:r>
              <a:rPr lang="en-GB" sz="2000" b="1" dirty="0"/>
              <a:t>Question</a:t>
            </a:r>
            <a:endParaRPr kumimoji="0" lang="en-GB" sz="2000" b="1" i="0" u="none" strike="noStrike" cap="none" normalizeH="0" baseline="0" dirty="0">
              <a:ln>
                <a:noFill/>
              </a:ln>
              <a:effectLst/>
              <a:latin typeface="+mn-lt"/>
            </a:endParaRPr>
          </a:p>
        </p:txBody>
      </p:sp>
      <p:sp>
        <p:nvSpPr>
          <p:cNvPr id="15" name="Flowchart: Alternate Process 14">
            <a:extLst>
              <a:ext uri="{FF2B5EF4-FFF2-40B4-BE49-F238E27FC236}">
                <a16:creationId xmlns:a16="http://schemas.microsoft.com/office/drawing/2014/main" id="{3837ECE4-7A66-4582-835F-AAFA1305C8FE}"/>
              </a:ext>
            </a:extLst>
          </p:cNvPr>
          <p:cNvSpPr/>
          <p:nvPr/>
        </p:nvSpPr>
        <p:spPr bwMode="auto">
          <a:xfrm>
            <a:off x="10889588" y="4736969"/>
            <a:ext cx="1168965" cy="1121790"/>
          </a:xfrm>
          <a:prstGeom prst="flowChartAlternateProcess">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a:ln>
                  <a:noFill/>
                </a:ln>
                <a:effectLst/>
                <a:latin typeface="+mn-lt"/>
              </a:rPr>
              <a:t>Clinical</a:t>
            </a:r>
          </a:p>
          <a:p>
            <a:pPr marL="0" marR="0" indent="0" algn="ctr" defTabSz="914400" eaLnBrk="1" fontAlgn="base" latinLnBrk="0" hangingPunct="1">
              <a:lnSpc>
                <a:spcPct val="100000"/>
              </a:lnSpc>
              <a:spcBef>
                <a:spcPct val="0"/>
              </a:spcBef>
              <a:spcAft>
                <a:spcPct val="0"/>
              </a:spcAft>
              <a:buClrTx/>
              <a:buSzTx/>
              <a:buFontTx/>
              <a:buNone/>
              <a:tabLst/>
            </a:pPr>
            <a:r>
              <a:rPr lang="en-GB" sz="1400" dirty="0"/>
              <a:t>Question</a:t>
            </a:r>
            <a:endParaRPr kumimoji="0" lang="en-GB" sz="1400" i="0" u="none" strike="noStrike" cap="none" normalizeH="0" baseline="0" dirty="0">
              <a:ln>
                <a:noFill/>
              </a:ln>
              <a:effectLst/>
              <a:latin typeface="+mn-lt"/>
            </a:endParaRPr>
          </a:p>
        </p:txBody>
      </p:sp>
      <p:sp>
        <p:nvSpPr>
          <p:cNvPr id="17" name="Arrow: Right 16">
            <a:extLst>
              <a:ext uri="{FF2B5EF4-FFF2-40B4-BE49-F238E27FC236}">
                <a16:creationId xmlns:a16="http://schemas.microsoft.com/office/drawing/2014/main" id="{4173520F-70F4-4819-8686-7CCF9BD444A1}"/>
              </a:ext>
            </a:extLst>
          </p:cNvPr>
          <p:cNvSpPr/>
          <p:nvPr/>
        </p:nvSpPr>
        <p:spPr bwMode="auto">
          <a:xfrm>
            <a:off x="8905295" y="5101706"/>
            <a:ext cx="386499" cy="359068"/>
          </a:xfrm>
          <a:prstGeom prst="rightArrow">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18" name="Arrow: Right 17">
            <a:extLst>
              <a:ext uri="{FF2B5EF4-FFF2-40B4-BE49-F238E27FC236}">
                <a16:creationId xmlns:a16="http://schemas.microsoft.com/office/drawing/2014/main" id="{BB0A5667-DC02-4D0A-A223-E1C8F7D1028A}"/>
              </a:ext>
            </a:extLst>
          </p:cNvPr>
          <p:cNvSpPr/>
          <p:nvPr/>
        </p:nvSpPr>
        <p:spPr bwMode="auto">
          <a:xfrm>
            <a:off x="10497934" y="5101706"/>
            <a:ext cx="386499" cy="359068"/>
          </a:xfrm>
          <a:prstGeom prst="rightArrow">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64454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500"/>
                                        <p:tgtEl>
                                          <p:spTgt spid="1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fade">
                                      <p:cBhvr>
                                        <p:cTn id="24" dur="500"/>
                                        <p:tgtEl>
                                          <p:spTgt spid="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3" grpId="0" animBg="1"/>
      <p:bldP spid="14" grpId="0" animBg="1"/>
      <p:bldP spid="15"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11</a:t>
            </a:fld>
            <a:endParaRPr lang="cs-CZ" altLang="cs-CZ" dirty="0"/>
          </a:p>
        </p:txBody>
      </p:sp>
      <p:sp>
        <p:nvSpPr>
          <p:cNvPr id="10" name="Title 8">
            <a:extLst>
              <a:ext uri="{FF2B5EF4-FFF2-40B4-BE49-F238E27FC236}">
                <a16:creationId xmlns:a16="http://schemas.microsoft.com/office/drawing/2014/main" id="{A171DB66-D85B-4363-B0A1-BC3BE7AB34B8}"/>
              </a:ext>
            </a:extLst>
          </p:cNvPr>
          <p:cNvSpPr>
            <a:spLocks noGrp="1"/>
          </p:cNvSpPr>
          <p:nvPr>
            <p:ph type="title"/>
          </p:nvPr>
        </p:nvSpPr>
        <p:spPr>
          <a:xfrm>
            <a:off x="415200" y="1768038"/>
            <a:ext cx="11361600" cy="486041"/>
          </a:xfrm>
        </p:spPr>
        <p:txBody>
          <a:bodyPr/>
          <a:lstStyle/>
          <a:p>
            <a:r>
              <a:rPr lang="en-GB" dirty="0"/>
              <a:t>Generate Clinical Question</a:t>
            </a:r>
            <a:endParaRPr lang="en-US" dirty="0"/>
          </a:p>
        </p:txBody>
      </p:sp>
      <p:sp>
        <p:nvSpPr>
          <p:cNvPr id="11" name="Title 8">
            <a:extLst>
              <a:ext uri="{FF2B5EF4-FFF2-40B4-BE49-F238E27FC236}">
                <a16:creationId xmlns:a16="http://schemas.microsoft.com/office/drawing/2014/main" id="{D0015198-D6FF-4193-9623-CC56DED5687D}"/>
              </a:ext>
            </a:extLst>
          </p:cNvPr>
          <p:cNvSpPr txBox="1">
            <a:spLocks/>
          </p:cNvSpPr>
          <p:nvPr/>
        </p:nvSpPr>
        <p:spPr>
          <a:xfrm>
            <a:off x="414000" y="2389255"/>
            <a:ext cx="11701114" cy="32080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US" sz="1600" kern="0" dirty="0"/>
              <a:t>Background Question: </a:t>
            </a:r>
            <a:r>
              <a:rPr lang="en-US" sz="1600" b="0" kern="0" dirty="0">
                <a:solidFill>
                  <a:srgbClr val="FF0000"/>
                </a:solidFill>
              </a:rPr>
              <a:t>What is hypertension and how is it managed in adults?</a:t>
            </a:r>
          </a:p>
          <a:p>
            <a:pPr marL="285750" indent="-285750" algn="just">
              <a:lnSpc>
                <a:spcPct val="150000"/>
              </a:lnSpc>
              <a:buFont typeface="Arial" panose="020B0604020202020204" pitchFamily="34" charset="0"/>
              <a:buChar char="•"/>
            </a:pPr>
            <a:r>
              <a:rPr lang="en-US" sz="1400" b="0" kern="0" dirty="0"/>
              <a:t>This type of question often provides </a:t>
            </a:r>
            <a:r>
              <a:rPr lang="en-US" sz="1400" kern="0" dirty="0"/>
              <a:t>foundational</a:t>
            </a:r>
            <a:r>
              <a:rPr lang="en-US" sz="1400" b="0" kern="0" dirty="0"/>
              <a:t> knowledge and is typical of those who are new to the subject matter. It is broad and usually seeks general information.</a:t>
            </a:r>
          </a:p>
          <a:p>
            <a:pPr marL="285750" indent="-285750" algn="just">
              <a:lnSpc>
                <a:spcPct val="150000"/>
              </a:lnSpc>
              <a:buFont typeface="Arial" panose="020B0604020202020204" pitchFamily="34" charset="0"/>
              <a:buChar char="•"/>
            </a:pPr>
            <a:r>
              <a:rPr lang="en-US" sz="1600" kern="0" dirty="0">
                <a:solidFill>
                  <a:srgbClr val="0000DC"/>
                </a:solidFill>
              </a:rPr>
              <a:t>Foreground Question: </a:t>
            </a:r>
            <a:r>
              <a:rPr lang="en-US" sz="1600" b="0" kern="0" dirty="0">
                <a:solidFill>
                  <a:srgbClr val="FF0000"/>
                </a:solidFill>
              </a:rPr>
              <a:t>What is the efficacy of thiazide diuretics compared to beta-blockers in lowering blood pressure in adults with hypertension?</a:t>
            </a:r>
          </a:p>
          <a:p>
            <a:pPr marL="285750" indent="-285750" algn="just">
              <a:lnSpc>
                <a:spcPct val="150000"/>
              </a:lnSpc>
              <a:buFont typeface="Arial" panose="020B0604020202020204" pitchFamily="34" charset="0"/>
              <a:buChar char="•"/>
            </a:pPr>
            <a:r>
              <a:rPr lang="en-US" sz="1400" b="0" kern="0" dirty="0"/>
              <a:t>Foreground questions are </a:t>
            </a:r>
            <a:r>
              <a:rPr lang="en-US" sz="1400" kern="0" dirty="0"/>
              <a:t>more specific </a:t>
            </a:r>
            <a:r>
              <a:rPr lang="en-US" sz="1400" b="0" kern="0" dirty="0"/>
              <a:t>and are usually asked when a clinician is seeking to make decisions about a specific patient's care. They often include comparisons between different interventions.</a:t>
            </a:r>
          </a:p>
          <a:p>
            <a:pPr marL="285750" indent="-285750" algn="just">
              <a:lnSpc>
                <a:spcPct val="150000"/>
              </a:lnSpc>
              <a:buFont typeface="Arial" panose="020B0604020202020204" pitchFamily="34" charset="0"/>
              <a:buChar char="•"/>
            </a:pPr>
            <a:r>
              <a:rPr lang="en-US" sz="1600" kern="0" dirty="0">
                <a:solidFill>
                  <a:srgbClr val="0000DC"/>
                </a:solidFill>
              </a:rPr>
              <a:t>Clinical Question: </a:t>
            </a:r>
            <a:r>
              <a:rPr lang="en-US" sz="1600" kern="0" dirty="0">
                <a:solidFill>
                  <a:srgbClr val="FF0000"/>
                </a:solidFill>
              </a:rPr>
              <a:t>Patient</a:t>
            </a:r>
            <a:r>
              <a:rPr lang="en-US" sz="1600" b="0" kern="0" dirty="0">
                <a:solidFill>
                  <a:srgbClr val="0000DC"/>
                </a:solidFill>
              </a:rPr>
              <a:t> (Adults diagnosed with hypertension); </a:t>
            </a:r>
            <a:r>
              <a:rPr lang="en-US" sz="1600" kern="0" dirty="0">
                <a:solidFill>
                  <a:srgbClr val="FF0000"/>
                </a:solidFill>
              </a:rPr>
              <a:t>Intervention</a:t>
            </a:r>
            <a:r>
              <a:rPr lang="en-US" sz="1600" b="0" kern="0" dirty="0">
                <a:solidFill>
                  <a:srgbClr val="0000DC"/>
                </a:solidFill>
              </a:rPr>
              <a:t> (Thiazide diuretics); </a:t>
            </a:r>
            <a:r>
              <a:rPr lang="en-US" sz="1600" kern="0" dirty="0">
                <a:solidFill>
                  <a:srgbClr val="FF0000"/>
                </a:solidFill>
              </a:rPr>
              <a:t>Comparison</a:t>
            </a:r>
            <a:r>
              <a:rPr lang="en-US" sz="1600" b="0" kern="0" dirty="0">
                <a:solidFill>
                  <a:srgbClr val="0000DC"/>
                </a:solidFill>
              </a:rPr>
              <a:t> (Beta-blockers); </a:t>
            </a:r>
            <a:r>
              <a:rPr lang="en-US" sz="1600" kern="0" dirty="0">
                <a:solidFill>
                  <a:srgbClr val="FF0000"/>
                </a:solidFill>
              </a:rPr>
              <a:t>Outcome</a:t>
            </a:r>
            <a:r>
              <a:rPr lang="en-US" sz="1600" b="0" kern="0" dirty="0">
                <a:solidFill>
                  <a:srgbClr val="0000DC"/>
                </a:solidFill>
              </a:rPr>
              <a:t> (Reduction in systolic and diastolic blood pressure)</a:t>
            </a:r>
          </a:p>
          <a:p>
            <a:pPr marL="285750" indent="-285750" algn="just">
              <a:lnSpc>
                <a:spcPct val="150000"/>
              </a:lnSpc>
              <a:buFont typeface="Arial" panose="020B0604020202020204" pitchFamily="34" charset="0"/>
              <a:buChar char="•"/>
            </a:pPr>
            <a:r>
              <a:rPr lang="en-US" sz="1600" kern="0" dirty="0">
                <a:solidFill>
                  <a:srgbClr val="FF0000"/>
                </a:solidFill>
              </a:rPr>
              <a:t>In adults diagnosed with hypertension, how effective are thiazide diuretics compared to beta-blockers in reducing systolic and diastolic blood pressure?</a:t>
            </a:r>
          </a:p>
        </p:txBody>
      </p:sp>
      <p:sp>
        <p:nvSpPr>
          <p:cNvPr id="13" name="Flowchart: Alternate Process 12">
            <a:extLst>
              <a:ext uri="{FF2B5EF4-FFF2-40B4-BE49-F238E27FC236}">
                <a16:creationId xmlns:a16="http://schemas.microsoft.com/office/drawing/2014/main" id="{4DD23EC2-C44B-4E8B-8DBE-9FA02A855951}"/>
              </a:ext>
            </a:extLst>
          </p:cNvPr>
          <p:cNvSpPr/>
          <p:nvPr/>
        </p:nvSpPr>
        <p:spPr bwMode="auto">
          <a:xfrm>
            <a:off x="7870396" y="39092"/>
            <a:ext cx="1324864" cy="2667786"/>
          </a:xfrm>
          <a:prstGeom prst="flowChartAlternateProcess">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noFill/>
                </a:ln>
                <a:solidFill>
                  <a:srgbClr val="0000DC"/>
                </a:solidFill>
                <a:effectLst/>
              </a:rPr>
              <a:t>Background</a:t>
            </a:r>
          </a:p>
          <a:p>
            <a:pPr marL="0" marR="0" indent="0" algn="ctr" defTabSz="914400" rtl="0" eaLnBrk="1" fontAlgn="base" latinLnBrk="0" hangingPunct="1">
              <a:lnSpc>
                <a:spcPct val="100000"/>
              </a:lnSpc>
              <a:spcBef>
                <a:spcPct val="0"/>
              </a:spcBef>
              <a:spcAft>
                <a:spcPct val="0"/>
              </a:spcAft>
              <a:buClrTx/>
              <a:buSzTx/>
              <a:buFontTx/>
              <a:buNone/>
              <a:tabLst/>
            </a:pPr>
            <a:r>
              <a:rPr lang="en-GB" b="1" dirty="0">
                <a:solidFill>
                  <a:srgbClr val="0000DC"/>
                </a:solidFill>
              </a:rPr>
              <a:t>Question</a:t>
            </a:r>
            <a:endParaRPr kumimoji="0" lang="en-GB" b="1" i="0" u="none" strike="noStrike" cap="none" normalizeH="0" baseline="0" dirty="0">
              <a:ln>
                <a:noFill/>
              </a:ln>
              <a:solidFill>
                <a:srgbClr val="0000DC"/>
              </a:solidFill>
              <a:effectLst/>
            </a:endParaRPr>
          </a:p>
        </p:txBody>
      </p:sp>
      <p:sp>
        <p:nvSpPr>
          <p:cNvPr id="14" name="Flowchart: Alternate Process 13">
            <a:extLst>
              <a:ext uri="{FF2B5EF4-FFF2-40B4-BE49-F238E27FC236}">
                <a16:creationId xmlns:a16="http://schemas.microsoft.com/office/drawing/2014/main" id="{A42B5062-7BB0-4EA4-9ED7-55F15FB3A3F5}"/>
              </a:ext>
            </a:extLst>
          </p:cNvPr>
          <p:cNvSpPr/>
          <p:nvPr/>
        </p:nvSpPr>
        <p:spPr bwMode="auto">
          <a:xfrm>
            <a:off x="9588217" y="481617"/>
            <a:ext cx="1074082" cy="1782737"/>
          </a:xfrm>
          <a:prstGeom prst="flowChartAlternateProcess">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effectLst/>
              </a:rPr>
              <a:t>Foreground</a:t>
            </a:r>
          </a:p>
          <a:p>
            <a:pPr marL="0" marR="0" indent="0" algn="ctr" defTabSz="914400" eaLnBrk="1" fontAlgn="base" latinLnBrk="0" hangingPunct="1">
              <a:lnSpc>
                <a:spcPct val="100000"/>
              </a:lnSpc>
              <a:spcBef>
                <a:spcPct val="0"/>
              </a:spcBef>
              <a:spcAft>
                <a:spcPct val="0"/>
              </a:spcAft>
              <a:buClrTx/>
              <a:buSzTx/>
              <a:buFontTx/>
              <a:buNone/>
              <a:tabLst/>
            </a:pPr>
            <a:r>
              <a:rPr lang="en-GB" sz="1800" b="1" dirty="0"/>
              <a:t>Question</a:t>
            </a:r>
            <a:endParaRPr kumimoji="0" lang="en-GB" sz="1800" b="1" i="0" u="none" strike="noStrike" cap="none" normalizeH="0" baseline="0" dirty="0">
              <a:ln>
                <a:noFill/>
              </a:ln>
              <a:effectLst/>
            </a:endParaRPr>
          </a:p>
        </p:txBody>
      </p:sp>
      <p:sp>
        <p:nvSpPr>
          <p:cNvPr id="15" name="Flowchart: Alternate Process 14">
            <a:extLst>
              <a:ext uri="{FF2B5EF4-FFF2-40B4-BE49-F238E27FC236}">
                <a16:creationId xmlns:a16="http://schemas.microsoft.com/office/drawing/2014/main" id="{3837ECE4-7A66-4582-835F-AAFA1305C8FE}"/>
              </a:ext>
            </a:extLst>
          </p:cNvPr>
          <p:cNvSpPr/>
          <p:nvPr/>
        </p:nvSpPr>
        <p:spPr bwMode="auto">
          <a:xfrm>
            <a:off x="11041032" y="975674"/>
            <a:ext cx="1074082" cy="1030736"/>
          </a:xfrm>
          <a:prstGeom prst="flowChartAlternateProcess">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i="0" u="none" strike="noStrike" cap="none" normalizeH="0" baseline="0" dirty="0">
                <a:ln>
                  <a:noFill/>
                </a:ln>
                <a:effectLst/>
                <a:latin typeface="+mn-lt"/>
              </a:rPr>
              <a:t>Clinical</a:t>
            </a:r>
          </a:p>
          <a:p>
            <a:pPr marL="0" marR="0" indent="0" algn="ctr" defTabSz="914400" eaLnBrk="1" fontAlgn="base" latinLnBrk="0" hangingPunct="1">
              <a:lnSpc>
                <a:spcPct val="100000"/>
              </a:lnSpc>
              <a:spcBef>
                <a:spcPct val="0"/>
              </a:spcBef>
              <a:spcAft>
                <a:spcPct val="0"/>
              </a:spcAft>
              <a:buClrTx/>
              <a:buSzTx/>
              <a:buFontTx/>
              <a:buNone/>
              <a:tabLst/>
            </a:pPr>
            <a:r>
              <a:rPr lang="en-GB" sz="1400" dirty="0"/>
              <a:t>Question</a:t>
            </a:r>
            <a:endParaRPr kumimoji="0" lang="en-GB" sz="1400" i="0" u="none" strike="noStrike" cap="none" normalizeH="0" baseline="0" dirty="0">
              <a:ln>
                <a:noFill/>
              </a:ln>
              <a:effectLst/>
              <a:latin typeface="+mn-lt"/>
            </a:endParaRPr>
          </a:p>
        </p:txBody>
      </p:sp>
      <p:sp>
        <p:nvSpPr>
          <p:cNvPr id="17" name="Arrow: Right 16">
            <a:extLst>
              <a:ext uri="{FF2B5EF4-FFF2-40B4-BE49-F238E27FC236}">
                <a16:creationId xmlns:a16="http://schemas.microsoft.com/office/drawing/2014/main" id="{4173520F-70F4-4819-8686-7CCF9BD444A1}"/>
              </a:ext>
            </a:extLst>
          </p:cNvPr>
          <p:cNvSpPr/>
          <p:nvPr/>
        </p:nvSpPr>
        <p:spPr bwMode="auto">
          <a:xfrm>
            <a:off x="9207870" y="1255570"/>
            <a:ext cx="355127" cy="329923"/>
          </a:xfrm>
          <a:prstGeom prst="rightArrow">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18" name="Arrow: Right 17">
            <a:extLst>
              <a:ext uri="{FF2B5EF4-FFF2-40B4-BE49-F238E27FC236}">
                <a16:creationId xmlns:a16="http://schemas.microsoft.com/office/drawing/2014/main" id="{BB0A5667-DC02-4D0A-A223-E1C8F7D1028A}"/>
              </a:ext>
            </a:extLst>
          </p:cNvPr>
          <p:cNvSpPr/>
          <p:nvPr/>
        </p:nvSpPr>
        <p:spPr bwMode="auto">
          <a:xfrm>
            <a:off x="10681526" y="1255570"/>
            <a:ext cx="355127" cy="329923"/>
          </a:xfrm>
          <a:prstGeom prst="rightArrow">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56080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12</a:t>
            </a:fld>
            <a:endParaRPr lang="cs-CZ" altLang="cs-CZ" dirty="0"/>
          </a:p>
        </p:txBody>
      </p:sp>
      <p:sp>
        <p:nvSpPr>
          <p:cNvPr id="16" name="Title 8">
            <a:extLst>
              <a:ext uri="{FF2B5EF4-FFF2-40B4-BE49-F238E27FC236}">
                <a16:creationId xmlns:a16="http://schemas.microsoft.com/office/drawing/2014/main" id="{C19D55F6-88CD-42D9-A932-4F4E922BF44D}"/>
              </a:ext>
            </a:extLst>
          </p:cNvPr>
          <p:cNvSpPr>
            <a:spLocks noGrp="1"/>
          </p:cNvSpPr>
          <p:nvPr>
            <p:ph type="title"/>
          </p:nvPr>
        </p:nvSpPr>
        <p:spPr>
          <a:xfrm>
            <a:off x="4251908" y="488348"/>
            <a:ext cx="5033493" cy="486041"/>
          </a:xfrm>
        </p:spPr>
        <p:txBody>
          <a:bodyPr/>
          <a:lstStyle/>
          <a:p>
            <a:r>
              <a:rPr lang="en-GB" dirty="0"/>
              <a:t>Clinical Questions</a:t>
            </a:r>
            <a:endParaRPr lang="en-US" dirty="0"/>
          </a:p>
        </p:txBody>
      </p:sp>
      <p:sp>
        <p:nvSpPr>
          <p:cNvPr id="19" name="Title 8">
            <a:extLst>
              <a:ext uri="{FF2B5EF4-FFF2-40B4-BE49-F238E27FC236}">
                <a16:creationId xmlns:a16="http://schemas.microsoft.com/office/drawing/2014/main" id="{0193E9AE-F923-4C2D-A0EB-832DC26A79B2}"/>
              </a:ext>
            </a:extLst>
          </p:cNvPr>
          <p:cNvSpPr txBox="1">
            <a:spLocks/>
          </p:cNvSpPr>
          <p:nvPr/>
        </p:nvSpPr>
        <p:spPr>
          <a:xfrm>
            <a:off x="4074369" y="0"/>
            <a:ext cx="5033493" cy="38234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r>
              <a:rPr lang="en-GB" sz="1800" b="0" kern="0" dirty="0">
                <a:solidFill>
                  <a:schemeClr val="accent2"/>
                </a:solidFill>
              </a:rPr>
              <a:t>Types </a:t>
            </a:r>
            <a:r>
              <a:rPr lang="en-GB" sz="1800" b="0" i="1" kern="0" dirty="0">
                <a:solidFill>
                  <a:schemeClr val="accent2"/>
                </a:solidFill>
              </a:rPr>
              <a:t>of</a:t>
            </a:r>
            <a:endParaRPr lang="en-US" sz="1800" b="0" i="1" kern="0" dirty="0">
              <a:solidFill>
                <a:schemeClr val="accent2"/>
              </a:solidFill>
            </a:endParaRPr>
          </a:p>
        </p:txBody>
      </p:sp>
      <p:sp>
        <p:nvSpPr>
          <p:cNvPr id="20" name="Title 8">
            <a:extLst>
              <a:ext uri="{FF2B5EF4-FFF2-40B4-BE49-F238E27FC236}">
                <a16:creationId xmlns:a16="http://schemas.microsoft.com/office/drawing/2014/main" id="{32FA867E-B940-484F-AE61-8429A73E38B0}"/>
              </a:ext>
            </a:extLst>
          </p:cNvPr>
          <p:cNvSpPr txBox="1">
            <a:spLocks/>
          </p:cNvSpPr>
          <p:nvPr/>
        </p:nvSpPr>
        <p:spPr>
          <a:xfrm>
            <a:off x="414001" y="1761266"/>
            <a:ext cx="6260772" cy="398503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571500" indent="-571500">
              <a:lnSpc>
                <a:spcPct val="150000"/>
              </a:lnSpc>
              <a:buFont typeface="Arial" panose="020B0604020202020204" pitchFamily="34" charset="0"/>
              <a:buChar char="•"/>
            </a:pPr>
            <a:r>
              <a:rPr lang="en-GB" sz="3600" kern="0" dirty="0"/>
              <a:t>Effectiveness</a:t>
            </a:r>
          </a:p>
          <a:p>
            <a:pPr marL="571500" indent="-571500">
              <a:lnSpc>
                <a:spcPct val="150000"/>
              </a:lnSpc>
              <a:buFont typeface="Arial" panose="020B0604020202020204" pitchFamily="34" charset="0"/>
              <a:buChar char="•"/>
            </a:pPr>
            <a:r>
              <a:rPr lang="en-GB" sz="3600" kern="0" dirty="0"/>
              <a:t>Diagnostic Test Accuracy</a:t>
            </a:r>
          </a:p>
          <a:p>
            <a:pPr marL="571500" indent="-571500">
              <a:lnSpc>
                <a:spcPct val="150000"/>
              </a:lnSpc>
              <a:buFont typeface="Arial" panose="020B0604020202020204" pitchFamily="34" charset="0"/>
              <a:buChar char="•"/>
            </a:pPr>
            <a:r>
              <a:rPr lang="en-GB" sz="3600" kern="0" dirty="0"/>
              <a:t>Etiology &amp; Risk Factor</a:t>
            </a:r>
          </a:p>
          <a:p>
            <a:pPr marL="571500" indent="-571500">
              <a:lnSpc>
                <a:spcPct val="150000"/>
              </a:lnSpc>
              <a:buFont typeface="Arial" panose="020B0604020202020204" pitchFamily="34" charset="0"/>
              <a:buChar char="•"/>
            </a:pPr>
            <a:r>
              <a:rPr lang="en-GB" sz="3600" kern="0" dirty="0"/>
              <a:t>Prevalence &amp; Incidence</a:t>
            </a:r>
          </a:p>
          <a:p>
            <a:pPr marL="571500" indent="-571500">
              <a:lnSpc>
                <a:spcPct val="150000"/>
              </a:lnSpc>
              <a:buFont typeface="Arial" panose="020B0604020202020204" pitchFamily="34" charset="0"/>
              <a:buChar char="•"/>
            </a:pPr>
            <a:r>
              <a:rPr lang="en-GB" sz="3600" kern="0" dirty="0"/>
              <a:t>Qualitative </a:t>
            </a:r>
            <a:endParaRPr lang="en-US" sz="3600" kern="0" dirty="0"/>
          </a:p>
        </p:txBody>
      </p:sp>
      <p:sp>
        <p:nvSpPr>
          <p:cNvPr id="21" name="Title 8">
            <a:extLst>
              <a:ext uri="{FF2B5EF4-FFF2-40B4-BE49-F238E27FC236}">
                <a16:creationId xmlns:a16="http://schemas.microsoft.com/office/drawing/2014/main" id="{BFE5F968-182C-4ACD-8D76-05CFDE566718}"/>
              </a:ext>
            </a:extLst>
          </p:cNvPr>
          <p:cNvSpPr txBox="1">
            <a:spLocks/>
          </p:cNvSpPr>
          <p:nvPr/>
        </p:nvSpPr>
        <p:spPr>
          <a:xfrm>
            <a:off x="7466822" y="1761266"/>
            <a:ext cx="4672918" cy="398503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571500" indent="-571500">
              <a:lnSpc>
                <a:spcPct val="150000"/>
              </a:lnSpc>
              <a:buFont typeface="Arial" panose="020B0604020202020204" pitchFamily="34" charset="0"/>
              <a:buChar char="•"/>
            </a:pPr>
            <a:r>
              <a:rPr lang="en-GB" sz="3600" kern="0" dirty="0"/>
              <a:t>P		I	C	O</a:t>
            </a:r>
          </a:p>
          <a:p>
            <a:pPr marL="571500" indent="-571500">
              <a:lnSpc>
                <a:spcPct val="150000"/>
              </a:lnSpc>
              <a:buFont typeface="Arial" panose="020B0604020202020204" pitchFamily="34" charset="0"/>
              <a:buChar char="•"/>
            </a:pPr>
            <a:r>
              <a:rPr lang="en-GB" sz="3600" kern="0" dirty="0"/>
              <a:t>P		I	R	D</a:t>
            </a:r>
          </a:p>
          <a:p>
            <a:pPr marL="571500" indent="-571500">
              <a:lnSpc>
                <a:spcPct val="150000"/>
              </a:lnSpc>
              <a:buFont typeface="Arial" panose="020B0604020202020204" pitchFamily="34" charset="0"/>
              <a:buChar char="•"/>
            </a:pPr>
            <a:r>
              <a:rPr lang="en-GB" sz="3600" kern="0" dirty="0"/>
              <a:t>P		E	O</a:t>
            </a:r>
          </a:p>
          <a:p>
            <a:pPr marL="571500" indent="-571500">
              <a:lnSpc>
                <a:spcPct val="150000"/>
              </a:lnSpc>
              <a:buFont typeface="Arial" panose="020B0604020202020204" pitchFamily="34" charset="0"/>
              <a:buChar char="•"/>
            </a:pPr>
            <a:r>
              <a:rPr lang="en-GB" sz="3600" kern="0" dirty="0"/>
              <a:t>Co	Co		Pop</a:t>
            </a:r>
          </a:p>
          <a:p>
            <a:pPr marL="571500" indent="-571500">
              <a:lnSpc>
                <a:spcPct val="150000"/>
              </a:lnSpc>
              <a:buFont typeface="Arial" panose="020B0604020202020204" pitchFamily="34" charset="0"/>
              <a:buChar char="•"/>
            </a:pPr>
            <a:r>
              <a:rPr lang="en-GB" sz="3600" kern="0" dirty="0"/>
              <a:t>P		I	Co</a:t>
            </a:r>
            <a:endParaRPr lang="en-US" sz="3600" kern="0" dirty="0"/>
          </a:p>
        </p:txBody>
      </p:sp>
      <p:sp>
        <p:nvSpPr>
          <p:cNvPr id="22" name="Arrow: Right 21">
            <a:extLst>
              <a:ext uri="{FF2B5EF4-FFF2-40B4-BE49-F238E27FC236}">
                <a16:creationId xmlns:a16="http://schemas.microsoft.com/office/drawing/2014/main" id="{868DC466-C46B-4277-A7AB-078003EDD8E9}"/>
              </a:ext>
            </a:extLst>
          </p:cNvPr>
          <p:cNvSpPr/>
          <p:nvPr/>
        </p:nvSpPr>
        <p:spPr bwMode="auto">
          <a:xfrm>
            <a:off x="6787298" y="2092751"/>
            <a:ext cx="386499" cy="252000"/>
          </a:xfrm>
          <a:prstGeom prst="rightArrow">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23" name="Arrow: Right 22">
            <a:extLst>
              <a:ext uri="{FF2B5EF4-FFF2-40B4-BE49-F238E27FC236}">
                <a16:creationId xmlns:a16="http://schemas.microsoft.com/office/drawing/2014/main" id="{1E9E5D49-0CA0-4C2C-8525-FD134D65D0E3}"/>
              </a:ext>
            </a:extLst>
          </p:cNvPr>
          <p:cNvSpPr/>
          <p:nvPr/>
        </p:nvSpPr>
        <p:spPr bwMode="auto">
          <a:xfrm>
            <a:off x="6788301" y="2891482"/>
            <a:ext cx="386499" cy="252000"/>
          </a:xfrm>
          <a:prstGeom prst="rightArrow">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24" name="Arrow: Right 23">
            <a:extLst>
              <a:ext uri="{FF2B5EF4-FFF2-40B4-BE49-F238E27FC236}">
                <a16:creationId xmlns:a16="http://schemas.microsoft.com/office/drawing/2014/main" id="{C26F7F4E-B0BF-4B9B-9C1D-C57BFB91B30A}"/>
              </a:ext>
            </a:extLst>
          </p:cNvPr>
          <p:cNvSpPr/>
          <p:nvPr/>
        </p:nvSpPr>
        <p:spPr bwMode="auto">
          <a:xfrm>
            <a:off x="6786295" y="3727659"/>
            <a:ext cx="386499" cy="252000"/>
          </a:xfrm>
          <a:prstGeom prst="rightArrow">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25" name="Arrow: Right 24">
            <a:extLst>
              <a:ext uri="{FF2B5EF4-FFF2-40B4-BE49-F238E27FC236}">
                <a16:creationId xmlns:a16="http://schemas.microsoft.com/office/drawing/2014/main" id="{93F0A326-B0DE-41C3-A11F-23F3C7936479}"/>
              </a:ext>
            </a:extLst>
          </p:cNvPr>
          <p:cNvSpPr/>
          <p:nvPr/>
        </p:nvSpPr>
        <p:spPr bwMode="auto">
          <a:xfrm>
            <a:off x="6787298" y="4526390"/>
            <a:ext cx="386499" cy="252000"/>
          </a:xfrm>
          <a:prstGeom prst="rightArrow">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26" name="Arrow: Right 25">
            <a:extLst>
              <a:ext uri="{FF2B5EF4-FFF2-40B4-BE49-F238E27FC236}">
                <a16:creationId xmlns:a16="http://schemas.microsoft.com/office/drawing/2014/main" id="{9A957097-1F91-4B6E-A374-279F09AB125B}"/>
              </a:ext>
            </a:extLst>
          </p:cNvPr>
          <p:cNvSpPr/>
          <p:nvPr/>
        </p:nvSpPr>
        <p:spPr bwMode="auto">
          <a:xfrm>
            <a:off x="6786295" y="5362567"/>
            <a:ext cx="386499" cy="252000"/>
          </a:xfrm>
          <a:prstGeom prst="rightArrow">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27" name="Title 8">
            <a:extLst>
              <a:ext uri="{FF2B5EF4-FFF2-40B4-BE49-F238E27FC236}">
                <a16:creationId xmlns:a16="http://schemas.microsoft.com/office/drawing/2014/main" id="{91947E98-A724-48DB-9763-1250F0D1DD26}"/>
              </a:ext>
            </a:extLst>
          </p:cNvPr>
          <p:cNvSpPr txBox="1">
            <a:spLocks/>
          </p:cNvSpPr>
          <p:nvPr/>
        </p:nvSpPr>
        <p:spPr>
          <a:xfrm>
            <a:off x="7862351" y="1689495"/>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Population</a:t>
            </a:r>
            <a:endParaRPr lang="en-US" sz="1400" b="0" i="1" kern="0" dirty="0">
              <a:solidFill>
                <a:schemeClr val="accent2"/>
              </a:solidFill>
            </a:endParaRPr>
          </a:p>
        </p:txBody>
      </p:sp>
      <p:sp>
        <p:nvSpPr>
          <p:cNvPr id="28" name="Title 8">
            <a:extLst>
              <a:ext uri="{FF2B5EF4-FFF2-40B4-BE49-F238E27FC236}">
                <a16:creationId xmlns:a16="http://schemas.microsoft.com/office/drawing/2014/main" id="{4BE769C2-AF76-4A7A-B169-EAB81B3DA942}"/>
              </a:ext>
            </a:extLst>
          </p:cNvPr>
          <p:cNvSpPr txBox="1">
            <a:spLocks/>
          </p:cNvSpPr>
          <p:nvPr/>
        </p:nvSpPr>
        <p:spPr>
          <a:xfrm>
            <a:off x="8945640" y="1689495"/>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Intervention</a:t>
            </a:r>
            <a:endParaRPr lang="en-US" sz="1400" b="0" i="1" kern="0" dirty="0">
              <a:solidFill>
                <a:schemeClr val="accent2"/>
              </a:solidFill>
            </a:endParaRPr>
          </a:p>
        </p:txBody>
      </p:sp>
      <p:sp>
        <p:nvSpPr>
          <p:cNvPr id="29" name="Title 8">
            <a:extLst>
              <a:ext uri="{FF2B5EF4-FFF2-40B4-BE49-F238E27FC236}">
                <a16:creationId xmlns:a16="http://schemas.microsoft.com/office/drawing/2014/main" id="{60AADF41-9CDE-47D4-9AEA-DD731F882836}"/>
              </a:ext>
            </a:extLst>
          </p:cNvPr>
          <p:cNvSpPr txBox="1">
            <a:spLocks/>
          </p:cNvSpPr>
          <p:nvPr/>
        </p:nvSpPr>
        <p:spPr>
          <a:xfrm>
            <a:off x="10028929" y="1689495"/>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Comparison</a:t>
            </a:r>
            <a:endParaRPr lang="en-US" sz="1400" b="0" i="1" kern="0" dirty="0">
              <a:solidFill>
                <a:schemeClr val="accent2"/>
              </a:solidFill>
            </a:endParaRPr>
          </a:p>
        </p:txBody>
      </p:sp>
      <p:sp>
        <p:nvSpPr>
          <p:cNvPr id="30" name="Title 8">
            <a:extLst>
              <a:ext uri="{FF2B5EF4-FFF2-40B4-BE49-F238E27FC236}">
                <a16:creationId xmlns:a16="http://schemas.microsoft.com/office/drawing/2014/main" id="{1FB07696-FE02-4E9A-BAEE-B6C635BAB7A3}"/>
              </a:ext>
            </a:extLst>
          </p:cNvPr>
          <p:cNvSpPr txBox="1">
            <a:spLocks/>
          </p:cNvSpPr>
          <p:nvPr/>
        </p:nvSpPr>
        <p:spPr>
          <a:xfrm>
            <a:off x="11112218" y="1689495"/>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Outcome</a:t>
            </a:r>
            <a:endParaRPr lang="en-US" sz="1400" b="0" i="1" kern="0" dirty="0">
              <a:solidFill>
                <a:schemeClr val="accent2"/>
              </a:solidFill>
            </a:endParaRPr>
          </a:p>
        </p:txBody>
      </p:sp>
      <p:sp>
        <p:nvSpPr>
          <p:cNvPr id="31" name="Title 8">
            <a:extLst>
              <a:ext uri="{FF2B5EF4-FFF2-40B4-BE49-F238E27FC236}">
                <a16:creationId xmlns:a16="http://schemas.microsoft.com/office/drawing/2014/main" id="{40A4E320-ECEA-4E76-A0B2-3DF84999342B}"/>
              </a:ext>
            </a:extLst>
          </p:cNvPr>
          <p:cNvSpPr txBox="1">
            <a:spLocks/>
          </p:cNvSpPr>
          <p:nvPr/>
        </p:nvSpPr>
        <p:spPr>
          <a:xfrm>
            <a:off x="7862351" y="2586720"/>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Population</a:t>
            </a:r>
            <a:endParaRPr lang="en-US" sz="1400" b="0" i="1" kern="0" dirty="0">
              <a:solidFill>
                <a:schemeClr val="accent2"/>
              </a:solidFill>
            </a:endParaRPr>
          </a:p>
        </p:txBody>
      </p:sp>
      <p:sp>
        <p:nvSpPr>
          <p:cNvPr id="32" name="Title 8">
            <a:extLst>
              <a:ext uri="{FF2B5EF4-FFF2-40B4-BE49-F238E27FC236}">
                <a16:creationId xmlns:a16="http://schemas.microsoft.com/office/drawing/2014/main" id="{A58D3233-30FE-4BEE-91C9-0D4C0385C41F}"/>
              </a:ext>
            </a:extLst>
          </p:cNvPr>
          <p:cNvSpPr txBox="1">
            <a:spLocks/>
          </p:cNvSpPr>
          <p:nvPr/>
        </p:nvSpPr>
        <p:spPr>
          <a:xfrm>
            <a:off x="8945640" y="2586720"/>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Index Test</a:t>
            </a:r>
            <a:endParaRPr lang="en-US" sz="1400" b="0" i="1" kern="0" dirty="0">
              <a:solidFill>
                <a:schemeClr val="accent2"/>
              </a:solidFill>
            </a:endParaRPr>
          </a:p>
        </p:txBody>
      </p:sp>
      <p:sp>
        <p:nvSpPr>
          <p:cNvPr id="33" name="Title 8">
            <a:extLst>
              <a:ext uri="{FF2B5EF4-FFF2-40B4-BE49-F238E27FC236}">
                <a16:creationId xmlns:a16="http://schemas.microsoft.com/office/drawing/2014/main" id="{D925C906-FCA7-4930-9DC2-C9F84D94F47D}"/>
              </a:ext>
            </a:extLst>
          </p:cNvPr>
          <p:cNvSpPr txBox="1">
            <a:spLocks/>
          </p:cNvSpPr>
          <p:nvPr/>
        </p:nvSpPr>
        <p:spPr>
          <a:xfrm>
            <a:off x="9913824" y="2581069"/>
            <a:ext cx="1236102"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Reference Test</a:t>
            </a:r>
            <a:endParaRPr lang="en-US" sz="1400" b="0" i="1" kern="0" dirty="0">
              <a:solidFill>
                <a:schemeClr val="accent2"/>
              </a:solidFill>
            </a:endParaRPr>
          </a:p>
        </p:txBody>
      </p:sp>
      <p:sp>
        <p:nvSpPr>
          <p:cNvPr id="34" name="Title 8">
            <a:extLst>
              <a:ext uri="{FF2B5EF4-FFF2-40B4-BE49-F238E27FC236}">
                <a16:creationId xmlns:a16="http://schemas.microsoft.com/office/drawing/2014/main" id="{76A0DEEB-76E6-4B4C-B7C3-9DA9A3E0E8C3}"/>
              </a:ext>
            </a:extLst>
          </p:cNvPr>
          <p:cNvSpPr txBox="1">
            <a:spLocks/>
          </p:cNvSpPr>
          <p:nvPr/>
        </p:nvSpPr>
        <p:spPr>
          <a:xfrm>
            <a:off x="11216508" y="2581069"/>
            <a:ext cx="818940"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Diagnosis</a:t>
            </a:r>
            <a:endParaRPr lang="en-US" sz="1400" b="0" i="1" kern="0" dirty="0">
              <a:solidFill>
                <a:schemeClr val="accent2"/>
              </a:solidFill>
            </a:endParaRPr>
          </a:p>
        </p:txBody>
      </p:sp>
      <p:sp>
        <p:nvSpPr>
          <p:cNvPr id="35" name="Title 8">
            <a:extLst>
              <a:ext uri="{FF2B5EF4-FFF2-40B4-BE49-F238E27FC236}">
                <a16:creationId xmlns:a16="http://schemas.microsoft.com/office/drawing/2014/main" id="{CACE09A7-B236-49BD-AF64-DD20927673F2}"/>
              </a:ext>
            </a:extLst>
          </p:cNvPr>
          <p:cNvSpPr txBox="1">
            <a:spLocks/>
          </p:cNvSpPr>
          <p:nvPr/>
        </p:nvSpPr>
        <p:spPr>
          <a:xfrm>
            <a:off x="7862351" y="3403559"/>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Population</a:t>
            </a:r>
            <a:endParaRPr lang="en-US" sz="1400" b="0" i="1" kern="0" dirty="0">
              <a:solidFill>
                <a:schemeClr val="accent2"/>
              </a:solidFill>
            </a:endParaRPr>
          </a:p>
        </p:txBody>
      </p:sp>
      <p:sp>
        <p:nvSpPr>
          <p:cNvPr id="36" name="Title 8">
            <a:extLst>
              <a:ext uri="{FF2B5EF4-FFF2-40B4-BE49-F238E27FC236}">
                <a16:creationId xmlns:a16="http://schemas.microsoft.com/office/drawing/2014/main" id="{1350EB96-7CA3-4CE3-9C3B-322A4641E04D}"/>
              </a:ext>
            </a:extLst>
          </p:cNvPr>
          <p:cNvSpPr txBox="1">
            <a:spLocks/>
          </p:cNvSpPr>
          <p:nvPr/>
        </p:nvSpPr>
        <p:spPr>
          <a:xfrm>
            <a:off x="9042637" y="3403559"/>
            <a:ext cx="1555820"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Exposure</a:t>
            </a:r>
            <a:endParaRPr lang="en-US" sz="1400" b="0" i="1" kern="0" dirty="0">
              <a:solidFill>
                <a:schemeClr val="accent2"/>
              </a:solidFill>
            </a:endParaRPr>
          </a:p>
        </p:txBody>
      </p:sp>
      <p:sp>
        <p:nvSpPr>
          <p:cNvPr id="37" name="Title 8">
            <a:extLst>
              <a:ext uri="{FF2B5EF4-FFF2-40B4-BE49-F238E27FC236}">
                <a16:creationId xmlns:a16="http://schemas.microsoft.com/office/drawing/2014/main" id="{E4DCBDB6-017D-4359-9390-5B966F2F5037}"/>
              </a:ext>
            </a:extLst>
          </p:cNvPr>
          <p:cNvSpPr txBox="1">
            <a:spLocks/>
          </p:cNvSpPr>
          <p:nvPr/>
        </p:nvSpPr>
        <p:spPr>
          <a:xfrm>
            <a:off x="10084697" y="3403559"/>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Outcome</a:t>
            </a:r>
            <a:endParaRPr lang="en-US" sz="1400" b="0" i="1" kern="0" dirty="0">
              <a:solidFill>
                <a:schemeClr val="accent2"/>
              </a:solidFill>
            </a:endParaRPr>
          </a:p>
        </p:txBody>
      </p:sp>
      <p:sp>
        <p:nvSpPr>
          <p:cNvPr id="38" name="Title 8">
            <a:extLst>
              <a:ext uri="{FF2B5EF4-FFF2-40B4-BE49-F238E27FC236}">
                <a16:creationId xmlns:a16="http://schemas.microsoft.com/office/drawing/2014/main" id="{4F5BAB10-7082-4C6F-B80B-2C9F9FD14CD5}"/>
              </a:ext>
            </a:extLst>
          </p:cNvPr>
          <p:cNvSpPr txBox="1">
            <a:spLocks/>
          </p:cNvSpPr>
          <p:nvPr/>
        </p:nvSpPr>
        <p:spPr>
          <a:xfrm>
            <a:off x="7918119" y="4214127"/>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Condition</a:t>
            </a:r>
            <a:endParaRPr lang="en-US" sz="1400" b="0" i="1" kern="0" dirty="0">
              <a:solidFill>
                <a:schemeClr val="accent2"/>
              </a:solidFill>
            </a:endParaRPr>
          </a:p>
        </p:txBody>
      </p:sp>
      <p:sp>
        <p:nvSpPr>
          <p:cNvPr id="39" name="Title 8">
            <a:extLst>
              <a:ext uri="{FF2B5EF4-FFF2-40B4-BE49-F238E27FC236}">
                <a16:creationId xmlns:a16="http://schemas.microsoft.com/office/drawing/2014/main" id="{7E54693B-1D69-4603-ADFD-804C8BD78892}"/>
              </a:ext>
            </a:extLst>
          </p:cNvPr>
          <p:cNvSpPr txBox="1">
            <a:spLocks/>
          </p:cNvSpPr>
          <p:nvPr/>
        </p:nvSpPr>
        <p:spPr>
          <a:xfrm>
            <a:off x="9219202" y="4214127"/>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Context</a:t>
            </a:r>
            <a:endParaRPr lang="en-US" sz="1400" b="0" i="1" kern="0" dirty="0">
              <a:solidFill>
                <a:schemeClr val="accent2"/>
              </a:solidFill>
            </a:endParaRPr>
          </a:p>
        </p:txBody>
      </p:sp>
      <p:sp>
        <p:nvSpPr>
          <p:cNvPr id="40" name="Title 8">
            <a:extLst>
              <a:ext uri="{FF2B5EF4-FFF2-40B4-BE49-F238E27FC236}">
                <a16:creationId xmlns:a16="http://schemas.microsoft.com/office/drawing/2014/main" id="{A5A6DC0A-BCA8-40D8-A258-FB47E97C59EE}"/>
              </a:ext>
            </a:extLst>
          </p:cNvPr>
          <p:cNvSpPr txBox="1">
            <a:spLocks/>
          </p:cNvSpPr>
          <p:nvPr/>
        </p:nvSpPr>
        <p:spPr>
          <a:xfrm>
            <a:off x="11056450" y="4214127"/>
            <a:ext cx="1083290"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Population</a:t>
            </a:r>
            <a:endParaRPr lang="en-US" sz="1400" b="0" i="1" kern="0" dirty="0">
              <a:solidFill>
                <a:schemeClr val="accent2"/>
              </a:solidFill>
            </a:endParaRPr>
          </a:p>
        </p:txBody>
      </p:sp>
      <p:sp>
        <p:nvSpPr>
          <p:cNvPr id="41" name="Title 8">
            <a:extLst>
              <a:ext uri="{FF2B5EF4-FFF2-40B4-BE49-F238E27FC236}">
                <a16:creationId xmlns:a16="http://schemas.microsoft.com/office/drawing/2014/main" id="{4E8EBEAF-19D1-436B-9640-E9BB97E2A92E}"/>
              </a:ext>
            </a:extLst>
          </p:cNvPr>
          <p:cNvSpPr txBox="1">
            <a:spLocks/>
          </p:cNvSpPr>
          <p:nvPr/>
        </p:nvSpPr>
        <p:spPr>
          <a:xfrm>
            <a:off x="7862351" y="5058935"/>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Population</a:t>
            </a:r>
            <a:endParaRPr lang="en-US" sz="1400" b="0" i="1" kern="0" dirty="0">
              <a:solidFill>
                <a:schemeClr val="accent2"/>
              </a:solidFill>
            </a:endParaRPr>
          </a:p>
        </p:txBody>
      </p:sp>
      <p:sp>
        <p:nvSpPr>
          <p:cNvPr id="42" name="Title 8">
            <a:extLst>
              <a:ext uri="{FF2B5EF4-FFF2-40B4-BE49-F238E27FC236}">
                <a16:creationId xmlns:a16="http://schemas.microsoft.com/office/drawing/2014/main" id="{C59EE1FE-B16D-4654-8ADD-3BA12A7480C7}"/>
              </a:ext>
            </a:extLst>
          </p:cNvPr>
          <p:cNvSpPr txBox="1">
            <a:spLocks/>
          </p:cNvSpPr>
          <p:nvPr/>
        </p:nvSpPr>
        <p:spPr>
          <a:xfrm>
            <a:off x="8973524" y="4894362"/>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Phenomena of Interest</a:t>
            </a:r>
            <a:endParaRPr lang="en-US" sz="1400" b="0" i="1" kern="0" dirty="0">
              <a:solidFill>
                <a:schemeClr val="accent2"/>
              </a:solidFill>
            </a:endParaRPr>
          </a:p>
        </p:txBody>
      </p:sp>
      <p:sp>
        <p:nvSpPr>
          <p:cNvPr id="43" name="Title 8">
            <a:extLst>
              <a:ext uri="{FF2B5EF4-FFF2-40B4-BE49-F238E27FC236}">
                <a16:creationId xmlns:a16="http://schemas.microsoft.com/office/drawing/2014/main" id="{F836E51D-B064-44BD-8E18-28C366D82635}"/>
              </a:ext>
            </a:extLst>
          </p:cNvPr>
          <p:cNvSpPr txBox="1">
            <a:spLocks/>
          </p:cNvSpPr>
          <p:nvPr/>
        </p:nvSpPr>
        <p:spPr>
          <a:xfrm>
            <a:off x="10166806" y="5058935"/>
            <a:ext cx="1027521" cy="28492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400" b="0" kern="0" dirty="0">
                <a:solidFill>
                  <a:schemeClr val="accent2"/>
                </a:solidFill>
              </a:rPr>
              <a:t>Context</a:t>
            </a:r>
            <a:endParaRPr lang="en-US" sz="1400" b="0" i="1" kern="0" dirty="0">
              <a:solidFill>
                <a:schemeClr val="accent2"/>
              </a:solidFill>
            </a:endParaRPr>
          </a:p>
        </p:txBody>
      </p:sp>
    </p:spTree>
    <p:extLst>
      <p:ext uri="{BB962C8B-B14F-4D97-AF65-F5344CB8AC3E}">
        <p14:creationId xmlns:p14="http://schemas.microsoft.com/office/powerpoint/2010/main" val="13764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500"/>
                                        <p:tgtEl>
                                          <p:spTgt spid="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5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Effect transition="in" filter="fade">
                                      <p:cBhvr>
                                        <p:cTn id="44" dur="500"/>
                                        <p:tgtEl>
                                          <p:spTgt spid="20">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xEl>
                                              <p:pRg st="1" end="1"/>
                                            </p:txEl>
                                          </p:spTgt>
                                        </p:tgtEl>
                                        <p:attrNameLst>
                                          <p:attrName>style.visibility</p:attrName>
                                        </p:attrNameLst>
                                      </p:cBhvr>
                                      <p:to>
                                        <p:strVal val="visible"/>
                                      </p:to>
                                    </p:set>
                                    <p:animEffect transition="in" filter="fade">
                                      <p:cBhvr>
                                        <p:cTn id="54" dur="500"/>
                                        <p:tgtEl>
                                          <p:spTgt spid="21">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0">
                                            <p:txEl>
                                              <p:pRg st="2" end="2"/>
                                            </p:txEl>
                                          </p:spTgt>
                                        </p:tgtEl>
                                        <p:attrNameLst>
                                          <p:attrName>style.visibility</p:attrName>
                                        </p:attrNameLst>
                                      </p:cBhvr>
                                      <p:to>
                                        <p:strVal val="visible"/>
                                      </p:to>
                                    </p:set>
                                    <p:animEffect transition="in" filter="fade">
                                      <p:cBhvr>
                                        <p:cTn id="73" dur="500"/>
                                        <p:tgtEl>
                                          <p:spTgt spid="20">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1">
                                            <p:txEl>
                                              <p:pRg st="2" end="2"/>
                                            </p:txEl>
                                          </p:spTgt>
                                        </p:tgtEl>
                                        <p:attrNameLst>
                                          <p:attrName>style.visibility</p:attrName>
                                        </p:attrNameLst>
                                      </p:cBhvr>
                                      <p:to>
                                        <p:strVal val="visible"/>
                                      </p:to>
                                    </p:set>
                                    <p:animEffect transition="in" filter="fade">
                                      <p:cBhvr>
                                        <p:cTn id="83" dur="500"/>
                                        <p:tgtEl>
                                          <p:spTgt spid="21">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0">
                                            <p:txEl>
                                              <p:pRg st="3" end="3"/>
                                            </p:txEl>
                                          </p:spTgt>
                                        </p:tgtEl>
                                        <p:attrNameLst>
                                          <p:attrName>style.visibility</p:attrName>
                                        </p:attrNameLst>
                                      </p:cBhvr>
                                      <p:to>
                                        <p:strVal val="visible"/>
                                      </p:to>
                                    </p:set>
                                    <p:animEffect transition="in" filter="fade">
                                      <p:cBhvr>
                                        <p:cTn id="99" dur="500"/>
                                        <p:tgtEl>
                                          <p:spTgt spid="20">
                                            <p:txEl>
                                              <p:pRg st="3" end="3"/>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1">
                                            <p:txEl>
                                              <p:pRg st="3" end="3"/>
                                            </p:txEl>
                                          </p:spTgt>
                                        </p:tgtEl>
                                        <p:attrNameLst>
                                          <p:attrName>style.visibility</p:attrName>
                                        </p:attrNameLst>
                                      </p:cBhvr>
                                      <p:to>
                                        <p:strVal val="visible"/>
                                      </p:to>
                                    </p:set>
                                    <p:animEffect transition="in" filter="fade">
                                      <p:cBhvr>
                                        <p:cTn id="109" dur="500"/>
                                        <p:tgtEl>
                                          <p:spTgt spid="21">
                                            <p:txEl>
                                              <p:pRg st="3" end="3"/>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500"/>
                                        <p:tgtEl>
                                          <p:spTgt spid="3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500"/>
                                        <p:tgtEl>
                                          <p:spTgt spid="4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0">
                                            <p:txEl>
                                              <p:pRg st="4" end="4"/>
                                            </p:txEl>
                                          </p:spTgt>
                                        </p:tgtEl>
                                        <p:attrNameLst>
                                          <p:attrName>style.visibility</p:attrName>
                                        </p:attrNameLst>
                                      </p:cBhvr>
                                      <p:to>
                                        <p:strVal val="visible"/>
                                      </p:to>
                                    </p:set>
                                    <p:animEffect transition="in" filter="fade">
                                      <p:cBhvr>
                                        <p:cTn id="125" dur="500"/>
                                        <p:tgtEl>
                                          <p:spTgt spid="20">
                                            <p:txEl>
                                              <p:pRg st="4" end="4"/>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fade">
                                      <p:cBhvr>
                                        <p:cTn id="130" dur="500"/>
                                        <p:tgtEl>
                                          <p:spTgt spid="26"/>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21">
                                            <p:txEl>
                                              <p:pRg st="4" end="4"/>
                                            </p:txEl>
                                          </p:spTgt>
                                        </p:tgtEl>
                                        <p:attrNameLst>
                                          <p:attrName>style.visibility</p:attrName>
                                        </p:attrNameLst>
                                      </p:cBhvr>
                                      <p:to>
                                        <p:strVal val="visible"/>
                                      </p:to>
                                    </p:set>
                                    <p:animEffect transition="in" filter="fade">
                                      <p:cBhvr>
                                        <p:cTn id="135" dur="500"/>
                                        <p:tgtEl>
                                          <p:spTgt spid="21">
                                            <p:txEl>
                                              <p:pRg st="4" end="4"/>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41"/>
                                        </p:tgtEl>
                                        <p:attrNameLst>
                                          <p:attrName>style.visibility</p:attrName>
                                        </p:attrNameLst>
                                      </p:cBhvr>
                                      <p:to>
                                        <p:strVal val="visible"/>
                                      </p:to>
                                    </p:set>
                                    <p:animEffect transition="in" filter="fade">
                                      <p:cBhvr>
                                        <p:cTn id="140" dur="500"/>
                                        <p:tgtEl>
                                          <p:spTgt spid="41"/>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fade">
                                      <p:cBhvr>
                                        <p:cTn id="143" dur="500"/>
                                        <p:tgtEl>
                                          <p:spTgt spid="4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3"/>
                                        </p:tgtEl>
                                        <p:attrNameLst>
                                          <p:attrName>style.visibility</p:attrName>
                                        </p:attrNameLst>
                                      </p:cBhvr>
                                      <p:to>
                                        <p:strVal val="visible"/>
                                      </p:to>
                                    </p:set>
                                    <p:animEffect transition="in" filter="fade">
                                      <p:cBhvr>
                                        <p:cTn id="1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uiExpand="1" build="p"/>
      <p:bldP spid="21" grpId="0" uiExpand="1" build="p"/>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13</a:t>
            </a:fld>
            <a:endParaRPr lang="cs-CZ" altLang="cs-CZ" dirty="0"/>
          </a:p>
        </p:txBody>
      </p:sp>
      <p:sp>
        <p:nvSpPr>
          <p:cNvPr id="9" name="Title 8">
            <a:extLst>
              <a:ext uri="{FF2B5EF4-FFF2-40B4-BE49-F238E27FC236}">
                <a16:creationId xmlns:a16="http://schemas.microsoft.com/office/drawing/2014/main" id="{AD2ECF68-CF5C-49CF-BB09-D6D14E687C2E}"/>
              </a:ext>
            </a:extLst>
          </p:cNvPr>
          <p:cNvSpPr>
            <a:spLocks noGrp="1"/>
          </p:cNvSpPr>
          <p:nvPr>
            <p:ph type="title"/>
          </p:nvPr>
        </p:nvSpPr>
        <p:spPr>
          <a:xfrm>
            <a:off x="415200" y="1702346"/>
            <a:ext cx="11361600" cy="486041"/>
          </a:xfrm>
        </p:spPr>
        <p:txBody>
          <a:bodyPr/>
          <a:lstStyle/>
          <a:p>
            <a:r>
              <a:rPr lang="en-GB" dirty="0"/>
              <a:t>Find Best Evidence</a:t>
            </a:r>
            <a:endParaRPr lang="en-US" dirty="0"/>
          </a:p>
        </p:txBody>
      </p:sp>
      <p:pic>
        <p:nvPicPr>
          <p:cNvPr id="10" name="Picture 9" descr="A picture containing text, clipart&#10;&#10;Description automatically generated">
            <a:extLst>
              <a:ext uri="{FF2B5EF4-FFF2-40B4-BE49-F238E27FC236}">
                <a16:creationId xmlns:a16="http://schemas.microsoft.com/office/drawing/2014/main" id="{328E1F96-DA28-45E6-8DF8-C9E7315A4C72}"/>
              </a:ext>
            </a:extLst>
          </p:cNvPr>
          <p:cNvPicPr>
            <a:picLocks noChangeAspect="1"/>
          </p:cNvPicPr>
          <p:nvPr/>
        </p:nvPicPr>
        <p:blipFill rotWithShape="1">
          <a:blip r:embed="rId2">
            <a:extLst>
              <a:ext uri="{28A0092B-C50C-407E-A947-70E740481C1C}">
                <a14:useLocalDpi xmlns:a14="http://schemas.microsoft.com/office/drawing/2010/main" val="0"/>
              </a:ext>
            </a:extLst>
          </a:blip>
          <a:srcRect l="49045" r="398"/>
          <a:stretch/>
        </p:blipFill>
        <p:spPr>
          <a:xfrm>
            <a:off x="10112118" y="1396685"/>
            <a:ext cx="1353429" cy="1147292"/>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D9E25492-03E8-4DA0-98B5-970BF5780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695" y="1000055"/>
            <a:ext cx="1063564" cy="797673"/>
          </a:xfrm>
          <a:prstGeom prst="rect">
            <a:avLst/>
          </a:prstGeom>
        </p:spPr>
      </p:pic>
      <p:pic>
        <p:nvPicPr>
          <p:cNvPr id="13" name="Picture 12" descr="Logo, company name&#10;&#10;Description automatically generated">
            <a:extLst>
              <a:ext uri="{FF2B5EF4-FFF2-40B4-BE49-F238E27FC236}">
                <a16:creationId xmlns:a16="http://schemas.microsoft.com/office/drawing/2014/main" id="{D0FFB609-BB0F-41F3-8F97-9238825D61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5868" y="1223"/>
            <a:ext cx="959572" cy="697289"/>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4C4A1446-6F5E-4C32-A33B-50D563CA2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9094" y="0"/>
            <a:ext cx="1452906" cy="698512"/>
          </a:xfrm>
          <a:prstGeom prst="rect">
            <a:avLst/>
          </a:prstGeom>
        </p:spPr>
      </p:pic>
      <p:sp>
        <p:nvSpPr>
          <p:cNvPr id="15" name="Title 8">
            <a:extLst>
              <a:ext uri="{FF2B5EF4-FFF2-40B4-BE49-F238E27FC236}">
                <a16:creationId xmlns:a16="http://schemas.microsoft.com/office/drawing/2014/main" id="{E356D0DC-CC98-420C-BFEB-C8134AA1A31F}"/>
              </a:ext>
            </a:extLst>
          </p:cNvPr>
          <p:cNvSpPr txBox="1">
            <a:spLocks/>
          </p:cNvSpPr>
          <p:nvPr/>
        </p:nvSpPr>
        <p:spPr>
          <a:xfrm>
            <a:off x="540000" y="2567615"/>
            <a:ext cx="6948825" cy="2236783"/>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What is good evidence?</a:t>
            </a:r>
          </a:p>
          <a:p>
            <a:pPr marL="285750" indent="-285750" algn="just">
              <a:lnSpc>
                <a:spcPct val="150000"/>
              </a:lnSpc>
              <a:buFont typeface="Arial" panose="020B0604020202020204" pitchFamily="34" charset="0"/>
              <a:buChar char="•"/>
            </a:pPr>
            <a:r>
              <a:rPr lang="en-GB" sz="1800" b="0" kern="0" dirty="0"/>
              <a:t>Where to find it?</a:t>
            </a:r>
          </a:p>
          <a:p>
            <a:pPr marL="285750" indent="-285750" algn="just">
              <a:lnSpc>
                <a:spcPct val="150000"/>
              </a:lnSpc>
              <a:buFont typeface="Arial" panose="020B0604020202020204" pitchFamily="34" charset="0"/>
              <a:buChar char="•"/>
            </a:pPr>
            <a:r>
              <a:rPr lang="en-GB" sz="1800" b="0" kern="0" dirty="0"/>
              <a:t>The conditions for the evidence acquired in EBM are that the evidence should be </a:t>
            </a:r>
            <a:r>
              <a:rPr lang="en-GB" sz="1800" kern="0" dirty="0">
                <a:solidFill>
                  <a:srgbClr val="FF0000"/>
                </a:solidFill>
              </a:rPr>
              <a:t>attainable</a:t>
            </a:r>
            <a:r>
              <a:rPr lang="en-GB" sz="1800" b="0" kern="0" dirty="0"/>
              <a:t>, </a:t>
            </a:r>
            <a:r>
              <a:rPr lang="en-GB" sz="1800" kern="0" dirty="0">
                <a:solidFill>
                  <a:srgbClr val="FF0000"/>
                </a:solidFill>
              </a:rPr>
              <a:t>obtained externally from research</a:t>
            </a:r>
            <a:r>
              <a:rPr lang="en-GB" sz="1800" b="0" kern="0" dirty="0"/>
              <a:t>, </a:t>
            </a:r>
            <a:r>
              <a:rPr lang="en-GB" sz="1800" kern="0" dirty="0">
                <a:solidFill>
                  <a:srgbClr val="FF0000"/>
                </a:solidFill>
              </a:rPr>
              <a:t>up-to-date</a:t>
            </a:r>
            <a:r>
              <a:rPr lang="en-GB" sz="1800" b="0" kern="0" dirty="0"/>
              <a:t>, </a:t>
            </a:r>
            <a:r>
              <a:rPr lang="en-GB" sz="1800" kern="0" dirty="0">
                <a:solidFill>
                  <a:srgbClr val="FF0000"/>
                </a:solidFill>
              </a:rPr>
              <a:t>timely</a:t>
            </a:r>
            <a:r>
              <a:rPr lang="en-GB" sz="1800" b="0" kern="0" dirty="0"/>
              <a:t>, </a:t>
            </a:r>
            <a:r>
              <a:rPr lang="en-GB" sz="1800" kern="0" dirty="0">
                <a:solidFill>
                  <a:srgbClr val="FF0000"/>
                </a:solidFill>
              </a:rPr>
              <a:t>of high quality</a:t>
            </a:r>
            <a:r>
              <a:rPr lang="en-GB" sz="1800" b="0" kern="0" dirty="0"/>
              <a:t>, </a:t>
            </a:r>
            <a:r>
              <a:rPr lang="en-GB" sz="1800" kern="0" dirty="0">
                <a:solidFill>
                  <a:srgbClr val="FF0000"/>
                </a:solidFill>
              </a:rPr>
              <a:t>applicable to individual patients</a:t>
            </a:r>
            <a:r>
              <a:rPr lang="en-GB" sz="1800" b="0" kern="0" dirty="0"/>
              <a:t>, and </a:t>
            </a:r>
            <a:r>
              <a:rPr lang="en-GB" sz="1800" kern="0" dirty="0">
                <a:solidFill>
                  <a:srgbClr val="FF0000"/>
                </a:solidFill>
              </a:rPr>
              <a:t>appropriately the best</a:t>
            </a:r>
            <a:r>
              <a:rPr lang="en-GB" sz="1800" b="0" kern="0" dirty="0"/>
              <a:t>.</a:t>
            </a:r>
          </a:p>
          <a:p>
            <a:pPr marL="285750" indent="-285750" algn="just">
              <a:lnSpc>
                <a:spcPct val="150000"/>
              </a:lnSpc>
              <a:buFont typeface="Arial" panose="020B0604020202020204" pitchFamily="34" charset="0"/>
              <a:buChar char="•"/>
            </a:pPr>
            <a:r>
              <a:rPr lang="en-GB" sz="1800" b="0" kern="0" dirty="0"/>
              <a:t>The U.S. NLM provides the scope for a literature survey, which is the </a:t>
            </a:r>
            <a:r>
              <a:rPr lang="en-GB" sz="1800" kern="0" dirty="0">
                <a:solidFill>
                  <a:srgbClr val="0000DC"/>
                </a:solidFill>
              </a:rPr>
              <a:t>COSI (Core, Standard, Ideal) </a:t>
            </a:r>
            <a:r>
              <a:rPr lang="en-GB" sz="1800" b="0" kern="0" dirty="0"/>
              <a:t>model.</a:t>
            </a:r>
          </a:p>
        </p:txBody>
      </p:sp>
      <p:pic>
        <p:nvPicPr>
          <p:cNvPr id="17" name="Picture 16" descr="Diagram&#10;&#10;Description automatically generated">
            <a:extLst>
              <a:ext uri="{FF2B5EF4-FFF2-40B4-BE49-F238E27FC236}">
                <a16:creationId xmlns:a16="http://schemas.microsoft.com/office/drawing/2014/main" id="{15096C26-AF21-4542-857C-71E8E2FB7560}"/>
              </a:ext>
            </a:extLst>
          </p:cNvPr>
          <p:cNvPicPr>
            <a:picLocks noChangeAspect="1"/>
          </p:cNvPicPr>
          <p:nvPr/>
        </p:nvPicPr>
        <p:blipFill rotWithShape="1">
          <a:blip r:embed="rId6">
            <a:extLst>
              <a:ext uri="{28A0092B-C50C-407E-A947-70E740481C1C}">
                <a14:useLocalDpi xmlns:a14="http://schemas.microsoft.com/office/drawing/2010/main" val="0"/>
              </a:ext>
            </a:extLst>
          </a:blip>
          <a:srcRect b="9406"/>
          <a:stretch/>
        </p:blipFill>
        <p:spPr>
          <a:xfrm>
            <a:off x="8697816" y="2919599"/>
            <a:ext cx="3495675" cy="3434401"/>
          </a:xfrm>
          <a:prstGeom prst="rect">
            <a:avLst/>
          </a:prstGeom>
        </p:spPr>
      </p:pic>
      <p:pic>
        <p:nvPicPr>
          <p:cNvPr id="18" name="Picture 17" descr="Logo&#10;&#10;Description automatically generated">
            <a:extLst>
              <a:ext uri="{FF2B5EF4-FFF2-40B4-BE49-F238E27FC236}">
                <a16:creationId xmlns:a16="http://schemas.microsoft.com/office/drawing/2014/main" id="{1879130C-1270-435C-B893-E9AAD5687B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7566" y="375518"/>
            <a:ext cx="2251267" cy="800255"/>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511DC0EC-8322-4937-8C47-B70087DB81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74164" y="630773"/>
            <a:ext cx="2529860" cy="852453"/>
          </a:xfrm>
          <a:prstGeom prst="rect">
            <a:avLst/>
          </a:prstGeom>
        </p:spPr>
      </p:pic>
      <p:pic>
        <p:nvPicPr>
          <p:cNvPr id="20" name="Picture 19">
            <a:extLst>
              <a:ext uri="{FF2B5EF4-FFF2-40B4-BE49-F238E27FC236}">
                <a16:creationId xmlns:a16="http://schemas.microsoft.com/office/drawing/2014/main" id="{51DFA8F5-12A7-406F-A713-775BE6306B7D}"/>
              </a:ext>
            </a:extLst>
          </p:cNvPr>
          <p:cNvPicPr>
            <a:picLocks noChangeAspect="1"/>
          </p:cNvPicPr>
          <p:nvPr/>
        </p:nvPicPr>
        <p:blipFill>
          <a:blip r:embed="rId9"/>
          <a:stretch>
            <a:fillRect/>
          </a:stretch>
        </p:blipFill>
        <p:spPr>
          <a:xfrm>
            <a:off x="5742415" y="1398190"/>
            <a:ext cx="1353429" cy="1146147"/>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25E83CCF-D2BB-41D1-B70C-530DFE0F93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44150" y="1020508"/>
            <a:ext cx="1106832" cy="385656"/>
          </a:xfrm>
          <a:prstGeom prst="rect">
            <a:avLst/>
          </a:prstGeom>
        </p:spPr>
      </p:pic>
      <p:pic>
        <p:nvPicPr>
          <p:cNvPr id="22" name="Picture 21" descr="Logo&#10;&#10;Description automatically generated with low confidence">
            <a:extLst>
              <a:ext uri="{FF2B5EF4-FFF2-40B4-BE49-F238E27FC236}">
                <a16:creationId xmlns:a16="http://schemas.microsoft.com/office/drawing/2014/main" id="{B512DC01-66C5-4A4B-AFF2-94BA741DB7D2}"/>
              </a:ext>
            </a:extLst>
          </p:cNvPr>
          <p:cNvPicPr>
            <a:picLocks noChangeAspect="1"/>
          </p:cNvPicPr>
          <p:nvPr/>
        </p:nvPicPr>
        <p:blipFill rotWithShape="1">
          <a:blip r:embed="rId11">
            <a:extLst>
              <a:ext uri="{28A0092B-C50C-407E-A947-70E740481C1C}">
                <a14:useLocalDpi xmlns:a14="http://schemas.microsoft.com/office/drawing/2010/main" val="0"/>
              </a:ext>
            </a:extLst>
          </a:blip>
          <a:srcRect t="27620" b="27256"/>
          <a:stretch/>
        </p:blipFill>
        <p:spPr>
          <a:xfrm>
            <a:off x="4133392" y="0"/>
            <a:ext cx="1893814" cy="569709"/>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C0EE1DB0-633B-4B2A-8606-D88639FFC63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72620" y="0"/>
            <a:ext cx="1452905" cy="457396"/>
          </a:xfrm>
          <a:prstGeom prst="rect">
            <a:avLst/>
          </a:prstGeom>
        </p:spPr>
      </p:pic>
      <p:pic>
        <p:nvPicPr>
          <p:cNvPr id="24" name="Picture 23">
            <a:extLst>
              <a:ext uri="{FF2B5EF4-FFF2-40B4-BE49-F238E27FC236}">
                <a16:creationId xmlns:a16="http://schemas.microsoft.com/office/drawing/2014/main" id="{ADF8742C-CB43-4F6F-B807-36C1AEF65A2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1421714">
            <a:off x="9057443" y="1203607"/>
            <a:ext cx="1106833" cy="1271013"/>
          </a:xfrm>
          <a:prstGeom prst="rect">
            <a:avLst/>
          </a:prstGeom>
        </p:spPr>
      </p:pic>
    </p:spTree>
    <p:extLst>
      <p:ext uri="{BB962C8B-B14F-4D97-AF65-F5344CB8AC3E}">
        <p14:creationId xmlns:p14="http://schemas.microsoft.com/office/powerpoint/2010/main" val="407689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fltVal val="0"/>
                                          </p:val>
                                        </p:tav>
                                        <p:tav tm="100000">
                                          <p:val>
                                            <p:strVal val="#ppt_w"/>
                                          </p:val>
                                        </p:tav>
                                      </p:tavLst>
                                    </p:anim>
                                    <p:anim calcmode="lin" valueType="num">
                                      <p:cBhvr>
                                        <p:cTn id="45" dur="1000" fill="hold"/>
                                        <p:tgtEl>
                                          <p:spTgt spid="24"/>
                                        </p:tgtEl>
                                        <p:attrNameLst>
                                          <p:attrName>ppt_h</p:attrName>
                                        </p:attrNameLst>
                                      </p:cBhvr>
                                      <p:tavLst>
                                        <p:tav tm="0">
                                          <p:val>
                                            <p:fltVal val="0"/>
                                          </p:val>
                                        </p:tav>
                                        <p:tav tm="100000">
                                          <p:val>
                                            <p:strVal val="#ppt_h"/>
                                          </p:val>
                                        </p:tav>
                                      </p:tavLst>
                                    </p:anim>
                                    <p:anim calcmode="lin" valueType="num">
                                      <p:cBhvr>
                                        <p:cTn id="46" dur="1000" fill="hold"/>
                                        <p:tgtEl>
                                          <p:spTgt spid="24"/>
                                        </p:tgtEl>
                                        <p:attrNameLst>
                                          <p:attrName>style.rotation</p:attrName>
                                        </p:attrNameLst>
                                      </p:cBhvr>
                                      <p:tavLst>
                                        <p:tav tm="0">
                                          <p:val>
                                            <p:fltVal val="90"/>
                                          </p:val>
                                        </p:tav>
                                        <p:tav tm="100000">
                                          <p:val>
                                            <p:fltVal val="0"/>
                                          </p:val>
                                        </p:tav>
                                      </p:tavLst>
                                    </p:anim>
                                    <p:animEffect transition="in" filter="fade">
                                      <p:cBhvr>
                                        <p:cTn id="47" dur="1000"/>
                                        <p:tgtEl>
                                          <p:spTgt spid="24"/>
                                        </p:tgtEl>
                                      </p:cBhvr>
                                    </p:animEffect>
                                  </p:childTnLst>
                                </p:cTn>
                              </p:par>
                              <p:par>
                                <p:cTn id="48" presetID="31"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1000" fill="hold"/>
                                        <p:tgtEl>
                                          <p:spTgt spid="19"/>
                                        </p:tgtEl>
                                        <p:attrNameLst>
                                          <p:attrName>ppt_w</p:attrName>
                                        </p:attrNameLst>
                                      </p:cBhvr>
                                      <p:tavLst>
                                        <p:tav tm="0">
                                          <p:val>
                                            <p:fltVal val="0"/>
                                          </p:val>
                                        </p:tav>
                                        <p:tav tm="100000">
                                          <p:val>
                                            <p:strVal val="#ppt_w"/>
                                          </p:val>
                                        </p:tav>
                                      </p:tavLst>
                                    </p:anim>
                                    <p:anim calcmode="lin" valueType="num">
                                      <p:cBhvr>
                                        <p:cTn id="51" dur="1000" fill="hold"/>
                                        <p:tgtEl>
                                          <p:spTgt spid="19"/>
                                        </p:tgtEl>
                                        <p:attrNameLst>
                                          <p:attrName>ppt_h</p:attrName>
                                        </p:attrNameLst>
                                      </p:cBhvr>
                                      <p:tavLst>
                                        <p:tav tm="0">
                                          <p:val>
                                            <p:fltVal val="0"/>
                                          </p:val>
                                        </p:tav>
                                        <p:tav tm="100000">
                                          <p:val>
                                            <p:strVal val="#ppt_h"/>
                                          </p:val>
                                        </p:tav>
                                      </p:tavLst>
                                    </p:anim>
                                    <p:anim calcmode="lin" valueType="num">
                                      <p:cBhvr>
                                        <p:cTn id="52" dur="1000" fill="hold"/>
                                        <p:tgtEl>
                                          <p:spTgt spid="19"/>
                                        </p:tgtEl>
                                        <p:attrNameLst>
                                          <p:attrName>style.rotation</p:attrName>
                                        </p:attrNameLst>
                                      </p:cBhvr>
                                      <p:tavLst>
                                        <p:tav tm="0">
                                          <p:val>
                                            <p:fltVal val="90"/>
                                          </p:val>
                                        </p:tav>
                                        <p:tav tm="100000">
                                          <p:val>
                                            <p:fltVal val="0"/>
                                          </p:val>
                                        </p:tav>
                                      </p:tavLst>
                                    </p:anim>
                                    <p:animEffect transition="in" filter="fade">
                                      <p:cBhvr>
                                        <p:cTn id="53" dur="1000"/>
                                        <p:tgtEl>
                                          <p:spTgt spid="19"/>
                                        </p:tgtEl>
                                      </p:cBhvr>
                                    </p:animEffect>
                                  </p:childTnLst>
                                </p:cTn>
                              </p:par>
                              <p:par>
                                <p:cTn id="54" presetID="31"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style.rotation</p:attrName>
                                        </p:attrNameLst>
                                      </p:cBhvr>
                                      <p:tavLst>
                                        <p:tav tm="0">
                                          <p:val>
                                            <p:fltVal val="90"/>
                                          </p:val>
                                        </p:tav>
                                        <p:tav tm="100000">
                                          <p:val>
                                            <p:fltVal val="0"/>
                                          </p:val>
                                        </p:tav>
                                      </p:tavLst>
                                    </p:anim>
                                    <p:animEffect transition="in" filter="fade">
                                      <p:cBhvr>
                                        <p:cTn id="59" dur="1000"/>
                                        <p:tgtEl>
                                          <p:spTgt spid="13"/>
                                        </p:tgtEl>
                                      </p:cBhvr>
                                    </p:animEffect>
                                  </p:childTnLst>
                                </p:cTn>
                              </p:par>
                              <p:par>
                                <p:cTn id="60" presetID="31"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ppt_w</p:attrName>
                                        </p:attrNameLst>
                                      </p:cBhvr>
                                      <p:tavLst>
                                        <p:tav tm="0">
                                          <p:val>
                                            <p:fltVal val="0"/>
                                          </p:val>
                                        </p:tav>
                                        <p:tav tm="100000">
                                          <p:val>
                                            <p:strVal val="#ppt_w"/>
                                          </p:val>
                                        </p:tav>
                                      </p:tavLst>
                                    </p:anim>
                                    <p:anim calcmode="lin" valueType="num">
                                      <p:cBhvr>
                                        <p:cTn id="63" dur="1000" fill="hold"/>
                                        <p:tgtEl>
                                          <p:spTgt spid="14"/>
                                        </p:tgtEl>
                                        <p:attrNameLst>
                                          <p:attrName>ppt_h</p:attrName>
                                        </p:attrNameLst>
                                      </p:cBhvr>
                                      <p:tavLst>
                                        <p:tav tm="0">
                                          <p:val>
                                            <p:fltVal val="0"/>
                                          </p:val>
                                        </p:tav>
                                        <p:tav tm="100000">
                                          <p:val>
                                            <p:strVal val="#ppt_h"/>
                                          </p:val>
                                        </p:tav>
                                      </p:tavLst>
                                    </p:anim>
                                    <p:anim calcmode="lin" valueType="num">
                                      <p:cBhvr>
                                        <p:cTn id="64" dur="1000" fill="hold"/>
                                        <p:tgtEl>
                                          <p:spTgt spid="14"/>
                                        </p:tgtEl>
                                        <p:attrNameLst>
                                          <p:attrName>style.rotation</p:attrName>
                                        </p:attrNameLst>
                                      </p:cBhvr>
                                      <p:tavLst>
                                        <p:tav tm="0">
                                          <p:val>
                                            <p:fltVal val="90"/>
                                          </p:val>
                                        </p:tav>
                                        <p:tav tm="100000">
                                          <p:val>
                                            <p:fltVal val="0"/>
                                          </p:val>
                                        </p:tav>
                                      </p:tavLst>
                                    </p:anim>
                                    <p:animEffect transition="in" filter="fade">
                                      <p:cBhvr>
                                        <p:cTn id="65" dur="10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fill="hold"/>
                                        <p:tgtEl>
                                          <p:spTgt spid="20"/>
                                        </p:tgtEl>
                                        <p:attrNameLst>
                                          <p:attrName>ppt_w</p:attrName>
                                        </p:attrNameLst>
                                      </p:cBhvr>
                                      <p:tavLst>
                                        <p:tav tm="0">
                                          <p:val>
                                            <p:fltVal val="0"/>
                                          </p:val>
                                        </p:tav>
                                        <p:tav tm="100000">
                                          <p:val>
                                            <p:strVal val="#ppt_w"/>
                                          </p:val>
                                        </p:tav>
                                      </p:tavLst>
                                    </p:anim>
                                    <p:anim calcmode="lin" valueType="num">
                                      <p:cBhvr>
                                        <p:cTn id="71" dur="500" fill="hold"/>
                                        <p:tgtEl>
                                          <p:spTgt spid="20"/>
                                        </p:tgtEl>
                                        <p:attrNameLst>
                                          <p:attrName>ppt_h</p:attrName>
                                        </p:attrNameLst>
                                      </p:cBhvr>
                                      <p:tavLst>
                                        <p:tav tm="0">
                                          <p:val>
                                            <p:fltVal val="0"/>
                                          </p:val>
                                        </p:tav>
                                        <p:tav tm="100000">
                                          <p:val>
                                            <p:strVal val="#ppt_h"/>
                                          </p:val>
                                        </p:tav>
                                      </p:tavLst>
                                    </p:anim>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5">
                                            <p:txEl>
                                              <p:pRg st="2" end="2"/>
                                            </p:txEl>
                                          </p:spTgt>
                                        </p:tgtEl>
                                        <p:attrNameLst>
                                          <p:attrName>style.visibility</p:attrName>
                                        </p:attrNameLst>
                                      </p:cBhvr>
                                      <p:to>
                                        <p:strVal val="visible"/>
                                      </p:to>
                                    </p:set>
                                    <p:animEffect transition="in" filter="fade">
                                      <p:cBhvr>
                                        <p:cTn id="84" dur="500"/>
                                        <p:tgtEl>
                                          <p:spTgt spid="15">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5">
                                            <p:txEl>
                                              <p:pRg st="3" end="3"/>
                                            </p:txEl>
                                          </p:spTgt>
                                        </p:tgtEl>
                                        <p:attrNameLst>
                                          <p:attrName>style.visibility</p:attrName>
                                        </p:attrNameLst>
                                      </p:cBhvr>
                                      <p:to>
                                        <p:strVal val="visible"/>
                                      </p:to>
                                    </p:set>
                                    <p:animEffect transition="in" filter="fade">
                                      <p:cBhvr>
                                        <p:cTn id="89" dur="500"/>
                                        <p:tgtEl>
                                          <p:spTgt spid="15">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p:cTn id="94" dur="500" fill="hold"/>
                                        <p:tgtEl>
                                          <p:spTgt spid="17"/>
                                        </p:tgtEl>
                                        <p:attrNameLst>
                                          <p:attrName>ppt_w</p:attrName>
                                        </p:attrNameLst>
                                      </p:cBhvr>
                                      <p:tavLst>
                                        <p:tav tm="0">
                                          <p:val>
                                            <p:fltVal val="0"/>
                                          </p:val>
                                        </p:tav>
                                        <p:tav tm="100000">
                                          <p:val>
                                            <p:strVal val="#ppt_w"/>
                                          </p:val>
                                        </p:tav>
                                      </p:tavLst>
                                    </p:anim>
                                    <p:anim calcmode="lin" valueType="num">
                                      <p:cBhvr>
                                        <p:cTn id="95" dur="500" fill="hold"/>
                                        <p:tgtEl>
                                          <p:spTgt spid="17"/>
                                        </p:tgtEl>
                                        <p:attrNameLst>
                                          <p:attrName>ppt_h</p:attrName>
                                        </p:attrNameLst>
                                      </p:cBhvr>
                                      <p:tavLst>
                                        <p:tav tm="0">
                                          <p:val>
                                            <p:fltVal val="0"/>
                                          </p:val>
                                        </p:tav>
                                        <p:tav tm="100000">
                                          <p:val>
                                            <p:strVal val="#ppt_h"/>
                                          </p:val>
                                        </p:tav>
                                      </p:tavLst>
                                    </p:anim>
                                    <p:animEffect transition="in" filter="fade">
                                      <p:cBhvr>
                                        <p:cTn id="9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14</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1702346"/>
            <a:ext cx="11361600" cy="486041"/>
          </a:xfrm>
        </p:spPr>
        <p:txBody>
          <a:bodyPr/>
          <a:lstStyle/>
          <a:p>
            <a:r>
              <a:rPr lang="en-GB" dirty="0"/>
              <a:t>Find Best Evidence</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432830"/>
            <a:ext cx="6948825" cy="371344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00000"/>
              </a:lnSpc>
              <a:buFont typeface="Arial" panose="020B0604020202020204" pitchFamily="34" charset="0"/>
              <a:buChar char="•"/>
            </a:pPr>
            <a:r>
              <a:rPr lang="en-GB" sz="2000" b="0" kern="0" dirty="0"/>
              <a:t>The term </a:t>
            </a:r>
            <a:r>
              <a:rPr lang="en-GB" sz="2000" kern="0" dirty="0">
                <a:solidFill>
                  <a:srgbClr val="FF0000"/>
                </a:solidFill>
              </a:rPr>
              <a:t>"core" </a:t>
            </a:r>
            <a:r>
              <a:rPr lang="en-GB" sz="2000" b="0" kern="0" dirty="0"/>
              <a:t>means the essence of a literature survey, which is the minimal database required to find the best results rapidly and simply. Therefore, the "core" database is what must be searched. The group of "core" databases includes MEDLINE, EMBASE, and CENTRAL.</a:t>
            </a:r>
          </a:p>
          <a:p>
            <a:pPr marL="285750" indent="-285750" algn="just">
              <a:lnSpc>
                <a:spcPct val="100000"/>
              </a:lnSpc>
              <a:buFont typeface="Arial" panose="020B0604020202020204" pitchFamily="34" charset="0"/>
              <a:buChar char="•"/>
            </a:pPr>
            <a:r>
              <a:rPr lang="en-GB" sz="2000" b="0" kern="0" dirty="0"/>
              <a:t>The term </a:t>
            </a:r>
            <a:r>
              <a:rPr lang="en-GB" sz="2000" kern="0" dirty="0">
                <a:solidFill>
                  <a:srgbClr val="FF0000"/>
                </a:solidFill>
              </a:rPr>
              <a:t>"standard" </a:t>
            </a:r>
            <a:r>
              <a:rPr lang="en-GB" sz="2000" b="0" kern="0" dirty="0"/>
              <a:t>represents the standard scope of a literature survey, includes a manual search of core journals and the search of databases that are not "core" (DARE, CINAHL, and PsycINFO).</a:t>
            </a:r>
          </a:p>
          <a:p>
            <a:pPr marL="285750" indent="-285750" algn="just">
              <a:lnSpc>
                <a:spcPct val="100000"/>
              </a:lnSpc>
              <a:buFont typeface="Arial" panose="020B0604020202020204" pitchFamily="34" charset="0"/>
              <a:buChar char="•"/>
            </a:pPr>
            <a:r>
              <a:rPr lang="en-GB" sz="2000" b="0" kern="0" dirty="0"/>
              <a:t>The </a:t>
            </a:r>
            <a:r>
              <a:rPr lang="en-GB" sz="2000" kern="0" dirty="0">
                <a:solidFill>
                  <a:srgbClr val="FF0000"/>
                </a:solidFill>
              </a:rPr>
              <a:t>"ideal" </a:t>
            </a:r>
            <a:r>
              <a:rPr lang="en-GB" sz="2000" b="0" kern="0" dirty="0"/>
              <a:t>part includes conference proceedings, grey literature, unpublished articles, and clinical trials currently in process.</a:t>
            </a:r>
          </a:p>
        </p:txBody>
      </p:sp>
      <p:pic>
        <p:nvPicPr>
          <p:cNvPr id="11" name="Picture 10" descr="Diagram&#10;&#10;Description automatically generated">
            <a:extLst>
              <a:ext uri="{FF2B5EF4-FFF2-40B4-BE49-F238E27FC236}">
                <a16:creationId xmlns:a16="http://schemas.microsoft.com/office/drawing/2014/main" id="{8C945340-3F64-4A09-B35F-7F5AC5D77B74}"/>
              </a:ext>
            </a:extLst>
          </p:cNvPr>
          <p:cNvPicPr>
            <a:picLocks noChangeAspect="1"/>
          </p:cNvPicPr>
          <p:nvPr/>
        </p:nvPicPr>
        <p:blipFill rotWithShape="1">
          <a:blip r:embed="rId2">
            <a:extLst>
              <a:ext uri="{28A0092B-C50C-407E-A947-70E740481C1C}">
                <a14:useLocalDpi xmlns:a14="http://schemas.microsoft.com/office/drawing/2010/main" val="0"/>
              </a:ext>
            </a:extLst>
          </a:blip>
          <a:srcRect b="5357"/>
          <a:stretch/>
        </p:blipFill>
        <p:spPr>
          <a:xfrm>
            <a:off x="7499502" y="2469729"/>
            <a:ext cx="4692498" cy="3356571"/>
          </a:xfrm>
          <a:prstGeom prst="rect">
            <a:avLst/>
          </a:prstGeom>
        </p:spPr>
      </p:pic>
    </p:spTree>
    <p:extLst>
      <p:ext uri="{BB962C8B-B14F-4D97-AF65-F5344CB8AC3E}">
        <p14:creationId xmlns:p14="http://schemas.microsoft.com/office/powerpoint/2010/main" val="27977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15</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1910226"/>
            <a:ext cx="11361600" cy="486041"/>
          </a:xfrm>
        </p:spPr>
        <p:txBody>
          <a:bodyPr/>
          <a:lstStyle/>
          <a:p>
            <a:r>
              <a:rPr lang="en-GB" dirty="0"/>
              <a:t>Critical Appraisal</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604149"/>
            <a:ext cx="6948825" cy="32080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Once the literature has been surveyed, appropriate literature should be selected and the </a:t>
            </a:r>
            <a:r>
              <a:rPr lang="en-GB" sz="1800" kern="0" dirty="0">
                <a:solidFill>
                  <a:schemeClr val="accent2"/>
                </a:solidFill>
              </a:rPr>
              <a:t>quality and usefulness of the literature should be appraised</a:t>
            </a:r>
            <a:r>
              <a:rPr lang="en-GB" sz="1800" b="0" kern="0" dirty="0"/>
              <a:t>.</a:t>
            </a:r>
          </a:p>
          <a:p>
            <a:pPr marL="285750" indent="-285750" algn="just">
              <a:lnSpc>
                <a:spcPct val="150000"/>
              </a:lnSpc>
              <a:buFont typeface="Arial" panose="020B0604020202020204" pitchFamily="34" charset="0"/>
              <a:buChar char="•"/>
            </a:pPr>
            <a:r>
              <a:rPr lang="en-GB" sz="1800" b="0" kern="0" dirty="0"/>
              <a:t>Appraisal of the quality of literature enables decisions to be made regarding whether to </a:t>
            </a:r>
            <a:r>
              <a:rPr lang="en-GB" sz="1800" kern="0" dirty="0">
                <a:solidFill>
                  <a:schemeClr val="accent2"/>
                </a:solidFill>
              </a:rPr>
              <a:t>accept</a:t>
            </a:r>
            <a:r>
              <a:rPr lang="en-GB" sz="1800" b="0" kern="0" dirty="0"/>
              <a:t> the conclusions drawn.</a:t>
            </a:r>
          </a:p>
          <a:p>
            <a:pPr marL="285750" indent="-285750" algn="just">
              <a:lnSpc>
                <a:spcPct val="150000"/>
              </a:lnSpc>
              <a:buFont typeface="Arial" panose="020B0604020202020204" pitchFamily="34" charset="0"/>
              <a:buChar char="•"/>
            </a:pPr>
            <a:r>
              <a:rPr lang="en-GB" sz="1800" b="0" kern="0" dirty="0">
                <a:solidFill>
                  <a:srgbClr val="0000DC"/>
                </a:solidFill>
              </a:rPr>
              <a:t>Tools</a:t>
            </a:r>
            <a:r>
              <a:rPr lang="en-GB" sz="1800" b="0" kern="0" dirty="0"/>
              <a:t> of appraisal are classified as scoring system and </a:t>
            </a:r>
            <a:r>
              <a:rPr lang="en-GB" sz="1800" kern="0" dirty="0">
                <a:solidFill>
                  <a:srgbClr val="FF0000"/>
                </a:solidFill>
              </a:rPr>
              <a:t>checklist system</a:t>
            </a:r>
            <a:r>
              <a:rPr lang="en-GB" sz="1800" b="0" kern="0" dirty="0"/>
              <a:t>, e.g. RoB 2.0, ROBINS-I, JBI Checklists</a:t>
            </a:r>
          </a:p>
        </p:txBody>
      </p:sp>
      <p:pic>
        <p:nvPicPr>
          <p:cNvPr id="8" name="Picture 7" descr="A picture containing background pattern&#10;&#10;Description automatically generated">
            <a:extLst>
              <a:ext uri="{FF2B5EF4-FFF2-40B4-BE49-F238E27FC236}">
                <a16:creationId xmlns:a16="http://schemas.microsoft.com/office/drawing/2014/main" id="{D933BE58-A9C0-4D94-91B6-4D8B0B5E1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0" y="0"/>
            <a:ext cx="1828801" cy="2748198"/>
          </a:xfrm>
          <a:prstGeom prst="rect">
            <a:avLst/>
          </a:prstGeom>
        </p:spPr>
      </p:pic>
      <p:pic>
        <p:nvPicPr>
          <p:cNvPr id="5" name="Picture 4" descr="Table&#10;&#10;Description automatically generated">
            <a:extLst>
              <a:ext uri="{FF2B5EF4-FFF2-40B4-BE49-F238E27FC236}">
                <a16:creationId xmlns:a16="http://schemas.microsoft.com/office/drawing/2014/main" id="{25B6018F-2221-4AD4-9BB3-BEAD9CC4D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037" y="2660380"/>
            <a:ext cx="4516963" cy="3095625"/>
          </a:xfrm>
          <a:prstGeom prst="rect">
            <a:avLst/>
          </a:prstGeom>
        </p:spPr>
      </p:pic>
    </p:spTree>
    <p:extLst>
      <p:ext uri="{BB962C8B-B14F-4D97-AF65-F5344CB8AC3E}">
        <p14:creationId xmlns:p14="http://schemas.microsoft.com/office/powerpoint/2010/main" val="32063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16</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1910226"/>
            <a:ext cx="11361600" cy="486041"/>
          </a:xfrm>
        </p:spPr>
        <p:txBody>
          <a:bodyPr/>
          <a:lstStyle/>
          <a:p>
            <a:r>
              <a:rPr lang="en-GB" dirty="0"/>
              <a:t>Critical Appraisal</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604149"/>
            <a:ext cx="6948825" cy="32080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Once the literature has been surveyed, appropriate literature should be selected and the </a:t>
            </a:r>
            <a:r>
              <a:rPr lang="en-GB" sz="1800" kern="0" dirty="0">
                <a:solidFill>
                  <a:schemeClr val="accent2"/>
                </a:solidFill>
              </a:rPr>
              <a:t>quality and usefulness of the literature should be appraised</a:t>
            </a:r>
            <a:r>
              <a:rPr lang="en-GB" sz="1800" b="0" kern="0" dirty="0"/>
              <a:t>.</a:t>
            </a:r>
          </a:p>
          <a:p>
            <a:pPr marL="285750" indent="-285750" algn="just">
              <a:lnSpc>
                <a:spcPct val="150000"/>
              </a:lnSpc>
              <a:buFont typeface="Arial" panose="020B0604020202020204" pitchFamily="34" charset="0"/>
              <a:buChar char="•"/>
            </a:pPr>
            <a:r>
              <a:rPr lang="en-GB" sz="1800" b="0" kern="0" dirty="0"/>
              <a:t>Appraisal of the quality of literature enables decisions to be made regarding whether to </a:t>
            </a:r>
            <a:r>
              <a:rPr lang="en-GB" sz="1800" kern="0" dirty="0">
                <a:solidFill>
                  <a:schemeClr val="accent2"/>
                </a:solidFill>
              </a:rPr>
              <a:t>accept</a:t>
            </a:r>
            <a:r>
              <a:rPr lang="en-GB" sz="1800" b="0" kern="0" dirty="0"/>
              <a:t> the conclusions drawn.</a:t>
            </a:r>
          </a:p>
          <a:p>
            <a:pPr marL="285750" indent="-285750" algn="just">
              <a:lnSpc>
                <a:spcPct val="150000"/>
              </a:lnSpc>
              <a:buFont typeface="Arial" panose="020B0604020202020204" pitchFamily="34" charset="0"/>
              <a:buChar char="•"/>
            </a:pPr>
            <a:r>
              <a:rPr lang="en-GB" sz="1800" b="0" kern="0" dirty="0">
                <a:solidFill>
                  <a:srgbClr val="0000DC"/>
                </a:solidFill>
              </a:rPr>
              <a:t>Tools</a:t>
            </a:r>
            <a:r>
              <a:rPr lang="en-GB" sz="1800" b="0" kern="0" dirty="0"/>
              <a:t> of appraisal are classified as scoring system and </a:t>
            </a:r>
            <a:r>
              <a:rPr lang="en-GB" sz="1800" kern="0" dirty="0">
                <a:solidFill>
                  <a:srgbClr val="FF0000"/>
                </a:solidFill>
              </a:rPr>
              <a:t>checklist system</a:t>
            </a:r>
            <a:r>
              <a:rPr lang="en-GB" sz="1800" b="0" kern="0" dirty="0"/>
              <a:t>, e.g. RoB 2.0, ROBINS-I, JBI Checklists</a:t>
            </a:r>
          </a:p>
        </p:txBody>
      </p:sp>
      <p:pic>
        <p:nvPicPr>
          <p:cNvPr id="8" name="Picture 7" descr="A picture containing background pattern&#10;&#10;Description automatically generated">
            <a:extLst>
              <a:ext uri="{FF2B5EF4-FFF2-40B4-BE49-F238E27FC236}">
                <a16:creationId xmlns:a16="http://schemas.microsoft.com/office/drawing/2014/main" id="{D933BE58-A9C0-4D94-91B6-4D8B0B5E1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0" y="0"/>
            <a:ext cx="1828801" cy="2748198"/>
          </a:xfrm>
          <a:prstGeom prst="rect">
            <a:avLst/>
          </a:prstGeom>
        </p:spPr>
      </p:pic>
      <p:pic>
        <p:nvPicPr>
          <p:cNvPr id="5" name="Picture 4" descr="Table&#10;&#10;Description automatically generated">
            <a:extLst>
              <a:ext uri="{FF2B5EF4-FFF2-40B4-BE49-F238E27FC236}">
                <a16:creationId xmlns:a16="http://schemas.microsoft.com/office/drawing/2014/main" id="{25B6018F-2221-4AD4-9BB3-BEAD9CC4D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037" y="2660380"/>
            <a:ext cx="4516963" cy="3095625"/>
          </a:xfrm>
          <a:prstGeom prst="rect">
            <a:avLst/>
          </a:prstGeom>
        </p:spPr>
      </p:pic>
    </p:spTree>
    <p:extLst>
      <p:ext uri="{BB962C8B-B14F-4D97-AF65-F5344CB8AC3E}">
        <p14:creationId xmlns:p14="http://schemas.microsoft.com/office/powerpoint/2010/main" val="178992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17</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1761336"/>
            <a:ext cx="11361600" cy="486041"/>
          </a:xfrm>
        </p:spPr>
        <p:txBody>
          <a:bodyPr/>
          <a:lstStyle/>
          <a:p>
            <a:r>
              <a:rPr lang="en-GB" dirty="0"/>
              <a:t>Apply the Evidence</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479489"/>
            <a:ext cx="8549025" cy="32080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00000"/>
              </a:lnSpc>
              <a:buFont typeface="Arial" panose="020B0604020202020204" pitchFamily="34" charset="0"/>
              <a:buChar char="•"/>
            </a:pPr>
            <a:r>
              <a:rPr lang="en-GB" sz="1800" b="0" kern="0" dirty="0"/>
              <a:t>Getting evidence into practice is not necessarily straightforward, with a simple estimate of the time it takes from evidence being created to its use in practice being </a:t>
            </a:r>
            <a:r>
              <a:rPr lang="en-GB" sz="1800" kern="0" dirty="0"/>
              <a:t>17 years</a:t>
            </a:r>
            <a:r>
              <a:rPr lang="en-GB" sz="1800" b="0" kern="0" dirty="0"/>
              <a:t>.</a:t>
            </a:r>
          </a:p>
          <a:p>
            <a:pPr marL="285750" indent="-285750" algn="just">
              <a:lnSpc>
                <a:spcPct val="100000"/>
              </a:lnSpc>
              <a:buFont typeface="Arial" panose="020B0604020202020204" pitchFamily="34" charset="0"/>
              <a:buChar char="•"/>
            </a:pPr>
            <a:r>
              <a:rPr lang="en-GB" sz="1800" b="0" kern="0" dirty="0"/>
              <a:t>How to bridge the gap between the evidence and the </a:t>
            </a:r>
            <a:r>
              <a:rPr lang="en-GB" sz="1800" kern="0" dirty="0"/>
              <a:t>translation</a:t>
            </a:r>
            <a:r>
              <a:rPr lang="en-GB" sz="1800" b="0" kern="0" dirty="0"/>
              <a:t> (or uptake) of research into clinical practice has been a point of ongoing debate over the years</a:t>
            </a:r>
          </a:p>
          <a:p>
            <a:pPr marL="285750" indent="-285750" algn="just">
              <a:lnSpc>
                <a:spcPct val="100000"/>
              </a:lnSpc>
              <a:buFont typeface="Arial" panose="020B0604020202020204" pitchFamily="34" charset="0"/>
              <a:buChar char="•"/>
            </a:pPr>
            <a:r>
              <a:rPr lang="en-GB" sz="1800" b="0" kern="0" dirty="0"/>
              <a:t>The questions that we should ask before the decision to apply the results of the study are:</a:t>
            </a:r>
          </a:p>
          <a:p>
            <a:pPr marL="342900" indent="-342900" algn="just">
              <a:lnSpc>
                <a:spcPct val="100000"/>
              </a:lnSpc>
              <a:buFont typeface="+mj-lt"/>
              <a:buAutoNum type="arabicParenR"/>
            </a:pPr>
            <a:r>
              <a:rPr lang="en-GB" sz="1800" b="0" kern="0" dirty="0"/>
              <a:t>Are the participants in the study </a:t>
            </a:r>
            <a:r>
              <a:rPr lang="en-GB" sz="1800" kern="0" dirty="0">
                <a:solidFill>
                  <a:srgbClr val="FF0000"/>
                </a:solidFill>
              </a:rPr>
              <a:t>similar</a:t>
            </a:r>
            <a:r>
              <a:rPr lang="en-GB" sz="1800" b="0" kern="0" dirty="0"/>
              <a:t> enough to my patient?</a:t>
            </a:r>
          </a:p>
          <a:p>
            <a:pPr marL="342900" indent="-342900" algn="just">
              <a:lnSpc>
                <a:spcPct val="100000"/>
              </a:lnSpc>
              <a:buFont typeface="+mj-lt"/>
              <a:buAutoNum type="arabicParenR"/>
            </a:pPr>
            <a:r>
              <a:rPr lang="en-GB" sz="1800" b="0" kern="0" dirty="0"/>
              <a:t>Is the treatment </a:t>
            </a:r>
            <a:r>
              <a:rPr lang="en-GB" sz="1800" kern="0" dirty="0">
                <a:solidFill>
                  <a:srgbClr val="FF0000"/>
                </a:solidFill>
              </a:rPr>
              <a:t>available</a:t>
            </a:r>
            <a:r>
              <a:rPr lang="en-GB" sz="1800" b="0" kern="0" dirty="0"/>
              <a:t> and is health care system prepared to fund it?</a:t>
            </a:r>
          </a:p>
          <a:p>
            <a:pPr marL="342900" indent="-342900" algn="just">
              <a:lnSpc>
                <a:spcPct val="100000"/>
              </a:lnSpc>
              <a:buFont typeface="+mj-lt"/>
              <a:buAutoNum type="arabicParenR"/>
            </a:pPr>
            <a:r>
              <a:rPr lang="en-GB" sz="1800" b="0" kern="0" dirty="0"/>
              <a:t>What </a:t>
            </a:r>
            <a:r>
              <a:rPr lang="en-GB" sz="1800" kern="0" dirty="0">
                <a:solidFill>
                  <a:srgbClr val="FF0000"/>
                </a:solidFill>
              </a:rPr>
              <a:t>alternatives</a:t>
            </a:r>
            <a:r>
              <a:rPr lang="en-GB" sz="1800" b="0" kern="0" dirty="0"/>
              <a:t> are available?</a:t>
            </a:r>
          </a:p>
          <a:p>
            <a:pPr marL="342900" indent="-342900" algn="just">
              <a:lnSpc>
                <a:spcPct val="100000"/>
              </a:lnSpc>
              <a:buFont typeface="+mj-lt"/>
              <a:buAutoNum type="arabicParenR"/>
            </a:pPr>
            <a:r>
              <a:rPr lang="en-GB" sz="1800" b="0" kern="0" dirty="0"/>
              <a:t>Do the potential side effects of the drug or procedure </a:t>
            </a:r>
            <a:r>
              <a:rPr lang="en-GB" sz="1800" kern="0" dirty="0">
                <a:solidFill>
                  <a:srgbClr val="FF0000"/>
                </a:solidFill>
              </a:rPr>
              <a:t>outweigh</a:t>
            </a:r>
            <a:r>
              <a:rPr lang="en-GB" sz="1800" b="0" kern="0" dirty="0"/>
              <a:t> the benefits?</a:t>
            </a:r>
          </a:p>
          <a:p>
            <a:pPr marL="342900" indent="-342900" algn="just">
              <a:lnSpc>
                <a:spcPct val="100000"/>
              </a:lnSpc>
              <a:buFont typeface="+mj-lt"/>
              <a:buAutoNum type="arabicParenR"/>
            </a:pPr>
            <a:r>
              <a:rPr lang="en-GB" sz="1800" b="0" kern="0" dirty="0"/>
              <a:t>Are the outcomes </a:t>
            </a:r>
            <a:r>
              <a:rPr lang="en-GB" sz="1800" kern="0" dirty="0">
                <a:solidFill>
                  <a:srgbClr val="FF0000"/>
                </a:solidFill>
              </a:rPr>
              <a:t>appropriate</a:t>
            </a:r>
            <a:r>
              <a:rPr lang="en-GB" sz="1800" b="0" kern="0" dirty="0"/>
              <a:t> to the patient? Does the treatment conflict with the patient’s values and expectations?</a:t>
            </a:r>
          </a:p>
        </p:txBody>
      </p:sp>
      <p:pic>
        <p:nvPicPr>
          <p:cNvPr id="7" name="Picture 6">
            <a:hlinkClick r:id="rId2"/>
            <a:extLst>
              <a:ext uri="{FF2B5EF4-FFF2-40B4-BE49-F238E27FC236}">
                <a16:creationId xmlns:a16="http://schemas.microsoft.com/office/drawing/2014/main" id="{BB195E50-0F4D-486A-B992-B27A135A26AD}"/>
              </a:ext>
            </a:extLst>
          </p:cNvPr>
          <p:cNvPicPr>
            <a:picLocks noChangeAspect="1"/>
          </p:cNvPicPr>
          <p:nvPr/>
        </p:nvPicPr>
        <p:blipFill rotWithShape="1">
          <a:blip r:embed="rId3"/>
          <a:srcRect r="20209"/>
          <a:stretch/>
        </p:blipFill>
        <p:spPr>
          <a:xfrm>
            <a:off x="7505700" y="0"/>
            <a:ext cx="4686300" cy="835844"/>
          </a:xfrm>
          <a:prstGeom prst="rect">
            <a:avLst/>
          </a:prstGeom>
        </p:spPr>
      </p:pic>
    </p:spTree>
    <p:extLst>
      <p:ext uri="{BB962C8B-B14F-4D97-AF65-F5344CB8AC3E}">
        <p14:creationId xmlns:p14="http://schemas.microsoft.com/office/powerpoint/2010/main" val="404284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18</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2218536"/>
            <a:ext cx="11361600" cy="486041"/>
          </a:xfrm>
        </p:spPr>
        <p:txBody>
          <a:bodyPr/>
          <a:lstStyle/>
          <a:p>
            <a:r>
              <a:rPr lang="en-GB" dirty="0"/>
              <a:t>Evaluate </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3070039"/>
            <a:ext cx="8549025" cy="266401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The final step of EBM is the evaluation.</a:t>
            </a:r>
          </a:p>
          <a:p>
            <a:pPr marL="285750" indent="-285750" algn="just">
              <a:lnSpc>
                <a:spcPct val="150000"/>
              </a:lnSpc>
              <a:buFont typeface="Arial" panose="020B0604020202020204" pitchFamily="34" charset="0"/>
              <a:buChar char="•"/>
            </a:pPr>
            <a:r>
              <a:rPr lang="en-GB" sz="1800" b="0" kern="0" dirty="0"/>
              <a:t>During this process it is important to assess whether certain evidence, which is applied to the patient, caused changes to better and that to the extent that it is confirmed by research. If the data differ significantly, it would be necessary to investigate why some patients did not respond to the changes introduced in the expected way and what can be done to change it.</a:t>
            </a:r>
          </a:p>
        </p:txBody>
      </p:sp>
      <p:pic>
        <p:nvPicPr>
          <p:cNvPr id="7" name="Picture 6">
            <a:hlinkClick r:id="rId2"/>
            <a:extLst>
              <a:ext uri="{FF2B5EF4-FFF2-40B4-BE49-F238E27FC236}">
                <a16:creationId xmlns:a16="http://schemas.microsoft.com/office/drawing/2014/main" id="{BB195E50-0F4D-486A-B992-B27A135A26AD}"/>
              </a:ext>
            </a:extLst>
          </p:cNvPr>
          <p:cNvPicPr>
            <a:picLocks noChangeAspect="1"/>
          </p:cNvPicPr>
          <p:nvPr/>
        </p:nvPicPr>
        <p:blipFill rotWithShape="1">
          <a:blip r:embed="rId3"/>
          <a:srcRect r="20209"/>
          <a:stretch/>
        </p:blipFill>
        <p:spPr>
          <a:xfrm>
            <a:off x="7505700" y="0"/>
            <a:ext cx="4686300" cy="835844"/>
          </a:xfrm>
          <a:prstGeom prst="rect">
            <a:avLst/>
          </a:prstGeom>
        </p:spPr>
      </p:pic>
    </p:spTree>
    <p:extLst>
      <p:ext uri="{BB962C8B-B14F-4D97-AF65-F5344CB8AC3E}">
        <p14:creationId xmlns:p14="http://schemas.microsoft.com/office/powerpoint/2010/main" val="40275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595715-4576-430A-BD18-AE2E79B41652}"/>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t="4247" b="11829"/>
          <a:stretch/>
        </p:blipFill>
        <p:spPr>
          <a:xfrm>
            <a:off x="-5875" y="-1"/>
            <a:ext cx="12196647" cy="6858001"/>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19</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0" y="3429000"/>
            <a:ext cx="12192000" cy="1031358"/>
          </a:xfrm>
        </p:spPr>
        <p:txBody>
          <a:bodyPr/>
          <a:lstStyle/>
          <a:p>
            <a:pPr algn="ctr"/>
            <a:r>
              <a:rPr lang="en-US" sz="9600" dirty="0"/>
              <a:t>BREAK</a:t>
            </a:r>
            <a:endParaRPr lang="en-US" dirty="0"/>
          </a:p>
        </p:txBody>
      </p:sp>
    </p:spTree>
    <p:extLst>
      <p:ext uri="{BB962C8B-B14F-4D97-AF65-F5344CB8AC3E}">
        <p14:creationId xmlns:p14="http://schemas.microsoft.com/office/powerpoint/2010/main" val="365405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a:t>
            </a:fld>
            <a:endParaRPr lang="cs-CZ" altLang="cs-CZ" dirty="0"/>
          </a:p>
        </p:txBody>
      </p:sp>
      <p:pic>
        <p:nvPicPr>
          <p:cNvPr id="7" name="Picture 6" descr="A red and white sign&#10;&#10;Description automatically generated with low confidence">
            <a:extLst>
              <a:ext uri="{FF2B5EF4-FFF2-40B4-BE49-F238E27FC236}">
                <a16:creationId xmlns:a16="http://schemas.microsoft.com/office/drawing/2014/main" id="{9B7CC783-FF08-4501-A961-519CDE9E0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309" y="5186262"/>
            <a:ext cx="740523" cy="191242"/>
          </a:xfrm>
          <a:prstGeom prst="rect">
            <a:avLst/>
          </a:prstGeom>
        </p:spPr>
      </p:pic>
      <p:pic>
        <p:nvPicPr>
          <p:cNvPr id="8" name="Picture 7" descr="Logo&#10;&#10;Description automatically generated">
            <a:extLst>
              <a:ext uri="{FF2B5EF4-FFF2-40B4-BE49-F238E27FC236}">
                <a16:creationId xmlns:a16="http://schemas.microsoft.com/office/drawing/2014/main" id="{C07870F6-AD15-4C1E-99EA-5E9A8D4A2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8665">
            <a:off x="2030691" y="4349402"/>
            <a:ext cx="1214523" cy="810633"/>
          </a:xfrm>
          <a:prstGeom prst="rect">
            <a:avLst/>
          </a:prstGeom>
        </p:spPr>
      </p:pic>
      <p:pic>
        <p:nvPicPr>
          <p:cNvPr id="9" name="Picture 8" descr="A red and white sign&#10;&#10;Description automatically generated with low confidence">
            <a:extLst>
              <a:ext uri="{FF2B5EF4-FFF2-40B4-BE49-F238E27FC236}">
                <a16:creationId xmlns:a16="http://schemas.microsoft.com/office/drawing/2014/main" id="{3E01AC25-A84F-42A6-B734-F075C979DE68}"/>
              </a:ext>
            </a:extLst>
          </p:cNvPr>
          <p:cNvPicPr>
            <a:picLocks noChangeAspect="1"/>
          </p:cNvPicPr>
          <p:nvPr/>
        </p:nvPicPr>
        <p:blipFill rotWithShape="1">
          <a:blip r:embed="rId4">
            <a:extLst>
              <a:ext uri="{28A0092B-C50C-407E-A947-70E740481C1C}">
                <a14:useLocalDpi xmlns:a14="http://schemas.microsoft.com/office/drawing/2010/main" val="0"/>
              </a:ext>
            </a:extLst>
          </a:blip>
          <a:srcRect l="5906" t="15982" r="4973" b="29370"/>
          <a:stretch/>
        </p:blipFill>
        <p:spPr>
          <a:xfrm rot="20957221">
            <a:off x="320416" y="5570677"/>
            <a:ext cx="1108966" cy="38250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84B2452-ECAE-4227-BC70-ADEEE8653F92}"/>
              </a:ext>
            </a:extLst>
          </p:cNvPr>
          <p:cNvPicPr>
            <a:picLocks noChangeAspect="1"/>
          </p:cNvPicPr>
          <p:nvPr/>
        </p:nvPicPr>
        <p:blipFill rotWithShape="1">
          <a:blip r:embed="rId5">
            <a:extLst>
              <a:ext uri="{28A0092B-C50C-407E-A947-70E740481C1C}">
                <a14:useLocalDpi xmlns:a14="http://schemas.microsoft.com/office/drawing/2010/main" val="0"/>
              </a:ext>
            </a:extLst>
          </a:blip>
          <a:srcRect l="4513" t="26645" b="26645"/>
          <a:stretch/>
        </p:blipFill>
        <p:spPr>
          <a:xfrm rot="21158245">
            <a:off x="1891819" y="5731698"/>
            <a:ext cx="1330243" cy="432532"/>
          </a:xfrm>
          <a:prstGeom prst="rect">
            <a:avLst/>
          </a:prstGeom>
        </p:spPr>
      </p:pic>
      <p:pic>
        <p:nvPicPr>
          <p:cNvPr id="11" name="Picture 10" descr="A picture containing person, person, wearing, suit&#10;&#10;Description automatically generated">
            <a:extLst>
              <a:ext uri="{FF2B5EF4-FFF2-40B4-BE49-F238E27FC236}">
                <a16:creationId xmlns:a16="http://schemas.microsoft.com/office/drawing/2014/main" id="{8A4AF270-7764-44FF-9D8A-572C65FCEA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3621" y="1425727"/>
            <a:ext cx="2557806" cy="3233547"/>
          </a:xfrm>
          <a:prstGeom prst="rect">
            <a:avLst/>
          </a:prstGeom>
        </p:spPr>
      </p:pic>
      <p:sp>
        <p:nvSpPr>
          <p:cNvPr id="12" name="Title 8">
            <a:extLst>
              <a:ext uri="{FF2B5EF4-FFF2-40B4-BE49-F238E27FC236}">
                <a16:creationId xmlns:a16="http://schemas.microsoft.com/office/drawing/2014/main" id="{939A19FE-1EF5-4193-B4F9-A9D1BD94049D}"/>
              </a:ext>
            </a:extLst>
          </p:cNvPr>
          <p:cNvSpPr>
            <a:spLocks noGrp="1"/>
          </p:cNvSpPr>
          <p:nvPr>
            <p:ph type="title"/>
          </p:nvPr>
        </p:nvSpPr>
        <p:spPr>
          <a:xfrm>
            <a:off x="414000" y="1750114"/>
            <a:ext cx="9220194" cy="648170"/>
          </a:xfrm>
        </p:spPr>
        <p:txBody>
          <a:bodyPr/>
          <a:lstStyle/>
          <a:p>
            <a:pPr algn="just"/>
            <a:r>
              <a:rPr lang="en-GB" sz="2400" dirty="0">
                <a:solidFill>
                  <a:srgbClr val="FF0000"/>
                </a:solidFill>
              </a:rPr>
              <a:t>“Can a physician practice medicine without knowing EBM?”</a:t>
            </a:r>
            <a:endParaRPr lang="en-US" sz="2400" dirty="0">
              <a:solidFill>
                <a:srgbClr val="FF0000"/>
              </a:solidFill>
            </a:endParaRPr>
          </a:p>
        </p:txBody>
      </p:sp>
      <p:sp>
        <p:nvSpPr>
          <p:cNvPr id="13" name="Title 8">
            <a:extLst>
              <a:ext uri="{FF2B5EF4-FFF2-40B4-BE49-F238E27FC236}">
                <a16:creationId xmlns:a16="http://schemas.microsoft.com/office/drawing/2014/main" id="{FD1AEDC6-4251-48D4-95DC-30C05E2DCAEE}"/>
              </a:ext>
            </a:extLst>
          </p:cNvPr>
          <p:cNvSpPr txBox="1">
            <a:spLocks/>
          </p:cNvSpPr>
          <p:nvPr/>
        </p:nvSpPr>
        <p:spPr>
          <a:xfrm>
            <a:off x="2494564" y="2453432"/>
            <a:ext cx="7060678" cy="6481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2400" kern="0" dirty="0">
                <a:solidFill>
                  <a:srgbClr val="0000DC"/>
                </a:solidFill>
              </a:rPr>
              <a:t>“In medicine, we are continually making decisions, and if medicine is to be a science or a ‘‘learned’’ profession, we need to think critically about HOW and WHY we make those decisions.”</a:t>
            </a:r>
            <a:endParaRPr lang="en-US" sz="2400" kern="0" dirty="0">
              <a:solidFill>
                <a:srgbClr val="0000DC"/>
              </a:solidFill>
            </a:endParaRPr>
          </a:p>
        </p:txBody>
      </p:sp>
      <p:sp>
        <p:nvSpPr>
          <p:cNvPr id="14" name="Title 8">
            <a:extLst>
              <a:ext uri="{FF2B5EF4-FFF2-40B4-BE49-F238E27FC236}">
                <a16:creationId xmlns:a16="http://schemas.microsoft.com/office/drawing/2014/main" id="{64E61C14-308E-478A-9AD6-C7FF7F4CD749}"/>
              </a:ext>
            </a:extLst>
          </p:cNvPr>
          <p:cNvSpPr txBox="1">
            <a:spLocks/>
          </p:cNvSpPr>
          <p:nvPr/>
        </p:nvSpPr>
        <p:spPr>
          <a:xfrm>
            <a:off x="9643621" y="4685855"/>
            <a:ext cx="2399900" cy="216083"/>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200" kern="0" dirty="0">
                <a:solidFill>
                  <a:srgbClr val="0000DC"/>
                </a:solidFill>
              </a:rPr>
              <a:t>Prof. Paul Glasziou, MBBS, PhD</a:t>
            </a:r>
            <a:endParaRPr lang="en-US" sz="1200" kern="0" dirty="0">
              <a:solidFill>
                <a:srgbClr val="0000DC"/>
              </a:solidFill>
            </a:endParaRPr>
          </a:p>
        </p:txBody>
      </p:sp>
      <p:pic>
        <p:nvPicPr>
          <p:cNvPr id="15" name="Picture 14">
            <a:extLst>
              <a:ext uri="{FF2B5EF4-FFF2-40B4-BE49-F238E27FC236}">
                <a16:creationId xmlns:a16="http://schemas.microsoft.com/office/drawing/2014/main" id="{18EE1772-BDD1-40D9-9B03-EDFBE38CB3DD}"/>
              </a:ext>
            </a:extLst>
          </p:cNvPr>
          <p:cNvPicPr>
            <a:picLocks noChangeAspect="1"/>
          </p:cNvPicPr>
          <p:nvPr/>
        </p:nvPicPr>
        <p:blipFill>
          <a:blip r:embed="rId7"/>
          <a:stretch>
            <a:fillRect/>
          </a:stretch>
        </p:blipFill>
        <p:spPr>
          <a:xfrm>
            <a:off x="9638105" y="6023729"/>
            <a:ext cx="2553895" cy="834272"/>
          </a:xfrm>
          <a:prstGeom prst="rect">
            <a:avLst/>
          </a:prstGeom>
        </p:spPr>
      </p:pic>
      <p:sp>
        <p:nvSpPr>
          <p:cNvPr id="16" name="Title 8">
            <a:extLst>
              <a:ext uri="{FF2B5EF4-FFF2-40B4-BE49-F238E27FC236}">
                <a16:creationId xmlns:a16="http://schemas.microsoft.com/office/drawing/2014/main" id="{A67EFC84-A267-4A38-B48C-459F410218F3}"/>
              </a:ext>
            </a:extLst>
          </p:cNvPr>
          <p:cNvSpPr txBox="1">
            <a:spLocks/>
          </p:cNvSpPr>
          <p:nvPr/>
        </p:nvSpPr>
        <p:spPr>
          <a:xfrm>
            <a:off x="9643621" y="5845835"/>
            <a:ext cx="2553894" cy="242664"/>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000" b="0" kern="0" dirty="0">
                <a:solidFill>
                  <a:srgbClr val="0000DC"/>
                </a:solidFill>
                <a:hlinkClick r:id="rId8"/>
              </a:rPr>
              <a:t>Why is evidence-based medicine important?</a:t>
            </a:r>
            <a:endParaRPr lang="en-US" sz="1000" b="0" kern="0" dirty="0">
              <a:solidFill>
                <a:srgbClr val="0000DC"/>
              </a:solidFill>
            </a:endParaRPr>
          </a:p>
        </p:txBody>
      </p:sp>
      <p:pic>
        <p:nvPicPr>
          <p:cNvPr id="17" name="Picture 16" descr="Text&#10;&#10;Description automatically generated">
            <a:extLst>
              <a:ext uri="{FF2B5EF4-FFF2-40B4-BE49-F238E27FC236}">
                <a16:creationId xmlns:a16="http://schemas.microsoft.com/office/drawing/2014/main" id="{96A7669F-305B-4462-837C-B0F184515B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0439" y="4805181"/>
            <a:ext cx="1268554" cy="714473"/>
          </a:xfrm>
          <a:prstGeom prst="rect">
            <a:avLst/>
          </a:prstGeom>
        </p:spPr>
      </p:pic>
      <p:pic>
        <p:nvPicPr>
          <p:cNvPr id="18" name="Picture 17" descr="A red and white logo&#10;&#10;Description automatically generated with low confidence">
            <a:extLst>
              <a:ext uri="{FF2B5EF4-FFF2-40B4-BE49-F238E27FC236}">
                <a16:creationId xmlns:a16="http://schemas.microsoft.com/office/drawing/2014/main" id="{5DCD3A24-3F54-4A37-A103-C5E32F2BC2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239719">
            <a:off x="292517" y="4646287"/>
            <a:ext cx="854964" cy="854964"/>
          </a:xfrm>
          <a:prstGeom prst="rect">
            <a:avLst/>
          </a:prstGeom>
        </p:spPr>
      </p:pic>
      <p:pic>
        <p:nvPicPr>
          <p:cNvPr id="19" name="Picture 18" descr="A picture containing text, sign&#10;&#10;Description automatically generated">
            <a:extLst>
              <a:ext uri="{FF2B5EF4-FFF2-40B4-BE49-F238E27FC236}">
                <a16:creationId xmlns:a16="http://schemas.microsoft.com/office/drawing/2014/main" id="{6695200F-4A90-48C3-BB9B-35F168A2F960}"/>
              </a:ext>
            </a:extLst>
          </p:cNvPr>
          <p:cNvPicPr>
            <a:picLocks noChangeAspect="1"/>
          </p:cNvPicPr>
          <p:nvPr/>
        </p:nvPicPr>
        <p:blipFill rotWithShape="1">
          <a:blip r:embed="rId11">
            <a:extLst>
              <a:ext uri="{28A0092B-C50C-407E-A947-70E740481C1C}">
                <a14:useLocalDpi xmlns:a14="http://schemas.microsoft.com/office/drawing/2010/main" val="0"/>
              </a:ext>
            </a:extLst>
          </a:blip>
          <a:srcRect l="22417" t="16632" r="21913" b="13540"/>
          <a:stretch/>
        </p:blipFill>
        <p:spPr>
          <a:xfrm rot="513741">
            <a:off x="1405730" y="5473396"/>
            <a:ext cx="516749" cy="648170"/>
          </a:xfrm>
          <a:prstGeom prst="rect">
            <a:avLst/>
          </a:prstGeom>
        </p:spPr>
      </p:pic>
      <p:pic>
        <p:nvPicPr>
          <p:cNvPr id="20" name="Picture 19" descr="Text&#10;&#10;Description automatically generated">
            <a:extLst>
              <a:ext uri="{FF2B5EF4-FFF2-40B4-BE49-F238E27FC236}">
                <a16:creationId xmlns:a16="http://schemas.microsoft.com/office/drawing/2014/main" id="{5C9E987C-4BC5-43B9-8F52-C3FFE9FD0D6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916410">
            <a:off x="1186440" y="4544814"/>
            <a:ext cx="772659" cy="405646"/>
          </a:xfrm>
          <a:prstGeom prst="rect">
            <a:avLst/>
          </a:prstGeom>
        </p:spPr>
      </p:pic>
      <p:pic>
        <p:nvPicPr>
          <p:cNvPr id="21" name="Picture 20" descr="Logo&#10;&#10;Description automatically generated">
            <a:extLst>
              <a:ext uri="{FF2B5EF4-FFF2-40B4-BE49-F238E27FC236}">
                <a16:creationId xmlns:a16="http://schemas.microsoft.com/office/drawing/2014/main" id="{8398A7FD-9200-4B58-9690-2C7482D46A3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371417">
            <a:off x="1933686" y="5360321"/>
            <a:ext cx="1121756" cy="342125"/>
          </a:xfrm>
          <a:prstGeom prst="rect">
            <a:avLst/>
          </a:prstGeom>
        </p:spPr>
      </p:pic>
      <p:sp>
        <p:nvSpPr>
          <p:cNvPr id="22" name="Title 8">
            <a:extLst>
              <a:ext uri="{FF2B5EF4-FFF2-40B4-BE49-F238E27FC236}">
                <a16:creationId xmlns:a16="http://schemas.microsoft.com/office/drawing/2014/main" id="{FCA30D3E-C9D9-4B77-84CE-5E832F3D4B10}"/>
              </a:ext>
            </a:extLst>
          </p:cNvPr>
          <p:cNvSpPr txBox="1">
            <a:spLocks/>
          </p:cNvSpPr>
          <p:nvPr/>
        </p:nvSpPr>
        <p:spPr>
          <a:xfrm>
            <a:off x="4103921" y="4162966"/>
            <a:ext cx="1318943" cy="6481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00000"/>
              </a:lnSpc>
            </a:pPr>
            <a:r>
              <a:rPr lang="en-GB" sz="13800" kern="0" dirty="0">
                <a:solidFill>
                  <a:srgbClr val="0000DC"/>
                </a:solidFill>
              </a:rPr>
              <a:t>=</a:t>
            </a:r>
            <a:endParaRPr lang="en-US" sz="8000" kern="0" dirty="0">
              <a:solidFill>
                <a:srgbClr val="0000DC"/>
              </a:solidFill>
            </a:endParaRPr>
          </a:p>
        </p:txBody>
      </p:sp>
      <p:pic>
        <p:nvPicPr>
          <p:cNvPr id="23" name="Picture 22" descr="A person holding a stethoscope&#10;&#10;Description automatically generated with low confidence">
            <a:extLst>
              <a:ext uri="{FF2B5EF4-FFF2-40B4-BE49-F238E27FC236}">
                <a16:creationId xmlns:a16="http://schemas.microsoft.com/office/drawing/2014/main" id="{6907E0AC-2189-4FEF-826C-8EA9D567597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31025" y="4379827"/>
            <a:ext cx="2918205" cy="1995354"/>
          </a:xfrm>
          <a:prstGeom prst="rect">
            <a:avLst/>
          </a:prstGeom>
        </p:spPr>
      </p:pic>
      <p:sp>
        <p:nvSpPr>
          <p:cNvPr id="24" name="Multiplication Sign 23">
            <a:extLst>
              <a:ext uri="{FF2B5EF4-FFF2-40B4-BE49-F238E27FC236}">
                <a16:creationId xmlns:a16="http://schemas.microsoft.com/office/drawing/2014/main" id="{5CBC0975-358D-4DD7-BAE7-BE6AF16FE92A}"/>
              </a:ext>
            </a:extLst>
          </p:cNvPr>
          <p:cNvSpPr/>
          <p:nvPr/>
        </p:nvSpPr>
        <p:spPr bwMode="auto">
          <a:xfrm>
            <a:off x="629297" y="4181417"/>
            <a:ext cx="2066264" cy="2066264"/>
          </a:xfrm>
          <a:prstGeom prst="mathMultiply">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25" name="Multiplication Sign 24">
            <a:extLst>
              <a:ext uri="{FF2B5EF4-FFF2-40B4-BE49-F238E27FC236}">
                <a16:creationId xmlns:a16="http://schemas.microsoft.com/office/drawing/2014/main" id="{C33AB9DE-EA18-462A-BF82-5A5AE9C4B385}"/>
              </a:ext>
            </a:extLst>
          </p:cNvPr>
          <p:cNvSpPr/>
          <p:nvPr/>
        </p:nvSpPr>
        <p:spPr bwMode="auto">
          <a:xfrm>
            <a:off x="6654873" y="4210425"/>
            <a:ext cx="2066264" cy="2066264"/>
          </a:xfrm>
          <a:prstGeom prst="mathMultiply">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03621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53" presetClass="entr" presetSubtype="16"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par>
                                <p:cTn id="55" presetID="53" presetClass="entr" presetSubtype="16"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500" fill="hold"/>
                                        <p:tgtEl>
                                          <p:spTgt spid="24"/>
                                        </p:tgtEl>
                                        <p:attrNameLst>
                                          <p:attrName>ppt_w</p:attrName>
                                        </p:attrNameLst>
                                      </p:cBhvr>
                                      <p:tavLst>
                                        <p:tav tm="0">
                                          <p:val>
                                            <p:fltVal val="0"/>
                                          </p:val>
                                        </p:tav>
                                        <p:tav tm="100000">
                                          <p:val>
                                            <p:strVal val="#ppt_w"/>
                                          </p:val>
                                        </p:tav>
                                      </p:tavLst>
                                    </p:anim>
                                    <p:anim calcmode="lin" valueType="num">
                                      <p:cBhvr>
                                        <p:cTn id="85" dur="500" fill="hold"/>
                                        <p:tgtEl>
                                          <p:spTgt spid="24"/>
                                        </p:tgtEl>
                                        <p:attrNameLst>
                                          <p:attrName>ppt_h</p:attrName>
                                        </p:attrNameLst>
                                      </p:cBhvr>
                                      <p:tavLst>
                                        <p:tav tm="0">
                                          <p:val>
                                            <p:fltVal val="0"/>
                                          </p:val>
                                        </p:tav>
                                        <p:tav tm="100000">
                                          <p:val>
                                            <p:strVal val="#ppt_h"/>
                                          </p:val>
                                        </p:tav>
                                      </p:tavLst>
                                    </p:anim>
                                    <p:animEffect transition="in" filter="fade">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par>
                                <p:cTn id="94" presetID="53" presetClass="entr" presetSubtype="16"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fltVal val="0"/>
                                          </p:val>
                                        </p:tav>
                                        <p:tav tm="100000">
                                          <p:val>
                                            <p:strVal val="#ppt_w"/>
                                          </p:val>
                                        </p:tav>
                                      </p:tavLst>
                                    </p:anim>
                                    <p:anim calcmode="lin" valueType="num">
                                      <p:cBhvr>
                                        <p:cTn id="102" dur="500" fill="hold"/>
                                        <p:tgtEl>
                                          <p:spTgt spid="25"/>
                                        </p:tgtEl>
                                        <p:attrNameLst>
                                          <p:attrName>ppt_h</p:attrName>
                                        </p:attrNameLst>
                                      </p:cBhvr>
                                      <p:tavLst>
                                        <p:tav tm="0">
                                          <p:val>
                                            <p:fltVal val="0"/>
                                          </p:val>
                                        </p:tav>
                                        <p:tav tm="100000">
                                          <p:val>
                                            <p:strVal val="#ppt_h"/>
                                          </p:val>
                                        </p:tav>
                                      </p:tavLst>
                                    </p:anim>
                                    <p:animEffect transition="in" filter="fade">
                                      <p:cBhvr>
                                        <p:cTn id="10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22" grpId="0"/>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E318245B-C43B-4B1B-A47E-B0291EA2E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550" y="2047434"/>
            <a:ext cx="6191250" cy="3747838"/>
          </a:xfrm>
          <a:prstGeom prst="rect">
            <a:avLst/>
          </a:prstGeom>
        </p:spPr>
      </p:pic>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20</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2047434"/>
            <a:ext cx="11361600" cy="486041"/>
          </a:xfrm>
        </p:spPr>
        <p:txBody>
          <a:bodyPr/>
          <a:lstStyle/>
          <a:p>
            <a:r>
              <a:rPr lang="en-GB" dirty="0"/>
              <a:t>Systematic Review</a:t>
            </a:r>
            <a:endParaRPr lang="en-US" dirty="0"/>
          </a:p>
        </p:txBody>
      </p:sp>
      <p:sp>
        <p:nvSpPr>
          <p:cNvPr id="5" name="Title 8">
            <a:extLst>
              <a:ext uri="{FF2B5EF4-FFF2-40B4-BE49-F238E27FC236}">
                <a16:creationId xmlns:a16="http://schemas.microsoft.com/office/drawing/2014/main" id="{A38A2656-4FD3-47D1-8EF2-DB158FDCED60}"/>
              </a:ext>
            </a:extLst>
          </p:cNvPr>
          <p:cNvSpPr txBox="1">
            <a:spLocks/>
          </p:cNvSpPr>
          <p:nvPr/>
        </p:nvSpPr>
        <p:spPr>
          <a:xfrm>
            <a:off x="475321" y="2837397"/>
            <a:ext cx="5554004" cy="329495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Systematic reviews are rigorous reviews of the evidence bearing on specific clinical questions.</a:t>
            </a:r>
          </a:p>
          <a:p>
            <a:pPr marL="285750" indent="-285750" algn="just">
              <a:lnSpc>
                <a:spcPct val="150000"/>
              </a:lnSpc>
              <a:buFont typeface="Arial" panose="020B0604020202020204" pitchFamily="34" charset="0"/>
              <a:buChar char="•"/>
            </a:pPr>
            <a:r>
              <a:rPr lang="en-GB" sz="1800" b="0" kern="0" dirty="0"/>
              <a:t>They are “</a:t>
            </a:r>
            <a:r>
              <a:rPr lang="en-GB" sz="1800" kern="0" dirty="0"/>
              <a:t>systematic</a:t>
            </a:r>
            <a:r>
              <a:rPr lang="en-GB" sz="1800" b="0" kern="0" dirty="0"/>
              <a:t>” because they summarize original research following a scientifically based plan that has been decided on in advance and made explicit at every step. </a:t>
            </a:r>
            <a:endParaRPr lang="en-US" sz="1800" b="0" kern="0" dirty="0"/>
          </a:p>
        </p:txBody>
      </p:sp>
    </p:spTree>
    <p:extLst>
      <p:ext uri="{BB962C8B-B14F-4D97-AF65-F5344CB8AC3E}">
        <p14:creationId xmlns:p14="http://schemas.microsoft.com/office/powerpoint/2010/main" val="422443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21</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2047434"/>
            <a:ext cx="11361600" cy="486041"/>
          </a:xfrm>
        </p:spPr>
        <p:txBody>
          <a:bodyPr/>
          <a:lstStyle/>
          <a:p>
            <a:r>
              <a:rPr lang="en-GB" dirty="0"/>
              <a:t>Systematic Review</a:t>
            </a:r>
            <a:endParaRPr lang="en-US" dirty="0"/>
          </a:p>
        </p:txBody>
      </p:sp>
      <p:sp>
        <p:nvSpPr>
          <p:cNvPr id="5" name="Title 8">
            <a:extLst>
              <a:ext uri="{FF2B5EF4-FFF2-40B4-BE49-F238E27FC236}">
                <a16:creationId xmlns:a16="http://schemas.microsoft.com/office/drawing/2014/main" id="{A38A2656-4FD3-47D1-8EF2-DB158FDCED60}"/>
              </a:ext>
            </a:extLst>
          </p:cNvPr>
          <p:cNvSpPr txBox="1">
            <a:spLocks/>
          </p:cNvSpPr>
          <p:nvPr/>
        </p:nvSpPr>
        <p:spPr>
          <a:xfrm>
            <a:off x="475321" y="2837397"/>
            <a:ext cx="5554004" cy="329495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A methodological </a:t>
            </a:r>
            <a:r>
              <a:rPr lang="en-GB" sz="1800" kern="0" dirty="0"/>
              <a:t>protocol</a:t>
            </a:r>
            <a:r>
              <a:rPr lang="en-GB" sz="1800" b="0" kern="0" dirty="0"/>
              <a:t> of the SR needs to be published in advance.</a:t>
            </a:r>
          </a:p>
          <a:p>
            <a:pPr marL="285750" indent="-285750" algn="just">
              <a:lnSpc>
                <a:spcPct val="150000"/>
              </a:lnSpc>
              <a:buFont typeface="Arial" panose="020B0604020202020204" pitchFamily="34" charset="0"/>
              <a:buChar char="•"/>
            </a:pPr>
            <a:r>
              <a:rPr lang="en-GB" sz="1800" b="0" kern="0" dirty="0"/>
              <a:t>The workflow of SR is summarized using the Preferred Reporting Items for Systematic Reviews and Meta-Analyses (</a:t>
            </a:r>
            <a:r>
              <a:rPr lang="en-GB" sz="1800" kern="0" dirty="0"/>
              <a:t>PRISMA</a:t>
            </a:r>
            <a:r>
              <a:rPr lang="en-GB" sz="1800" b="0" kern="0" dirty="0"/>
              <a:t>) flow diagram.</a:t>
            </a:r>
          </a:p>
          <a:p>
            <a:pPr marL="285750" indent="-285750" algn="just">
              <a:lnSpc>
                <a:spcPct val="150000"/>
              </a:lnSpc>
              <a:buFont typeface="Arial" panose="020B0604020202020204" pitchFamily="34" charset="0"/>
              <a:buChar char="•"/>
            </a:pPr>
            <a:r>
              <a:rPr lang="en-GB" sz="1800" b="0" kern="0" dirty="0"/>
              <a:t>The </a:t>
            </a:r>
            <a:r>
              <a:rPr lang="en-GB" sz="1800" kern="0" dirty="0"/>
              <a:t>quality </a:t>
            </a:r>
            <a:r>
              <a:rPr lang="en-GB" sz="1800" b="0" kern="0" dirty="0"/>
              <a:t>of the evidence obtained by SR is proportionate to the quality of the individual (primary) trials included.</a:t>
            </a:r>
            <a:endParaRPr lang="en-US" sz="1800" b="0" kern="0" dirty="0"/>
          </a:p>
        </p:txBody>
      </p:sp>
      <p:pic>
        <p:nvPicPr>
          <p:cNvPr id="8" name="Picture 7" descr="Diagram&#10;&#10;Description automatically generated">
            <a:extLst>
              <a:ext uri="{FF2B5EF4-FFF2-40B4-BE49-F238E27FC236}">
                <a16:creationId xmlns:a16="http://schemas.microsoft.com/office/drawing/2014/main" id="{68E07399-141E-4DA8-AF15-B48F03615A96}"/>
              </a:ext>
            </a:extLst>
          </p:cNvPr>
          <p:cNvPicPr>
            <a:picLocks noChangeAspect="1"/>
          </p:cNvPicPr>
          <p:nvPr/>
        </p:nvPicPr>
        <p:blipFill rotWithShape="1">
          <a:blip r:embed="rId2">
            <a:extLst>
              <a:ext uri="{28A0092B-C50C-407E-A947-70E740481C1C}">
                <a14:useLocalDpi xmlns:a14="http://schemas.microsoft.com/office/drawing/2010/main" val="0"/>
              </a:ext>
            </a:extLst>
          </a:blip>
          <a:srcRect l="14118" r="13529"/>
          <a:stretch/>
        </p:blipFill>
        <p:spPr>
          <a:xfrm>
            <a:off x="6334125" y="0"/>
            <a:ext cx="5857875" cy="6800850"/>
          </a:xfrm>
          <a:prstGeom prst="rect">
            <a:avLst/>
          </a:prstGeom>
        </p:spPr>
      </p:pic>
    </p:spTree>
    <p:extLst>
      <p:ext uri="{BB962C8B-B14F-4D97-AF65-F5344CB8AC3E}">
        <p14:creationId xmlns:p14="http://schemas.microsoft.com/office/powerpoint/2010/main" val="90893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22</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2047434"/>
            <a:ext cx="11361600" cy="486041"/>
          </a:xfrm>
        </p:spPr>
        <p:txBody>
          <a:bodyPr/>
          <a:lstStyle/>
          <a:p>
            <a:r>
              <a:rPr lang="en-GB" dirty="0"/>
              <a:t>Systematic Review</a:t>
            </a:r>
            <a:endParaRPr lang="en-US" dirty="0"/>
          </a:p>
        </p:txBody>
      </p:sp>
      <p:sp>
        <p:nvSpPr>
          <p:cNvPr id="5" name="Title 8">
            <a:extLst>
              <a:ext uri="{FF2B5EF4-FFF2-40B4-BE49-F238E27FC236}">
                <a16:creationId xmlns:a16="http://schemas.microsoft.com/office/drawing/2014/main" id="{A38A2656-4FD3-47D1-8EF2-DB158FDCED60}"/>
              </a:ext>
            </a:extLst>
          </p:cNvPr>
          <p:cNvSpPr txBox="1">
            <a:spLocks/>
          </p:cNvSpPr>
          <p:nvPr/>
        </p:nvSpPr>
        <p:spPr>
          <a:xfrm>
            <a:off x="475320" y="2837397"/>
            <a:ext cx="7239929" cy="329495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kern="0" dirty="0"/>
              <a:t>Publication bias </a:t>
            </a:r>
            <a:r>
              <a:rPr lang="en-GB" sz="1800" b="0" kern="0" dirty="0"/>
              <a:t>is the tendency of published studies to be systematically different from unpublished ones. In general, published studies are more likely to be “positive” (i.e., to find an effect), particularly for smaller studies.</a:t>
            </a:r>
          </a:p>
          <a:p>
            <a:pPr marL="285750" indent="-285750" algn="just">
              <a:lnSpc>
                <a:spcPct val="150000"/>
              </a:lnSpc>
              <a:buFont typeface="Arial" panose="020B0604020202020204" pitchFamily="34" charset="0"/>
              <a:buChar char="•"/>
            </a:pPr>
            <a:r>
              <a:rPr lang="en-GB" sz="1800" kern="0" dirty="0"/>
              <a:t>Funnel plots </a:t>
            </a:r>
            <a:r>
              <a:rPr lang="en-GB" sz="1800" b="0" kern="0" dirty="0"/>
              <a:t>are a graphical way of detecting bias in the selection of studies for systematic reviews. For each study, the effect size is plotted against some measure of the study’s size or precision, such as sample size, number of outcome events, or confidence interval</a:t>
            </a:r>
            <a:endParaRPr lang="en-US" sz="1800" b="0" kern="0" dirty="0"/>
          </a:p>
        </p:txBody>
      </p:sp>
      <p:pic>
        <p:nvPicPr>
          <p:cNvPr id="7" name="Picture 6" descr="Chart, scatter chart&#10;&#10;Description automatically generated">
            <a:extLst>
              <a:ext uri="{FF2B5EF4-FFF2-40B4-BE49-F238E27FC236}">
                <a16:creationId xmlns:a16="http://schemas.microsoft.com/office/drawing/2014/main" id="{1B50BBFD-3DDE-4843-853A-357DC5B67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4000" y="0"/>
            <a:ext cx="3391970" cy="6858000"/>
          </a:xfrm>
          <a:prstGeom prst="rect">
            <a:avLst/>
          </a:prstGeom>
        </p:spPr>
      </p:pic>
    </p:spTree>
    <p:extLst>
      <p:ext uri="{BB962C8B-B14F-4D97-AF65-F5344CB8AC3E}">
        <p14:creationId xmlns:p14="http://schemas.microsoft.com/office/powerpoint/2010/main" val="178532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23</a:t>
            </a:fld>
            <a:endParaRPr lang="cs-CZ" altLang="cs-CZ" dirty="0"/>
          </a:p>
        </p:txBody>
      </p:sp>
      <p:sp>
        <p:nvSpPr>
          <p:cNvPr id="9" name="Title 8">
            <a:extLst>
              <a:ext uri="{FF2B5EF4-FFF2-40B4-BE49-F238E27FC236}">
                <a16:creationId xmlns:a16="http://schemas.microsoft.com/office/drawing/2014/main" id="{2013BC62-C4EC-4C6D-B5EA-00EB8105D14D}"/>
              </a:ext>
            </a:extLst>
          </p:cNvPr>
          <p:cNvSpPr>
            <a:spLocks noGrp="1"/>
          </p:cNvSpPr>
          <p:nvPr>
            <p:ph type="title"/>
          </p:nvPr>
        </p:nvSpPr>
        <p:spPr>
          <a:xfrm>
            <a:off x="415200" y="1910226"/>
            <a:ext cx="11361600" cy="486041"/>
          </a:xfrm>
        </p:spPr>
        <p:txBody>
          <a:bodyPr/>
          <a:lstStyle/>
          <a:p>
            <a:r>
              <a:rPr lang="en-GB" dirty="0"/>
              <a:t>Evidence Synthesis</a:t>
            </a:r>
            <a:endParaRPr lang="en-US" dirty="0"/>
          </a:p>
        </p:txBody>
      </p:sp>
      <p:sp>
        <p:nvSpPr>
          <p:cNvPr id="10" name="Title 8">
            <a:extLst>
              <a:ext uri="{FF2B5EF4-FFF2-40B4-BE49-F238E27FC236}">
                <a16:creationId xmlns:a16="http://schemas.microsoft.com/office/drawing/2014/main" id="{0DCC841C-E73A-400E-8EE1-A9A47518D7A1}"/>
              </a:ext>
            </a:extLst>
          </p:cNvPr>
          <p:cNvSpPr txBox="1">
            <a:spLocks/>
          </p:cNvSpPr>
          <p:nvPr/>
        </p:nvSpPr>
        <p:spPr>
          <a:xfrm>
            <a:off x="414000" y="2730149"/>
            <a:ext cx="11595748" cy="362385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Wingdings" panose="05000000000000000000" pitchFamily="2" charset="2"/>
              <a:buChar char="q"/>
            </a:pPr>
            <a:r>
              <a:rPr lang="en-GB" sz="1800" kern="0" dirty="0">
                <a:solidFill>
                  <a:srgbClr val="FF0000"/>
                </a:solidFill>
              </a:rPr>
              <a:t>Qualitative Synthesis</a:t>
            </a:r>
          </a:p>
          <a:p>
            <a:pPr marL="342900" indent="-342900" algn="just">
              <a:lnSpc>
                <a:spcPct val="150000"/>
              </a:lnSpc>
              <a:buFont typeface="Courier New" panose="02070309020205020404" pitchFamily="49" charset="0"/>
              <a:buChar char="o"/>
            </a:pPr>
            <a:r>
              <a:rPr lang="en-GB" sz="1800" kern="0" dirty="0"/>
              <a:t>Thematic analysis </a:t>
            </a:r>
            <a:r>
              <a:rPr lang="en-GB" sz="1800" b="0" kern="0" dirty="0"/>
              <a:t>refers to the various processes of reading texts and refining the findings into key ‘themes’.</a:t>
            </a:r>
          </a:p>
          <a:p>
            <a:pPr marL="342900" indent="-342900" algn="just">
              <a:lnSpc>
                <a:spcPct val="150000"/>
              </a:lnSpc>
              <a:buFont typeface="Courier New" panose="02070309020205020404" pitchFamily="49" charset="0"/>
              <a:buChar char="o"/>
            </a:pPr>
            <a:r>
              <a:rPr lang="en-GB" sz="1800" kern="0" dirty="0"/>
              <a:t>Meta-ethnography</a:t>
            </a:r>
            <a:r>
              <a:rPr lang="en-GB" sz="1800" b="0" kern="0" dirty="0"/>
              <a:t> is a qualitative synthesis technique which involves: </a:t>
            </a:r>
            <a:r>
              <a:rPr lang="en-GB" sz="1800" b="0" u="sng" kern="0" dirty="0"/>
              <a:t>a)</a:t>
            </a:r>
            <a:r>
              <a:rPr lang="en-GB" sz="1800" b="0" kern="0" dirty="0"/>
              <a:t> the mapping of key themes and concepts across studies (which may parallel a thematic analysis approach); </a:t>
            </a:r>
            <a:r>
              <a:rPr lang="en-GB" sz="1800" b="0" u="sng" kern="0" dirty="0"/>
              <a:t>b)</a:t>
            </a:r>
            <a:r>
              <a:rPr lang="en-GB" sz="1800" b="0" kern="0" dirty="0"/>
              <a:t> the identification and resolution of any contradictions, and </a:t>
            </a:r>
            <a:r>
              <a:rPr lang="en-GB" sz="1800" b="0" u="sng" kern="0" dirty="0"/>
              <a:t>c)</a:t>
            </a:r>
            <a:r>
              <a:rPr lang="en-GB" sz="1800" b="0" kern="0" dirty="0"/>
              <a:t> the building of a general interpretation based on the data.</a:t>
            </a:r>
          </a:p>
          <a:p>
            <a:pPr marL="285750" indent="-285750" algn="just">
              <a:lnSpc>
                <a:spcPct val="150000"/>
              </a:lnSpc>
              <a:buFont typeface="Wingdings" panose="05000000000000000000" pitchFamily="2" charset="2"/>
              <a:buChar char="q"/>
            </a:pPr>
            <a:r>
              <a:rPr lang="en-GB" sz="1800" kern="0" dirty="0">
                <a:solidFill>
                  <a:srgbClr val="FF0000"/>
                </a:solidFill>
              </a:rPr>
              <a:t>Quantitative Synthesis</a:t>
            </a:r>
          </a:p>
          <a:p>
            <a:pPr marL="342900" indent="-342900" algn="just">
              <a:lnSpc>
                <a:spcPct val="150000"/>
              </a:lnSpc>
              <a:buFont typeface="Courier New" panose="02070309020205020404" pitchFamily="49" charset="0"/>
              <a:buChar char="o"/>
            </a:pPr>
            <a:r>
              <a:rPr lang="en-GB" sz="1800" kern="0" dirty="0"/>
              <a:t>Meta-analysis </a:t>
            </a:r>
            <a:r>
              <a:rPr lang="en-GB" sz="1800" b="0" kern="0" dirty="0"/>
              <a:t>is a quantitative, formal, epidemiological study design used to systematically assess the results of previous research to derive conclusions about that body of research.</a:t>
            </a:r>
            <a:endParaRPr lang="en-GB" sz="1800" kern="0" dirty="0"/>
          </a:p>
        </p:txBody>
      </p:sp>
    </p:spTree>
    <p:extLst>
      <p:ext uri="{BB962C8B-B14F-4D97-AF65-F5344CB8AC3E}">
        <p14:creationId xmlns:p14="http://schemas.microsoft.com/office/powerpoint/2010/main" val="207291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24</a:t>
            </a:fld>
            <a:endParaRPr lang="cs-CZ" altLang="cs-CZ" dirty="0"/>
          </a:p>
        </p:txBody>
      </p:sp>
      <p:pic>
        <p:nvPicPr>
          <p:cNvPr id="8" name="Picture 7" descr="Table&#10;&#10;Description automatically generated">
            <a:extLst>
              <a:ext uri="{FF2B5EF4-FFF2-40B4-BE49-F238E27FC236}">
                <a16:creationId xmlns:a16="http://schemas.microsoft.com/office/drawing/2014/main" id="{26E738BF-F94E-49FC-B243-CF7F6E977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026" y="0"/>
            <a:ext cx="6822974" cy="6858000"/>
          </a:xfrm>
          <a:prstGeom prst="rect">
            <a:avLst/>
          </a:prstGeom>
        </p:spPr>
      </p:pic>
      <p:sp>
        <p:nvSpPr>
          <p:cNvPr id="11" name="Title 8">
            <a:extLst>
              <a:ext uri="{FF2B5EF4-FFF2-40B4-BE49-F238E27FC236}">
                <a16:creationId xmlns:a16="http://schemas.microsoft.com/office/drawing/2014/main" id="{C3CAB6E6-D8E4-409C-8990-911DCB1AA49D}"/>
              </a:ext>
            </a:extLst>
          </p:cNvPr>
          <p:cNvSpPr>
            <a:spLocks noGrp="1"/>
          </p:cNvSpPr>
          <p:nvPr>
            <p:ph type="title"/>
          </p:nvPr>
        </p:nvSpPr>
        <p:spPr>
          <a:xfrm>
            <a:off x="415200" y="2047434"/>
            <a:ext cx="11361600" cy="486041"/>
          </a:xfrm>
        </p:spPr>
        <p:txBody>
          <a:bodyPr/>
          <a:lstStyle/>
          <a:p>
            <a:r>
              <a:rPr lang="en-GB" dirty="0"/>
              <a:t>Meta Analysis</a:t>
            </a:r>
            <a:endParaRPr lang="en-US" dirty="0"/>
          </a:p>
        </p:txBody>
      </p:sp>
      <p:sp>
        <p:nvSpPr>
          <p:cNvPr id="12" name="Title 8">
            <a:extLst>
              <a:ext uri="{FF2B5EF4-FFF2-40B4-BE49-F238E27FC236}">
                <a16:creationId xmlns:a16="http://schemas.microsoft.com/office/drawing/2014/main" id="{1196EC01-EC51-4860-8A10-279FD70D4A2E}"/>
              </a:ext>
            </a:extLst>
          </p:cNvPr>
          <p:cNvSpPr txBox="1">
            <a:spLocks/>
          </p:cNvSpPr>
          <p:nvPr/>
        </p:nvSpPr>
        <p:spPr>
          <a:xfrm>
            <a:off x="414000" y="3033552"/>
            <a:ext cx="4318256" cy="269437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Meta Analysis is the </a:t>
            </a:r>
            <a:r>
              <a:rPr lang="en-GB" sz="1800" kern="0" dirty="0"/>
              <a:t>quantitative</a:t>
            </a:r>
            <a:r>
              <a:rPr lang="en-GB" sz="1800" b="0" kern="0" dirty="0"/>
              <a:t> synthesis of the critically appraised evidence.</a:t>
            </a:r>
          </a:p>
          <a:p>
            <a:pPr marL="285750" indent="-285750" algn="just">
              <a:lnSpc>
                <a:spcPct val="150000"/>
              </a:lnSpc>
              <a:buFont typeface="Arial" panose="020B0604020202020204" pitchFamily="34" charset="0"/>
              <a:buChar char="•"/>
            </a:pPr>
            <a:r>
              <a:rPr lang="en-GB" sz="1800" kern="0" dirty="0"/>
              <a:t>Forest plots </a:t>
            </a:r>
            <a:r>
              <a:rPr lang="en-GB" sz="1800" b="0" kern="0" dirty="0"/>
              <a:t>show the point estimate of effectiveness and confidence interval for each study in the review.</a:t>
            </a:r>
          </a:p>
        </p:txBody>
      </p:sp>
    </p:spTree>
    <p:extLst>
      <p:ext uri="{BB962C8B-B14F-4D97-AF65-F5344CB8AC3E}">
        <p14:creationId xmlns:p14="http://schemas.microsoft.com/office/powerpoint/2010/main" val="81631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25</a:t>
            </a:fld>
            <a:endParaRPr lang="cs-CZ" altLang="cs-CZ" dirty="0"/>
          </a:p>
        </p:txBody>
      </p:sp>
      <p:pic>
        <p:nvPicPr>
          <p:cNvPr id="4" name="Picture 3" descr="A picture containing diagram&#10;&#10;Description automatically generated">
            <a:extLst>
              <a:ext uri="{FF2B5EF4-FFF2-40B4-BE49-F238E27FC236}">
                <a16:creationId xmlns:a16="http://schemas.microsoft.com/office/drawing/2014/main" id="{D79C384F-2714-47E6-BA2B-B6964B5BFE4A}"/>
              </a:ext>
            </a:extLst>
          </p:cNvPr>
          <p:cNvPicPr>
            <a:picLocks noChangeAspect="1"/>
          </p:cNvPicPr>
          <p:nvPr/>
        </p:nvPicPr>
        <p:blipFill rotWithShape="1">
          <a:blip r:embed="rId2">
            <a:extLst>
              <a:ext uri="{28A0092B-C50C-407E-A947-70E740481C1C}">
                <a14:useLocalDpi xmlns:a14="http://schemas.microsoft.com/office/drawing/2010/main" val="0"/>
              </a:ext>
            </a:extLst>
          </a:blip>
          <a:srcRect l="8874" t="13312" r="14305"/>
          <a:stretch/>
        </p:blipFill>
        <p:spPr>
          <a:xfrm>
            <a:off x="-1" y="3164599"/>
            <a:ext cx="3001917" cy="2117215"/>
          </a:xfrm>
          <a:prstGeom prst="rect">
            <a:avLst/>
          </a:prstGeom>
        </p:spPr>
      </p:pic>
      <p:pic>
        <p:nvPicPr>
          <p:cNvPr id="5" name="Picture 4" descr="Chart, box and whisker chart&#10;&#10;Description automatically generated">
            <a:extLst>
              <a:ext uri="{FF2B5EF4-FFF2-40B4-BE49-F238E27FC236}">
                <a16:creationId xmlns:a16="http://schemas.microsoft.com/office/drawing/2014/main" id="{74CA882A-F76D-4816-BF91-042101823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954" y="0"/>
            <a:ext cx="4064046" cy="2540029"/>
          </a:xfrm>
          <a:prstGeom prst="rect">
            <a:avLst/>
          </a:prstGeom>
        </p:spPr>
      </p:pic>
      <p:sp>
        <p:nvSpPr>
          <p:cNvPr id="6" name="Title 8">
            <a:extLst>
              <a:ext uri="{FF2B5EF4-FFF2-40B4-BE49-F238E27FC236}">
                <a16:creationId xmlns:a16="http://schemas.microsoft.com/office/drawing/2014/main" id="{856F062E-746E-4A9B-BDEC-DDA804B80E69}"/>
              </a:ext>
            </a:extLst>
          </p:cNvPr>
          <p:cNvSpPr>
            <a:spLocks noGrp="1"/>
          </p:cNvSpPr>
          <p:nvPr>
            <p:ph type="title"/>
          </p:nvPr>
        </p:nvSpPr>
        <p:spPr>
          <a:xfrm>
            <a:off x="414000" y="1915459"/>
            <a:ext cx="4016598" cy="486041"/>
          </a:xfrm>
        </p:spPr>
        <p:txBody>
          <a:bodyPr/>
          <a:lstStyle/>
          <a:p>
            <a:r>
              <a:rPr lang="en-GB" dirty="0"/>
              <a:t>Meta Analysis</a:t>
            </a:r>
            <a:endParaRPr lang="en-US" dirty="0"/>
          </a:p>
        </p:txBody>
      </p:sp>
      <p:sp>
        <p:nvSpPr>
          <p:cNvPr id="7" name="Title 8">
            <a:extLst>
              <a:ext uri="{FF2B5EF4-FFF2-40B4-BE49-F238E27FC236}">
                <a16:creationId xmlns:a16="http://schemas.microsoft.com/office/drawing/2014/main" id="{9FA1B1DC-D396-4B56-89F6-7FEE2E856001}"/>
              </a:ext>
            </a:extLst>
          </p:cNvPr>
          <p:cNvSpPr txBox="1">
            <a:spLocks/>
          </p:cNvSpPr>
          <p:nvPr/>
        </p:nvSpPr>
        <p:spPr>
          <a:xfrm>
            <a:off x="414000" y="2540029"/>
            <a:ext cx="4801530"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1800" b="0" kern="0" dirty="0"/>
              <a:t>How to interpret forest plot? </a:t>
            </a:r>
          </a:p>
        </p:txBody>
      </p:sp>
      <p:sp>
        <p:nvSpPr>
          <p:cNvPr id="8" name="Title 8">
            <a:extLst>
              <a:ext uri="{FF2B5EF4-FFF2-40B4-BE49-F238E27FC236}">
                <a16:creationId xmlns:a16="http://schemas.microsoft.com/office/drawing/2014/main" id="{94742C90-6857-4A0B-964E-7A8B68B3A314}"/>
              </a:ext>
            </a:extLst>
          </p:cNvPr>
          <p:cNvSpPr txBox="1">
            <a:spLocks/>
          </p:cNvSpPr>
          <p:nvPr/>
        </p:nvSpPr>
        <p:spPr>
          <a:xfrm>
            <a:off x="8174063" y="2297008"/>
            <a:ext cx="3971827"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r>
              <a:rPr lang="en-GB" sz="1050" b="0" kern="0" dirty="0">
                <a:hlinkClick r:id="rId4"/>
              </a:rPr>
              <a:t>https://s4be.cochrane.org/blog/2016/07/11/tutorial-read-forest-plot</a:t>
            </a:r>
            <a:endParaRPr lang="en-US" sz="1050" b="0" kern="0" dirty="0"/>
          </a:p>
        </p:txBody>
      </p:sp>
      <p:pic>
        <p:nvPicPr>
          <p:cNvPr id="9" name="Picture 8" descr="Chart, scatter chart, box and whisker chart&#10;&#10;Description automatically generated">
            <a:extLst>
              <a:ext uri="{FF2B5EF4-FFF2-40B4-BE49-F238E27FC236}">
                <a16:creationId xmlns:a16="http://schemas.microsoft.com/office/drawing/2014/main" id="{6796CE12-F111-4DF3-8D7B-D62FC7617B96}"/>
              </a:ext>
            </a:extLst>
          </p:cNvPr>
          <p:cNvPicPr>
            <a:picLocks noChangeAspect="1"/>
          </p:cNvPicPr>
          <p:nvPr/>
        </p:nvPicPr>
        <p:blipFill rotWithShape="1">
          <a:blip r:embed="rId5">
            <a:extLst>
              <a:ext uri="{28A0092B-C50C-407E-A947-70E740481C1C}">
                <a14:useLocalDpi xmlns:a14="http://schemas.microsoft.com/office/drawing/2010/main" val="0"/>
              </a:ext>
            </a:extLst>
          </a:blip>
          <a:srcRect l="12146" r="12835" b="14364"/>
          <a:stretch/>
        </p:blipFill>
        <p:spPr>
          <a:xfrm>
            <a:off x="3001916" y="3164599"/>
            <a:ext cx="3001917" cy="2141685"/>
          </a:xfrm>
          <a:prstGeom prst="rect">
            <a:avLst/>
          </a:prstGeom>
        </p:spPr>
      </p:pic>
      <p:pic>
        <p:nvPicPr>
          <p:cNvPr id="10" name="Picture 9" descr="Chart, box and whisker chart&#10;&#10;Description automatically generated">
            <a:extLst>
              <a:ext uri="{FF2B5EF4-FFF2-40B4-BE49-F238E27FC236}">
                <a16:creationId xmlns:a16="http://schemas.microsoft.com/office/drawing/2014/main" id="{98568216-2F41-4EB4-865B-6961A623C6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8169" y="3164599"/>
            <a:ext cx="3673524" cy="2265240"/>
          </a:xfrm>
          <a:prstGeom prst="rect">
            <a:avLst/>
          </a:prstGeom>
        </p:spPr>
      </p:pic>
      <p:pic>
        <p:nvPicPr>
          <p:cNvPr id="11" name="Picture 10" descr="Chart, box and whisker chart&#10;&#10;Description automatically generated">
            <a:extLst>
              <a:ext uri="{FF2B5EF4-FFF2-40B4-BE49-F238E27FC236}">
                <a16:creationId xmlns:a16="http://schemas.microsoft.com/office/drawing/2014/main" id="{4FA5B808-61C8-4C31-8263-FB93B6004C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2631" y="0"/>
            <a:ext cx="4005322" cy="2503326"/>
          </a:xfrm>
          <a:prstGeom prst="rect">
            <a:avLst/>
          </a:prstGeom>
        </p:spPr>
      </p:pic>
    </p:spTree>
    <p:extLst>
      <p:ext uri="{BB962C8B-B14F-4D97-AF65-F5344CB8AC3E}">
        <p14:creationId xmlns:p14="http://schemas.microsoft.com/office/powerpoint/2010/main" val="267371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53" presetClass="entr" presetSubtype="16"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26</a:t>
            </a:fld>
            <a:endParaRPr lang="cs-CZ" altLang="cs-CZ" dirty="0"/>
          </a:p>
        </p:txBody>
      </p:sp>
      <p:sp>
        <p:nvSpPr>
          <p:cNvPr id="4" name="Title 8">
            <a:extLst>
              <a:ext uri="{FF2B5EF4-FFF2-40B4-BE49-F238E27FC236}">
                <a16:creationId xmlns:a16="http://schemas.microsoft.com/office/drawing/2014/main" id="{82A7AF46-55AD-437C-96C4-150105CE790C}"/>
              </a:ext>
            </a:extLst>
          </p:cNvPr>
          <p:cNvSpPr>
            <a:spLocks noGrp="1"/>
          </p:cNvSpPr>
          <p:nvPr>
            <p:ph type="title"/>
          </p:nvPr>
        </p:nvSpPr>
        <p:spPr>
          <a:xfrm>
            <a:off x="414000" y="1915459"/>
            <a:ext cx="4016598" cy="486041"/>
          </a:xfrm>
        </p:spPr>
        <p:txBody>
          <a:bodyPr/>
          <a:lstStyle/>
          <a:p>
            <a:r>
              <a:rPr lang="en-GB" dirty="0"/>
              <a:t>Meta Analysis</a:t>
            </a:r>
            <a:endParaRPr lang="en-US" dirty="0"/>
          </a:p>
        </p:txBody>
      </p:sp>
      <p:sp>
        <p:nvSpPr>
          <p:cNvPr id="5" name="Title 8">
            <a:extLst>
              <a:ext uri="{FF2B5EF4-FFF2-40B4-BE49-F238E27FC236}">
                <a16:creationId xmlns:a16="http://schemas.microsoft.com/office/drawing/2014/main" id="{0E9E1989-E4A4-4AFF-AA9E-DC290F0E819C}"/>
              </a:ext>
            </a:extLst>
          </p:cNvPr>
          <p:cNvSpPr txBox="1">
            <a:spLocks/>
          </p:cNvSpPr>
          <p:nvPr/>
        </p:nvSpPr>
        <p:spPr>
          <a:xfrm>
            <a:off x="414000" y="2540029"/>
            <a:ext cx="4801530"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1800" b="0" kern="0" dirty="0"/>
              <a:t>How to interpret forest plot? </a:t>
            </a:r>
          </a:p>
        </p:txBody>
      </p:sp>
      <p:sp>
        <p:nvSpPr>
          <p:cNvPr id="6" name="Title 8">
            <a:extLst>
              <a:ext uri="{FF2B5EF4-FFF2-40B4-BE49-F238E27FC236}">
                <a16:creationId xmlns:a16="http://schemas.microsoft.com/office/drawing/2014/main" id="{F2D16D04-0592-45C4-8E91-8162F08415D9}"/>
              </a:ext>
            </a:extLst>
          </p:cNvPr>
          <p:cNvSpPr txBox="1">
            <a:spLocks/>
          </p:cNvSpPr>
          <p:nvPr/>
        </p:nvSpPr>
        <p:spPr>
          <a:xfrm>
            <a:off x="8220173" y="3185979"/>
            <a:ext cx="3971827"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r>
              <a:rPr lang="en-GB" sz="1050" b="0" kern="0" dirty="0">
                <a:hlinkClick r:id="rId2"/>
              </a:rPr>
              <a:t>https://s4be.cochrane.org/blog/2016/07/11/tutorial-read-forest-plot</a:t>
            </a:r>
            <a:endParaRPr lang="en-US" sz="1050" b="0" kern="0" dirty="0"/>
          </a:p>
        </p:txBody>
      </p:sp>
      <p:pic>
        <p:nvPicPr>
          <p:cNvPr id="7" name="Picture 6" descr="Chart, box and whisker chart&#10;&#10;Description automatically generated">
            <a:extLst>
              <a:ext uri="{FF2B5EF4-FFF2-40B4-BE49-F238E27FC236}">
                <a16:creationId xmlns:a16="http://schemas.microsoft.com/office/drawing/2014/main" id="{6AEA9329-DAA3-419B-A871-E24AABE6A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232" y="-1"/>
            <a:ext cx="5554768" cy="3471730"/>
          </a:xfrm>
          <a:prstGeom prst="rect">
            <a:avLst/>
          </a:prstGeom>
        </p:spPr>
      </p:pic>
      <p:pic>
        <p:nvPicPr>
          <p:cNvPr id="8" name="Picture 7" descr="Chart, box and whisker chart&#10;&#10;Description automatically generated">
            <a:extLst>
              <a:ext uri="{FF2B5EF4-FFF2-40B4-BE49-F238E27FC236}">
                <a16:creationId xmlns:a16="http://schemas.microsoft.com/office/drawing/2014/main" id="{6F7B2CB4-543E-4B03-9CB5-6B148057B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00" y="2943024"/>
            <a:ext cx="5062973" cy="3164358"/>
          </a:xfrm>
          <a:prstGeom prst="rect">
            <a:avLst/>
          </a:prstGeom>
        </p:spPr>
      </p:pic>
      <p:pic>
        <p:nvPicPr>
          <p:cNvPr id="9" name="Picture 8" descr="Chart, box and whisker chart&#10;&#10;Description automatically generated">
            <a:extLst>
              <a:ext uri="{FF2B5EF4-FFF2-40B4-BE49-F238E27FC236}">
                <a16:creationId xmlns:a16="http://schemas.microsoft.com/office/drawing/2014/main" id="{0FA4B8F1-280F-4E98-A0B6-A0480BD00A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9026" y="3693640"/>
            <a:ext cx="5062974" cy="3164359"/>
          </a:xfrm>
          <a:prstGeom prst="rect">
            <a:avLst/>
          </a:prstGeom>
        </p:spPr>
      </p:pic>
    </p:spTree>
    <p:extLst>
      <p:ext uri="{BB962C8B-B14F-4D97-AF65-F5344CB8AC3E}">
        <p14:creationId xmlns:p14="http://schemas.microsoft.com/office/powerpoint/2010/main" val="363468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27</a:t>
            </a:fld>
            <a:endParaRPr lang="cs-CZ" altLang="cs-CZ" dirty="0"/>
          </a:p>
        </p:txBody>
      </p:sp>
      <p:pic>
        <p:nvPicPr>
          <p:cNvPr id="4" name="Picture 3" descr="A picture containing diagram&#10;&#10;Description automatically generated">
            <a:extLst>
              <a:ext uri="{FF2B5EF4-FFF2-40B4-BE49-F238E27FC236}">
                <a16:creationId xmlns:a16="http://schemas.microsoft.com/office/drawing/2014/main" id="{04F02693-1416-4568-BF1E-5FE8F6655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7711" y="-1"/>
            <a:ext cx="8364289" cy="5227681"/>
          </a:xfrm>
          <a:prstGeom prst="rect">
            <a:avLst/>
          </a:prstGeom>
        </p:spPr>
      </p:pic>
      <p:sp>
        <p:nvSpPr>
          <p:cNvPr id="5" name="Title 8">
            <a:extLst>
              <a:ext uri="{FF2B5EF4-FFF2-40B4-BE49-F238E27FC236}">
                <a16:creationId xmlns:a16="http://schemas.microsoft.com/office/drawing/2014/main" id="{3C9BC83B-450F-425F-BCF7-7E4A85AACC76}"/>
              </a:ext>
            </a:extLst>
          </p:cNvPr>
          <p:cNvSpPr>
            <a:spLocks noGrp="1"/>
          </p:cNvSpPr>
          <p:nvPr>
            <p:ph type="title"/>
          </p:nvPr>
        </p:nvSpPr>
        <p:spPr>
          <a:xfrm>
            <a:off x="414000" y="1915459"/>
            <a:ext cx="4016598" cy="486041"/>
          </a:xfrm>
        </p:spPr>
        <p:txBody>
          <a:bodyPr/>
          <a:lstStyle/>
          <a:p>
            <a:r>
              <a:rPr lang="en-GB" dirty="0"/>
              <a:t>Meta Analysis</a:t>
            </a:r>
            <a:endParaRPr lang="en-US" dirty="0"/>
          </a:p>
        </p:txBody>
      </p:sp>
      <p:sp>
        <p:nvSpPr>
          <p:cNvPr id="6" name="Title 8">
            <a:extLst>
              <a:ext uri="{FF2B5EF4-FFF2-40B4-BE49-F238E27FC236}">
                <a16:creationId xmlns:a16="http://schemas.microsoft.com/office/drawing/2014/main" id="{019D7424-757F-46F8-97ED-9BB63EDC693E}"/>
              </a:ext>
            </a:extLst>
          </p:cNvPr>
          <p:cNvSpPr txBox="1">
            <a:spLocks/>
          </p:cNvSpPr>
          <p:nvPr/>
        </p:nvSpPr>
        <p:spPr>
          <a:xfrm>
            <a:off x="414000" y="2540029"/>
            <a:ext cx="4801530"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1800" b="0" kern="0" dirty="0"/>
              <a:t>How to interpret forest plot? </a:t>
            </a:r>
          </a:p>
        </p:txBody>
      </p:sp>
      <p:sp>
        <p:nvSpPr>
          <p:cNvPr id="7" name="Title 8">
            <a:extLst>
              <a:ext uri="{FF2B5EF4-FFF2-40B4-BE49-F238E27FC236}">
                <a16:creationId xmlns:a16="http://schemas.microsoft.com/office/drawing/2014/main" id="{5D27D16A-AAF8-44C8-AE0D-4620995E9BD3}"/>
              </a:ext>
            </a:extLst>
          </p:cNvPr>
          <p:cNvSpPr txBox="1">
            <a:spLocks/>
          </p:cNvSpPr>
          <p:nvPr/>
        </p:nvSpPr>
        <p:spPr>
          <a:xfrm>
            <a:off x="406200" y="5227681"/>
            <a:ext cx="3971827"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endParaRPr lang="en-US" sz="1050" b="0" kern="0" dirty="0"/>
          </a:p>
        </p:txBody>
      </p:sp>
      <p:pic>
        <p:nvPicPr>
          <p:cNvPr id="8" name="Picture 7" descr="Icon&#10;&#10;Description automatically generated">
            <a:extLst>
              <a:ext uri="{FF2B5EF4-FFF2-40B4-BE49-F238E27FC236}">
                <a16:creationId xmlns:a16="http://schemas.microsoft.com/office/drawing/2014/main" id="{26AD663B-1696-4ECD-90B2-E9BF928E9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 y="3800668"/>
            <a:ext cx="1978114" cy="1604885"/>
          </a:xfrm>
          <a:prstGeom prst="rect">
            <a:avLst/>
          </a:prstGeom>
        </p:spPr>
      </p:pic>
      <p:sp>
        <p:nvSpPr>
          <p:cNvPr id="9" name="Title 8">
            <a:extLst>
              <a:ext uri="{FF2B5EF4-FFF2-40B4-BE49-F238E27FC236}">
                <a16:creationId xmlns:a16="http://schemas.microsoft.com/office/drawing/2014/main" id="{23C352AE-54CA-4E3A-88FA-6D285B95D405}"/>
              </a:ext>
            </a:extLst>
          </p:cNvPr>
          <p:cNvSpPr txBox="1">
            <a:spLocks/>
          </p:cNvSpPr>
          <p:nvPr/>
        </p:nvSpPr>
        <p:spPr>
          <a:xfrm>
            <a:off x="7053943" y="5498937"/>
            <a:ext cx="4060484" cy="48604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cs-CZ" kern="0" dirty="0"/>
              <a:t>Heterogenity</a:t>
            </a:r>
            <a:endParaRPr lang="en-US" kern="0" dirty="0"/>
          </a:p>
        </p:txBody>
      </p:sp>
      <p:sp>
        <p:nvSpPr>
          <p:cNvPr id="10" name="TextovéPole 10">
            <a:extLst>
              <a:ext uri="{FF2B5EF4-FFF2-40B4-BE49-F238E27FC236}">
                <a16:creationId xmlns:a16="http://schemas.microsoft.com/office/drawing/2014/main" id="{38C1DFC3-A71E-4532-8293-5A1606AE325F}"/>
              </a:ext>
            </a:extLst>
          </p:cNvPr>
          <p:cNvSpPr txBox="1"/>
          <p:nvPr/>
        </p:nvSpPr>
        <p:spPr>
          <a:xfrm>
            <a:off x="322217" y="5464362"/>
            <a:ext cx="6096000" cy="307777"/>
          </a:xfrm>
          <a:prstGeom prst="rect">
            <a:avLst/>
          </a:prstGeom>
          <a:noFill/>
        </p:spPr>
        <p:txBody>
          <a:bodyPr wrap="square">
            <a:spAutoFit/>
          </a:bodyPr>
          <a:lstStyle/>
          <a:p>
            <a:r>
              <a:rPr lang="en-US" sz="1400" dirty="0">
                <a:solidFill>
                  <a:schemeClr val="tx2"/>
                </a:solidFill>
                <a:latin typeface="+mj-lt"/>
                <a:hlinkClick r:id="rId4"/>
              </a:rPr>
              <a:t>https://s4be.cochrane.org/blog/2016/07/11/tutorial-read-forest-plot</a:t>
            </a:r>
            <a:endParaRPr lang="en-US" sz="1400" dirty="0">
              <a:solidFill>
                <a:schemeClr val="tx2"/>
              </a:solidFill>
              <a:latin typeface="+mj-lt"/>
            </a:endParaRPr>
          </a:p>
        </p:txBody>
      </p:sp>
    </p:spTree>
    <p:extLst>
      <p:ext uri="{BB962C8B-B14F-4D97-AF65-F5344CB8AC3E}">
        <p14:creationId xmlns:p14="http://schemas.microsoft.com/office/powerpoint/2010/main" val="42998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28</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1926022"/>
            <a:ext cx="11361600" cy="486041"/>
          </a:xfrm>
        </p:spPr>
        <p:txBody>
          <a:bodyPr/>
          <a:lstStyle/>
          <a:p>
            <a:r>
              <a:rPr lang="en-GB" dirty="0"/>
              <a:t>Useful Resources</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581954"/>
            <a:ext cx="11558925" cy="2557307"/>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200000"/>
              </a:lnSpc>
              <a:buFont typeface="Arial" panose="020B0604020202020204" pitchFamily="34" charset="0"/>
              <a:buChar char="•"/>
            </a:pPr>
            <a:r>
              <a:rPr lang="en-GB" sz="1800" kern="0" dirty="0"/>
              <a:t>Cochrane Library: </a:t>
            </a:r>
            <a:r>
              <a:rPr lang="en-GB" sz="1800" b="0" kern="0" dirty="0">
                <a:hlinkClick r:id="rId2"/>
              </a:rPr>
              <a:t>https://www.cochranelibrary.com</a:t>
            </a:r>
            <a:endParaRPr lang="en-GB" sz="1800" b="0" kern="0" dirty="0"/>
          </a:p>
          <a:p>
            <a:pPr marL="285750" indent="-285750" algn="just">
              <a:lnSpc>
                <a:spcPct val="200000"/>
              </a:lnSpc>
              <a:buFont typeface="Arial" panose="020B0604020202020204" pitchFamily="34" charset="0"/>
              <a:buChar char="•"/>
            </a:pPr>
            <a:r>
              <a:rPr lang="en-GB" sz="1800" kern="0" dirty="0">
                <a:solidFill>
                  <a:srgbClr val="0000DC"/>
                </a:solidFill>
              </a:rPr>
              <a:t>Students 4 Best Evidence: </a:t>
            </a:r>
            <a:r>
              <a:rPr lang="en-GB" sz="1800" b="0" kern="0" dirty="0">
                <a:solidFill>
                  <a:srgbClr val="0000DC"/>
                </a:solidFill>
                <a:hlinkClick r:id="rId3"/>
              </a:rPr>
              <a:t>https://s4be.cochrane.org</a:t>
            </a:r>
            <a:endParaRPr lang="en-GB" sz="1800" b="0" kern="0" dirty="0">
              <a:solidFill>
                <a:srgbClr val="0000DC"/>
              </a:solidFill>
            </a:endParaRPr>
          </a:p>
          <a:p>
            <a:pPr marL="285750" indent="-285750" algn="just">
              <a:lnSpc>
                <a:spcPct val="200000"/>
              </a:lnSpc>
              <a:buFont typeface="Arial" panose="020B0604020202020204" pitchFamily="34" charset="0"/>
              <a:buChar char="•"/>
            </a:pPr>
            <a:r>
              <a:rPr lang="en-GB" sz="1800" kern="0" dirty="0">
                <a:solidFill>
                  <a:srgbClr val="0000DC"/>
                </a:solidFill>
              </a:rPr>
              <a:t>Centre for Evidence-Based Medicine (CEBM): </a:t>
            </a:r>
            <a:r>
              <a:rPr lang="en-GB" sz="1800" b="0" kern="0" dirty="0">
                <a:solidFill>
                  <a:srgbClr val="0000DC"/>
                </a:solidFill>
                <a:hlinkClick r:id="rId4"/>
              </a:rPr>
              <a:t>https://www.cebm.ox.ac.uk</a:t>
            </a:r>
            <a:endParaRPr lang="en-GB" sz="1800" b="0" kern="0" dirty="0">
              <a:solidFill>
                <a:srgbClr val="0000DC"/>
              </a:solidFill>
            </a:endParaRPr>
          </a:p>
          <a:p>
            <a:pPr marL="285750" indent="-285750" algn="just">
              <a:lnSpc>
                <a:spcPct val="200000"/>
              </a:lnSpc>
              <a:buFont typeface="Arial" panose="020B0604020202020204" pitchFamily="34" charset="0"/>
              <a:buChar char="•"/>
            </a:pPr>
            <a:r>
              <a:rPr lang="en-GB" sz="1800" kern="0" dirty="0" err="1">
                <a:solidFill>
                  <a:srgbClr val="0000DC"/>
                </a:solidFill>
              </a:rPr>
              <a:t>JAMAevidence</a:t>
            </a:r>
            <a:r>
              <a:rPr lang="en-GB" sz="1800" kern="0" dirty="0">
                <a:solidFill>
                  <a:srgbClr val="0000DC"/>
                </a:solidFill>
              </a:rPr>
              <a:t>: </a:t>
            </a:r>
            <a:r>
              <a:rPr lang="en-GB" sz="1800" b="0" kern="0" dirty="0">
                <a:solidFill>
                  <a:srgbClr val="0000DC"/>
                </a:solidFill>
                <a:hlinkClick r:id="rId5"/>
              </a:rPr>
              <a:t>https://jamaevidence.mhmedical.com</a:t>
            </a:r>
            <a:endParaRPr lang="en-GB" sz="1800" b="0" kern="0" dirty="0">
              <a:solidFill>
                <a:srgbClr val="0000DC"/>
              </a:solidFill>
            </a:endParaRPr>
          </a:p>
          <a:p>
            <a:pPr marL="285750" indent="-285750" algn="just">
              <a:lnSpc>
                <a:spcPct val="200000"/>
              </a:lnSpc>
              <a:buFont typeface="Arial" panose="020B0604020202020204" pitchFamily="34" charset="0"/>
              <a:buChar char="•"/>
            </a:pPr>
            <a:r>
              <a:rPr lang="en-GB" sz="1800" kern="0" dirty="0">
                <a:solidFill>
                  <a:srgbClr val="0000DC"/>
                </a:solidFill>
              </a:rPr>
              <a:t>JBI Evidence Synthesis: </a:t>
            </a:r>
            <a:r>
              <a:rPr lang="en-GB" sz="1800" b="0" kern="0" dirty="0">
                <a:solidFill>
                  <a:srgbClr val="0000DC"/>
                </a:solidFill>
                <a:hlinkClick r:id="rId6"/>
              </a:rPr>
              <a:t>https://journals.lww.com/jbisrir</a:t>
            </a:r>
            <a:endParaRPr lang="en-GB" sz="1800" b="0" kern="0" dirty="0">
              <a:solidFill>
                <a:srgbClr val="0000DC"/>
              </a:solidFill>
            </a:endParaRPr>
          </a:p>
          <a:p>
            <a:pPr marL="285750" indent="-285750" algn="just">
              <a:lnSpc>
                <a:spcPct val="200000"/>
              </a:lnSpc>
              <a:buFont typeface="Arial" panose="020B0604020202020204" pitchFamily="34" charset="0"/>
              <a:buChar char="•"/>
            </a:pPr>
            <a:r>
              <a:rPr lang="en-GB" sz="1800" kern="0" dirty="0">
                <a:solidFill>
                  <a:srgbClr val="0000DC"/>
                </a:solidFill>
              </a:rPr>
              <a:t>BMJ Evidence-Based Medicine: </a:t>
            </a:r>
            <a:r>
              <a:rPr lang="en-GB" sz="1800" b="0" kern="0" dirty="0">
                <a:solidFill>
                  <a:srgbClr val="0000DC"/>
                </a:solidFill>
                <a:hlinkClick r:id="rId7"/>
              </a:rPr>
              <a:t>https://ebm.bmj.com</a:t>
            </a:r>
            <a:endParaRPr lang="en-GB" sz="1800" b="0" kern="0" dirty="0">
              <a:solidFill>
                <a:srgbClr val="0000DC"/>
              </a:solidFill>
            </a:endParaRPr>
          </a:p>
        </p:txBody>
      </p:sp>
      <p:pic>
        <p:nvPicPr>
          <p:cNvPr id="7" name="Picture 6" descr="Icon&#10;&#10;Description automatically generated">
            <a:extLst>
              <a:ext uri="{FF2B5EF4-FFF2-40B4-BE49-F238E27FC236}">
                <a16:creationId xmlns:a16="http://schemas.microsoft.com/office/drawing/2014/main" id="{89AAFF02-E168-43EC-AFED-0DEB609B31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31343" y="1798552"/>
            <a:ext cx="1978114" cy="160488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D8103FE8-70D4-4A52-9360-9E567E93AA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3600" y="-264904"/>
            <a:ext cx="2133600" cy="2133600"/>
          </a:xfrm>
          <a:prstGeom prst="rect">
            <a:avLst/>
          </a:prstGeom>
        </p:spPr>
      </p:pic>
      <p:pic>
        <p:nvPicPr>
          <p:cNvPr id="11" name="Picture 10" descr="Shape&#10;&#10;Description automatically generated">
            <a:extLst>
              <a:ext uri="{FF2B5EF4-FFF2-40B4-BE49-F238E27FC236}">
                <a16:creationId xmlns:a16="http://schemas.microsoft.com/office/drawing/2014/main" id="{72875E45-DEBB-409E-B3FC-AD5F635AA1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82175" y="3503747"/>
            <a:ext cx="2076450" cy="971550"/>
          </a:xfrm>
          <a:prstGeom prst="rect">
            <a:avLst/>
          </a:prstGeom>
        </p:spPr>
      </p:pic>
      <p:pic>
        <p:nvPicPr>
          <p:cNvPr id="13" name="Picture 12">
            <a:extLst>
              <a:ext uri="{FF2B5EF4-FFF2-40B4-BE49-F238E27FC236}">
                <a16:creationId xmlns:a16="http://schemas.microsoft.com/office/drawing/2014/main" id="{0AF5FD8D-DC23-40F3-A458-1E39F52FED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01200" y="4693623"/>
            <a:ext cx="2438400" cy="292608"/>
          </a:xfrm>
          <a:prstGeom prst="rect">
            <a:avLst/>
          </a:prstGeom>
        </p:spPr>
      </p:pic>
      <p:pic>
        <p:nvPicPr>
          <p:cNvPr id="15" name="Picture 14">
            <a:extLst>
              <a:ext uri="{FF2B5EF4-FFF2-40B4-BE49-F238E27FC236}">
                <a16:creationId xmlns:a16="http://schemas.microsoft.com/office/drawing/2014/main" id="{17441FAF-5A19-41C2-80C3-00D48BF0DE6B}"/>
              </a:ext>
            </a:extLst>
          </p:cNvPr>
          <p:cNvPicPr>
            <a:picLocks noChangeAspect="1"/>
          </p:cNvPicPr>
          <p:nvPr/>
        </p:nvPicPr>
        <p:blipFill rotWithShape="1">
          <a:blip r:embed="rId12"/>
          <a:srcRect t="17478" b="12767"/>
          <a:stretch/>
        </p:blipFill>
        <p:spPr>
          <a:xfrm>
            <a:off x="9653587" y="5229814"/>
            <a:ext cx="2333625" cy="664414"/>
          </a:xfrm>
          <a:prstGeom prst="rect">
            <a:avLst/>
          </a:prstGeom>
        </p:spPr>
      </p:pic>
      <p:pic>
        <p:nvPicPr>
          <p:cNvPr id="18" name="Picture 17">
            <a:extLst>
              <a:ext uri="{FF2B5EF4-FFF2-40B4-BE49-F238E27FC236}">
                <a16:creationId xmlns:a16="http://schemas.microsoft.com/office/drawing/2014/main" id="{2ADE5ADE-2616-4881-876B-18CE8F514D95}"/>
              </a:ext>
            </a:extLst>
          </p:cNvPr>
          <p:cNvPicPr>
            <a:picLocks noChangeAspect="1"/>
          </p:cNvPicPr>
          <p:nvPr/>
        </p:nvPicPr>
        <p:blipFill>
          <a:blip r:embed="rId13"/>
          <a:stretch>
            <a:fillRect/>
          </a:stretch>
        </p:blipFill>
        <p:spPr>
          <a:xfrm>
            <a:off x="9595031" y="5984781"/>
            <a:ext cx="2444569" cy="798559"/>
          </a:xfrm>
          <a:prstGeom prst="rect">
            <a:avLst/>
          </a:prstGeom>
        </p:spPr>
      </p:pic>
    </p:spTree>
    <p:extLst>
      <p:ext uri="{BB962C8B-B14F-4D97-AF65-F5344CB8AC3E}">
        <p14:creationId xmlns:p14="http://schemas.microsoft.com/office/powerpoint/2010/main" val="4459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E5DED79D-4C64-4BFC-BC81-2BFF38BA51FF}"/>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t="4247" b="11829"/>
          <a:stretch/>
        </p:blipFill>
        <p:spPr>
          <a:xfrm>
            <a:off x="-4647" y="0"/>
            <a:ext cx="12196647" cy="6858001"/>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Riad A. </a:t>
            </a:r>
            <a:r>
              <a:rPr lang="en-GB" dirty="0"/>
              <a:t>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29</a:t>
            </a:fld>
            <a:endParaRPr lang="cs-CZ" altLang="cs-CZ"/>
          </a:p>
        </p:txBody>
      </p:sp>
      <p:sp>
        <p:nvSpPr>
          <p:cNvPr id="5" name="TextBox 4">
            <a:extLst>
              <a:ext uri="{FF2B5EF4-FFF2-40B4-BE49-F238E27FC236}">
                <a16:creationId xmlns:a16="http://schemas.microsoft.com/office/drawing/2014/main" id="{2CA7F871-4B45-6355-682F-67034C43C93B}"/>
              </a:ext>
            </a:extLst>
          </p:cNvPr>
          <p:cNvSpPr txBox="1"/>
          <p:nvPr/>
        </p:nvSpPr>
        <p:spPr>
          <a:xfrm>
            <a:off x="-4647" y="2003971"/>
            <a:ext cx="12190772" cy="1569660"/>
          </a:xfrm>
          <a:prstGeom prst="rect">
            <a:avLst/>
          </a:prstGeom>
          <a:noFill/>
        </p:spPr>
        <p:txBody>
          <a:bodyPr wrap="square" rtlCol="0">
            <a:spAutoFit/>
          </a:bodyPr>
          <a:lstStyle/>
          <a:p>
            <a:pPr algn="ctr"/>
            <a:r>
              <a:rPr lang="en-US" sz="9600" b="1" dirty="0">
                <a:solidFill>
                  <a:srgbClr val="0000DC"/>
                </a:solidFill>
                <a:latin typeface="+mn-lt"/>
              </a:rPr>
              <a:t>THANK YOU</a:t>
            </a:r>
            <a:endParaRPr lang="en-GB" sz="9600" b="1" dirty="0" err="1">
              <a:solidFill>
                <a:srgbClr val="0000DC"/>
              </a:solidFill>
              <a:latin typeface="+mn-lt"/>
            </a:endParaRPr>
          </a:p>
        </p:txBody>
      </p:sp>
      <p:sp>
        <p:nvSpPr>
          <p:cNvPr id="6" name="TextBox 5">
            <a:extLst>
              <a:ext uri="{FF2B5EF4-FFF2-40B4-BE49-F238E27FC236}">
                <a16:creationId xmlns:a16="http://schemas.microsoft.com/office/drawing/2014/main" id="{30CCDE0A-3835-C40F-F727-9FC905669429}"/>
              </a:ext>
            </a:extLst>
          </p:cNvPr>
          <p:cNvSpPr txBox="1"/>
          <p:nvPr/>
        </p:nvSpPr>
        <p:spPr>
          <a:xfrm>
            <a:off x="3180238" y="3752244"/>
            <a:ext cx="6983051" cy="2118529"/>
          </a:xfrm>
          <a:prstGeom prst="rect">
            <a:avLst/>
          </a:prstGeom>
          <a:noFill/>
        </p:spPr>
        <p:txBody>
          <a:bodyPr wrap="square" rtlCol="0">
            <a:spAutoFit/>
          </a:bodyPr>
          <a:lstStyle/>
          <a:p>
            <a:pPr algn="l">
              <a:lnSpc>
                <a:spcPct val="150000"/>
              </a:lnSpc>
            </a:pPr>
            <a:r>
              <a:rPr lang="en-US" sz="1800" b="1" dirty="0">
                <a:solidFill>
                  <a:srgbClr val="0000DC"/>
                </a:solidFill>
                <a:latin typeface="+mj-lt"/>
              </a:rPr>
              <a:t>	abanoub.riad@med.muni.cz</a:t>
            </a:r>
          </a:p>
          <a:p>
            <a:pPr algn="l">
              <a:lnSpc>
                <a:spcPct val="150000"/>
              </a:lnSpc>
            </a:pPr>
            <a:endParaRPr lang="en-US" sz="1800" b="1" dirty="0">
              <a:solidFill>
                <a:srgbClr val="0000DC"/>
              </a:solidFill>
              <a:latin typeface="+mj-lt"/>
            </a:endParaRPr>
          </a:p>
          <a:p>
            <a:pPr algn="l">
              <a:lnSpc>
                <a:spcPct val="150000"/>
              </a:lnSpc>
            </a:pPr>
            <a:r>
              <a:rPr lang="en-US" sz="1800" b="1" dirty="0">
                <a:solidFill>
                  <a:srgbClr val="0000DC"/>
                </a:solidFill>
                <a:latin typeface="+mj-lt"/>
              </a:rPr>
              <a:t>	Abanoub Riad (abanoub.riad@med.muni.cz)</a:t>
            </a:r>
          </a:p>
          <a:p>
            <a:pPr algn="l">
              <a:lnSpc>
                <a:spcPct val="150000"/>
              </a:lnSpc>
            </a:pPr>
            <a:endParaRPr lang="en-US" sz="1800" b="1" dirty="0">
              <a:solidFill>
                <a:srgbClr val="0000DC"/>
              </a:solidFill>
              <a:latin typeface="+mj-lt"/>
            </a:endParaRPr>
          </a:p>
          <a:p>
            <a:pPr algn="l">
              <a:lnSpc>
                <a:spcPct val="150000"/>
              </a:lnSpc>
            </a:pPr>
            <a:r>
              <a:rPr lang="en-US" sz="1800" b="1" dirty="0">
                <a:solidFill>
                  <a:srgbClr val="0000DC"/>
                </a:solidFill>
                <a:latin typeface="+mj-lt"/>
              </a:rPr>
              <a:t>	Pavilion: A21 / Third Floor / Office: 315</a:t>
            </a:r>
          </a:p>
        </p:txBody>
      </p:sp>
      <p:pic>
        <p:nvPicPr>
          <p:cNvPr id="7" name="Picture 6">
            <a:extLst>
              <a:ext uri="{FF2B5EF4-FFF2-40B4-BE49-F238E27FC236}">
                <a16:creationId xmlns:a16="http://schemas.microsoft.com/office/drawing/2014/main" id="{FE3C491C-941D-C9A8-8257-32E30C2A5AB0}"/>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525" t="16656" r="5293" b="16225"/>
          <a:stretch/>
        </p:blipFill>
        <p:spPr>
          <a:xfrm>
            <a:off x="3295118" y="3812371"/>
            <a:ext cx="517743" cy="389649"/>
          </a:xfrm>
          <a:prstGeom prst="rect">
            <a:avLst/>
          </a:prstGeom>
        </p:spPr>
      </p:pic>
      <p:pic>
        <p:nvPicPr>
          <p:cNvPr id="8" name="Picture 7">
            <a:extLst>
              <a:ext uri="{FF2B5EF4-FFF2-40B4-BE49-F238E27FC236}">
                <a16:creationId xmlns:a16="http://schemas.microsoft.com/office/drawing/2014/main" id="{AFAF4B7F-0C8C-A399-BF60-67D3DB208C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5119" y="4505175"/>
            <a:ext cx="517743" cy="481550"/>
          </a:xfrm>
          <a:prstGeom prst="rect">
            <a:avLst/>
          </a:prstGeom>
        </p:spPr>
      </p:pic>
      <p:pic>
        <p:nvPicPr>
          <p:cNvPr id="9" name="Picture 8">
            <a:extLst>
              <a:ext uri="{FF2B5EF4-FFF2-40B4-BE49-F238E27FC236}">
                <a16:creationId xmlns:a16="http://schemas.microsoft.com/office/drawing/2014/main" id="{D8B6A726-DEF2-01A7-67B9-684A147A0F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3542" y="5289880"/>
            <a:ext cx="580893" cy="580893"/>
          </a:xfrm>
          <a:prstGeom prst="rect">
            <a:avLst/>
          </a:prstGeom>
        </p:spPr>
      </p:pic>
    </p:spTree>
    <p:extLst>
      <p:ext uri="{BB962C8B-B14F-4D97-AF65-F5344CB8AC3E}">
        <p14:creationId xmlns:p14="http://schemas.microsoft.com/office/powerpoint/2010/main" val="192959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3</a:t>
            </a:fld>
            <a:endParaRPr lang="cs-CZ" altLang="cs-CZ" dirty="0"/>
          </a:p>
        </p:txBody>
      </p:sp>
      <p:sp>
        <p:nvSpPr>
          <p:cNvPr id="4" name="Title 8">
            <a:extLst>
              <a:ext uri="{FF2B5EF4-FFF2-40B4-BE49-F238E27FC236}">
                <a16:creationId xmlns:a16="http://schemas.microsoft.com/office/drawing/2014/main" id="{93454963-6421-4D4F-957A-DD49167DF310}"/>
              </a:ext>
            </a:extLst>
          </p:cNvPr>
          <p:cNvSpPr>
            <a:spLocks noGrp="1"/>
          </p:cNvSpPr>
          <p:nvPr>
            <p:ph type="title"/>
          </p:nvPr>
        </p:nvSpPr>
        <p:spPr>
          <a:xfrm>
            <a:off x="414000" y="2574151"/>
            <a:ext cx="11361600" cy="1709698"/>
          </a:xfrm>
        </p:spPr>
        <p:txBody>
          <a:bodyPr/>
          <a:lstStyle/>
          <a:p>
            <a:pPr algn="just"/>
            <a:r>
              <a:rPr lang="en-GB" sz="3200" dirty="0"/>
              <a:t>Evidence-based medicine (EBM) </a:t>
            </a:r>
            <a:r>
              <a:rPr lang="en-GB" sz="3200" b="0" dirty="0"/>
              <a:t>is the conscientious, explicit and judicious use of current best evidence in making decisions about the care of individual patients.</a:t>
            </a:r>
            <a:endParaRPr lang="en-US" sz="3200" b="0" dirty="0"/>
          </a:p>
        </p:txBody>
      </p:sp>
      <p:sp>
        <p:nvSpPr>
          <p:cNvPr id="5" name="Title 8">
            <a:extLst>
              <a:ext uri="{FF2B5EF4-FFF2-40B4-BE49-F238E27FC236}">
                <a16:creationId xmlns:a16="http://schemas.microsoft.com/office/drawing/2014/main" id="{C6A7F261-C453-4EEC-B0D6-964FE1CEF97D}"/>
              </a:ext>
            </a:extLst>
          </p:cNvPr>
          <p:cNvSpPr txBox="1">
            <a:spLocks/>
          </p:cNvSpPr>
          <p:nvPr/>
        </p:nvSpPr>
        <p:spPr>
          <a:xfrm>
            <a:off x="8267700" y="5958676"/>
            <a:ext cx="3813900" cy="53864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r>
              <a:rPr lang="en-GB" sz="1200" b="0" kern="0" dirty="0">
                <a:hlinkClick r:id="rId2"/>
              </a:rPr>
              <a:t>Evidence based medicine: what it is and what it isn't</a:t>
            </a:r>
            <a:endParaRPr lang="en-GB" sz="1200" b="0" kern="0" dirty="0"/>
          </a:p>
        </p:txBody>
      </p:sp>
      <p:pic>
        <p:nvPicPr>
          <p:cNvPr id="6" name="Picture 5" descr="Logo&#10;&#10;Description automatically generated">
            <a:hlinkClick r:id="rId2"/>
            <a:extLst>
              <a:ext uri="{FF2B5EF4-FFF2-40B4-BE49-F238E27FC236}">
                <a16:creationId xmlns:a16="http://schemas.microsoft.com/office/drawing/2014/main" id="{1156F681-FD5E-473C-8A58-234936A2D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3675" y="5020968"/>
            <a:ext cx="1706494" cy="1139000"/>
          </a:xfrm>
          <a:prstGeom prst="rect">
            <a:avLst/>
          </a:prstGeom>
        </p:spPr>
      </p:pic>
    </p:spTree>
    <p:extLst>
      <p:ext uri="{BB962C8B-B14F-4D97-AF65-F5344CB8AC3E}">
        <p14:creationId xmlns:p14="http://schemas.microsoft.com/office/powerpoint/2010/main" val="262715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4</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2047434"/>
            <a:ext cx="11361600" cy="486041"/>
          </a:xfrm>
        </p:spPr>
        <p:txBody>
          <a:bodyPr/>
          <a:lstStyle/>
          <a:p>
            <a:r>
              <a:rPr lang="en-GB" dirty="0"/>
              <a:t>EBM Champions</a:t>
            </a:r>
            <a:endParaRPr lang="en-US" dirty="0"/>
          </a:p>
        </p:txBody>
      </p:sp>
      <p:sp>
        <p:nvSpPr>
          <p:cNvPr id="5" name="Title 8">
            <a:extLst>
              <a:ext uri="{FF2B5EF4-FFF2-40B4-BE49-F238E27FC236}">
                <a16:creationId xmlns:a16="http://schemas.microsoft.com/office/drawing/2014/main" id="{A38A2656-4FD3-47D1-8EF2-DB158FDCED60}"/>
              </a:ext>
            </a:extLst>
          </p:cNvPr>
          <p:cNvSpPr txBox="1">
            <a:spLocks/>
          </p:cNvSpPr>
          <p:nvPr/>
        </p:nvSpPr>
        <p:spPr>
          <a:xfrm>
            <a:off x="2784412" y="2809862"/>
            <a:ext cx="4835588" cy="329495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US" sz="1800" kern="0" dirty="0"/>
              <a:t>James Lind </a:t>
            </a:r>
            <a:r>
              <a:rPr lang="en-US" sz="1200" b="0" kern="0" dirty="0"/>
              <a:t>(1716 – 1794)</a:t>
            </a:r>
            <a:endParaRPr lang="en-US" sz="1800" b="0" kern="0" dirty="0"/>
          </a:p>
          <a:p>
            <a:pPr marL="285750" indent="-285750" algn="just">
              <a:lnSpc>
                <a:spcPct val="150000"/>
              </a:lnSpc>
              <a:buFont typeface="Arial" panose="020B0604020202020204" pitchFamily="34" charset="0"/>
              <a:buChar char="•"/>
            </a:pPr>
            <a:r>
              <a:rPr lang="en-US" sz="1800" b="0" kern="0" dirty="0"/>
              <a:t>Scottish naval surgeon.</a:t>
            </a:r>
          </a:p>
          <a:p>
            <a:pPr marL="285750" indent="-285750" algn="just">
              <a:lnSpc>
                <a:spcPct val="150000"/>
              </a:lnSpc>
              <a:buFont typeface="Arial" panose="020B0604020202020204" pitchFamily="34" charset="0"/>
              <a:buChar char="•"/>
            </a:pPr>
            <a:r>
              <a:rPr lang="en-GB" sz="1800" b="0" kern="0" dirty="0"/>
              <a:t>Revered for conducting </a:t>
            </a:r>
            <a:r>
              <a:rPr lang="en-US" sz="1800" b="0" kern="0" dirty="0"/>
              <a:t>the first-ever </a:t>
            </a:r>
            <a:r>
              <a:rPr lang="en-US" sz="1800" b="0" i="1" kern="0" dirty="0"/>
              <a:t>clinical trial </a:t>
            </a:r>
            <a:r>
              <a:rPr lang="en-US" sz="1800" b="0" kern="0" dirty="0"/>
              <a:t>in history.</a:t>
            </a:r>
          </a:p>
          <a:p>
            <a:pPr marL="285750" indent="-285750" algn="just">
              <a:lnSpc>
                <a:spcPct val="150000"/>
              </a:lnSpc>
              <a:buFont typeface="Arial" panose="020B0604020202020204" pitchFamily="34" charset="0"/>
              <a:buChar char="•"/>
            </a:pPr>
            <a:r>
              <a:rPr lang="en-US" sz="1800" b="0" kern="0" dirty="0"/>
              <a:t>Concluded that scurvy can be cured by citrus fruits rich in Vitamin-C. </a:t>
            </a:r>
            <a:r>
              <a:rPr lang="en-US" sz="1800" kern="0" dirty="0">
                <a:solidFill>
                  <a:srgbClr val="FF0000"/>
                </a:solidFill>
              </a:rPr>
              <a:t>How?</a:t>
            </a:r>
            <a:endParaRPr lang="en-US" sz="1800" b="0" kern="0" dirty="0"/>
          </a:p>
        </p:txBody>
      </p:sp>
      <p:pic>
        <p:nvPicPr>
          <p:cNvPr id="8" name="Picture 7" descr="A picture containing text, person&#10;&#10;Description automatically generated">
            <a:extLst>
              <a:ext uri="{FF2B5EF4-FFF2-40B4-BE49-F238E27FC236}">
                <a16:creationId xmlns:a16="http://schemas.microsoft.com/office/drawing/2014/main" id="{59A766DB-6C08-4366-A9A9-1A8103AD2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21" y="2948735"/>
            <a:ext cx="2088883" cy="2459348"/>
          </a:xfrm>
          <a:prstGeom prst="rect">
            <a:avLst/>
          </a:prstGeom>
        </p:spPr>
      </p:pic>
      <p:pic>
        <p:nvPicPr>
          <p:cNvPr id="23" name="Picture 22">
            <a:extLst>
              <a:ext uri="{FF2B5EF4-FFF2-40B4-BE49-F238E27FC236}">
                <a16:creationId xmlns:a16="http://schemas.microsoft.com/office/drawing/2014/main" id="{5307BF61-F5CE-4B4C-8CF1-5CCA414A65C0}"/>
              </a:ext>
            </a:extLst>
          </p:cNvPr>
          <p:cNvPicPr>
            <a:picLocks noChangeAspect="1"/>
          </p:cNvPicPr>
          <p:nvPr/>
        </p:nvPicPr>
        <p:blipFill>
          <a:blip r:embed="rId3"/>
          <a:stretch>
            <a:fillRect/>
          </a:stretch>
        </p:blipFill>
        <p:spPr>
          <a:xfrm>
            <a:off x="10965568" y="0"/>
            <a:ext cx="1226432" cy="1089891"/>
          </a:xfrm>
          <a:prstGeom prst="rect">
            <a:avLst/>
          </a:prstGeom>
        </p:spPr>
      </p:pic>
      <p:sp>
        <p:nvSpPr>
          <p:cNvPr id="24" name="Title 8">
            <a:extLst>
              <a:ext uri="{FF2B5EF4-FFF2-40B4-BE49-F238E27FC236}">
                <a16:creationId xmlns:a16="http://schemas.microsoft.com/office/drawing/2014/main" id="{C65152CD-C520-4CA4-9204-D16FEF429379}"/>
              </a:ext>
            </a:extLst>
          </p:cNvPr>
          <p:cNvSpPr txBox="1">
            <a:spLocks/>
          </p:cNvSpPr>
          <p:nvPr/>
        </p:nvSpPr>
        <p:spPr>
          <a:xfrm>
            <a:off x="9656597" y="373318"/>
            <a:ext cx="701963" cy="28241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800" kern="0" dirty="0"/>
              <a:t>Cider</a:t>
            </a:r>
          </a:p>
          <a:p>
            <a:pPr>
              <a:lnSpc>
                <a:spcPct val="100000"/>
              </a:lnSpc>
            </a:pPr>
            <a:r>
              <a:rPr lang="en-GB" sz="1800" i="1" kern="0" dirty="0"/>
              <a:t>n</a:t>
            </a:r>
            <a:r>
              <a:rPr lang="en-GB" sz="1800" kern="0" dirty="0"/>
              <a:t> = 2</a:t>
            </a:r>
            <a:endParaRPr lang="en-US" sz="1800" kern="0" dirty="0"/>
          </a:p>
        </p:txBody>
      </p:sp>
      <p:pic>
        <p:nvPicPr>
          <p:cNvPr id="26" name="Picture 25">
            <a:extLst>
              <a:ext uri="{FF2B5EF4-FFF2-40B4-BE49-F238E27FC236}">
                <a16:creationId xmlns:a16="http://schemas.microsoft.com/office/drawing/2014/main" id="{94742A12-2CEB-4CC4-815E-296CA9C2C1BB}"/>
              </a:ext>
            </a:extLst>
          </p:cNvPr>
          <p:cNvPicPr>
            <a:picLocks noChangeAspect="1"/>
          </p:cNvPicPr>
          <p:nvPr/>
        </p:nvPicPr>
        <p:blipFill rotWithShape="1">
          <a:blip r:embed="rId4">
            <a:extLst>
              <a:ext uri="{28A0092B-C50C-407E-A947-70E740481C1C}">
                <a14:useLocalDpi xmlns:a14="http://schemas.microsoft.com/office/drawing/2010/main" val="0"/>
              </a:ext>
            </a:extLst>
          </a:blip>
          <a:srcRect t="17387" b="13065"/>
          <a:stretch/>
        </p:blipFill>
        <p:spPr>
          <a:xfrm>
            <a:off x="10965568" y="1089891"/>
            <a:ext cx="1226432" cy="1219200"/>
          </a:xfrm>
          <a:prstGeom prst="rect">
            <a:avLst/>
          </a:prstGeom>
        </p:spPr>
      </p:pic>
      <p:sp>
        <p:nvSpPr>
          <p:cNvPr id="29" name="Title 8">
            <a:extLst>
              <a:ext uri="{FF2B5EF4-FFF2-40B4-BE49-F238E27FC236}">
                <a16:creationId xmlns:a16="http://schemas.microsoft.com/office/drawing/2014/main" id="{BCB8C343-0418-4F3D-98AC-0D748FB57159}"/>
              </a:ext>
            </a:extLst>
          </p:cNvPr>
          <p:cNvSpPr txBox="1">
            <a:spLocks/>
          </p:cNvSpPr>
          <p:nvPr/>
        </p:nvSpPr>
        <p:spPr>
          <a:xfrm>
            <a:off x="9656597" y="1548493"/>
            <a:ext cx="1820000" cy="28241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800" kern="0" dirty="0"/>
              <a:t>Elixir of vitriol</a:t>
            </a:r>
          </a:p>
          <a:p>
            <a:pPr>
              <a:lnSpc>
                <a:spcPct val="100000"/>
              </a:lnSpc>
            </a:pPr>
            <a:r>
              <a:rPr lang="en-GB" sz="1800" i="1" kern="0" dirty="0"/>
              <a:t>n</a:t>
            </a:r>
            <a:r>
              <a:rPr lang="en-GB" sz="1800" kern="0" dirty="0"/>
              <a:t> = 2</a:t>
            </a:r>
            <a:endParaRPr lang="en-US" sz="1800" kern="0" dirty="0"/>
          </a:p>
        </p:txBody>
      </p:sp>
      <p:pic>
        <p:nvPicPr>
          <p:cNvPr id="33" name="Picture 32">
            <a:extLst>
              <a:ext uri="{FF2B5EF4-FFF2-40B4-BE49-F238E27FC236}">
                <a16:creationId xmlns:a16="http://schemas.microsoft.com/office/drawing/2014/main" id="{9ABC2B16-F7B1-4B51-BB45-B5594D68B3D7}"/>
              </a:ext>
            </a:extLst>
          </p:cNvPr>
          <p:cNvPicPr>
            <a:picLocks noChangeAspect="1"/>
          </p:cNvPicPr>
          <p:nvPr/>
        </p:nvPicPr>
        <p:blipFill rotWithShape="1">
          <a:blip r:embed="rId5">
            <a:extLst>
              <a:ext uri="{28A0092B-C50C-407E-A947-70E740481C1C}">
                <a14:useLocalDpi xmlns:a14="http://schemas.microsoft.com/office/drawing/2010/main" val="0"/>
              </a:ext>
            </a:extLst>
          </a:blip>
          <a:srcRect l="18424" r="17091"/>
          <a:stretch/>
        </p:blipFill>
        <p:spPr>
          <a:xfrm>
            <a:off x="10963563" y="2309091"/>
            <a:ext cx="1228437" cy="1647825"/>
          </a:xfrm>
          <a:prstGeom prst="rect">
            <a:avLst/>
          </a:prstGeom>
        </p:spPr>
      </p:pic>
      <p:sp>
        <p:nvSpPr>
          <p:cNvPr id="34" name="Title 8">
            <a:extLst>
              <a:ext uri="{FF2B5EF4-FFF2-40B4-BE49-F238E27FC236}">
                <a16:creationId xmlns:a16="http://schemas.microsoft.com/office/drawing/2014/main" id="{686FCBAA-876F-4BFA-A4A1-CC30CC4F3CA3}"/>
              </a:ext>
            </a:extLst>
          </p:cNvPr>
          <p:cNvSpPr txBox="1">
            <a:spLocks/>
          </p:cNvSpPr>
          <p:nvPr/>
        </p:nvSpPr>
        <p:spPr>
          <a:xfrm>
            <a:off x="9656597" y="2961376"/>
            <a:ext cx="1260982" cy="28241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800" kern="0" dirty="0"/>
              <a:t>Vinegar</a:t>
            </a:r>
          </a:p>
          <a:p>
            <a:pPr>
              <a:lnSpc>
                <a:spcPct val="100000"/>
              </a:lnSpc>
            </a:pPr>
            <a:r>
              <a:rPr lang="en-GB" sz="1800" i="1" kern="0" dirty="0"/>
              <a:t>n</a:t>
            </a:r>
            <a:r>
              <a:rPr lang="en-GB" sz="1800" kern="0" dirty="0"/>
              <a:t> = 2</a:t>
            </a:r>
            <a:endParaRPr lang="en-US" sz="1800" kern="0" dirty="0"/>
          </a:p>
        </p:txBody>
      </p:sp>
      <p:pic>
        <p:nvPicPr>
          <p:cNvPr id="36" name="Picture 35" descr="A picture containing outdoor, sky, water, beach&#10;&#10;Description automatically generated">
            <a:extLst>
              <a:ext uri="{FF2B5EF4-FFF2-40B4-BE49-F238E27FC236}">
                <a16:creationId xmlns:a16="http://schemas.microsoft.com/office/drawing/2014/main" id="{D6670EA4-62B6-4FD9-9561-FE90161BDB62}"/>
              </a:ext>
            </a:extLst>
          </p:cNvPr>
          <p:cNvPicPr>
            <a:picLocks noChangeAspect="1"/>
          </p:cNvPicPr>
          <p:nvPr/>
        </p:nvPicPr>
        <p:blipFill rotWithShape="1">
          <a:blip r:embed="rId6">
            <a:extLst>
              <a:ext uri="{28A0092B-C50C-407E-A947-70E740481C1C}">
                <a14:useLocalDpi xmlns:a14="http://schemas.microsoft.com/office/drawing/2010/main" val="0"/>
              </a:ext>
            </a:extLst>
          </a:blip>
          <a:srcRect l="7861" r="32933"/>
          <a:stretch/>
        </p:blipFill>
        <p:spPr>
          <a:xfrm>
            <a:off x="10963562" y="3956916"/>
            <a:ext cx="1228437" cy="1026385"/>
          </a:xfrm>
          <a:prstGeom prst="rect">
            <a:avLst/>
          </a:prstGeom>
        </p:spPr>
      </p:pic>
      <p:sp>
        <p:nvSpPr>
          <p:cNvPr id="37" name="Title 8">
            <a:extLst>
              <a:ext uri="{FF2B5EF4-FFF2-40B4-BE49-F238E27FC236}">
                <a16:creationId xmlns:a16="http://schemas.microsoft.com/office/drawing/2014/main" id="{C9E251F5-1F49-4B94-B784-2ED0C69645FD}"/>
              </a:ext>
            </a:extLst>
          </p:cNvPr>
          <p:cNvSpPr txBox="1">
            <a:spLocks/>
          </p:cNvSpPr>
          <p:nvPr/>
        </p:nvSpPr>
        <p:spPr>
          <a:xfrm>
            <a:off x="9656597" y="4298481"/>
            <a:ext cx="1260982" cy="28241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800" kern="0" dirty="0"/>
              <a:t>Seawater</a:t>
            </a:r>
          </a:p>
          <a:p>
            <a:pPr>
              <a:lnSpc>
                <a:spcPct val="100000"/>
              </a:lnSpc>
            </a:pPr>
            <a:r>
              <a:rPr lang="en-GB" sz="1800" i="1" kern="0" dirty="0"/>
              <a:t>n</a:t>
            </a:r>
            <a:r>
              <a:rPr lang="en-GB" sz="1800" kern="0" dirty="0"/>
              <a:t> = 2</a:t>
            </a:r>
            <a:endParaRPr lang="en-US" sz="1800" kern="0" dirty="0"/>
          </a:p>
        </p:txBody>
      </p:sp>
      <p:pic>
        <p:nvPicPr>
          <p:cNvPr id="39" name="Picture 38" descr="A picture containing food, vegetable&#10;&#10;Description automatically generated">
            <a:extLst>
              <a:ext uri="{FF2B5EF4-FFF2-40B4-BE49-F238E27FC236}">
                <a16:creationId xmlns:a16="http://schemas.microsoft.com/office/drawing/2014/main" id="{5E119E08-10F0-42BE-8D22-56F406926399}"/>
              </a:ext>
            </a:extLst>
          </p:cNvPr>
          <p:cNvPicPr>
            <a:picLocks noChangeAspect="1"/>
          </p:cNvPicPr>
          <p:nvPr/>
        </p:nvPicPr>
        <p:blipFill rotWithShape="1">
          <a:blip r:embed="rId7">
            <a:extLst>
              <a:ext uri="{28A0092B-C50C-407E-A947-70E740481C1C}">
                <a14:useLocalDpi xmlns:a14="http://schemas.microsoft.com/office/drawing/2010/main" val="0"/>
              </a:ext>
            </a:extLst>
          </a:blip>
          <a:srcRect l="11049" t="6139" r="8845" b="14843"/>
          <a:stretch/>
        </p:blipFill>
        <p:spPr>
          <a:xfrm>
            <a:off x="10963562" y="4975031"/>
            <a:ext cx="1228438" cy="810651"/>
          </a:xfrm>
          <a:prstGeom prst="rect">
            <a:avLst/>
          </a:prstGeom>
        </p:spPr>
      </p:pic>
      <p:sp>
        <p:nvSpPr>
          <p:cNvPr id="40" name="Title 8">
            <a:extLst>
              <a:ext uri="{FF2B5EF4-FFF2-40B4-BE49-F238E27FC236}">
                <a16:creationId xmlns:a16="http://schemas.microsoft.com/office/drawing/2014/main" id="{C5176F56-D318-439D-9AFD-465D7FD54F1F}"/>
              </a:ext>
            </a:extLst>
          </p:cNvPr>
          <p:cNvSpPr txBox="1">
            <a:spLocks/>
          </p:cNvSpPr>
          <p:nvPr/>
        </p:nvSpPr>
        <p:spPr>
          <a:xfrm>
            <a:off x="9656596" y="5208729"/>
            <a:ext cx="1464183" cy="28241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800" kern="0" dirty="0"/>
              <a:t>Barley water</a:t>
            </a:r>
          </a:p>
          <a:p>
            <a:pPr>
              <a:lnSpc>
                <a:spcPct val="100000"/>
              </a:lnSpc>
            </a:pPr>
            <a:r>
              <a:rPr lang="en-GB" sz="1800" i="1" kern="0" dirty="0"/>
              <a:t>n</a:t>
            </a:r>
            <a:r>
              <a:rPr lang="en-GB" sz="1800" kern="0" dirty="0"/>
              <a:t> = 2</a:t>
            </a:r>
            <a:endParaRPr lang="en-US" sz="1800" kern="0" dirty="0"/>
          </a:p>
        </p:txBody>
      </p:sp>
      <p:pic>
        <p:nvPicPr>
          <p:cNvPr id="42" name="Picture 41" descr="A picture containing indoor, fruit&#10;&#10;Description automatically generated">
            <a:extLst>
              <a:ext uri="{FF2B5EF4-FFF2-40B4-BE49-F238E27FC236}">
                <a16:creationId xmlns:a16="http://schemas.microsoft.com/office/drawing/2014/main" id="{99D4F6BC-EB9F-4A66-AB5E-4ED40FDF753E}"/>
              </a:ext>
            </a:extLst>
          </p:cNvPr>
          <p:cNvPicPr>
            <a:picLocks noChangeAspect="1"/>
          </p:cNvPicPr>
          <p:nvPr/>
        </p:nvPicPr>
        <p:blipFill rotWithShape="1">
          <a:blip r:embed="rId8">
            <a:extLst>
              <a:ext uri="{28A0092B-C50C-407E-A947-70E740481C1C}">
                <a14:useLocalDpi xmlns:a14="http://schemas.microsoft.com/office/drawing/2010/main" val="0"/>
              </a:ext>
            </a:extLst>
          </a:blip>
          <a:srcRect l="7220" r="7087"/>
          <a:stretch/>
        </p:blipFill>
        <p:spPr>
          <a:xfrm>
            <a:off x="10963563" y="5785682"/>
            <a:ext cx="1228437" cy="1073771"/>
          </a:xfrm>
          <a:prstGeom prst="rect">
            <a:avLst/>
          </a:prstGeom>
        </p:spPr>
      </p:pic>
      <p:sp>
        <p:nvSpPr>
          <p:cNvPr id="43" name="Title 8">
            <a:extLst>
              <a:ext uri="{FF2B5EF4-FFF2-40B4-BE49-F238E27FC236}">
                <a16:creationId xmlns:a16="http://schemas.microsoft.com/office/drawing/2014/main" id="{AF5BAF20-34B3-4F0F-B797-32634584EB8D}"/>
              </a:ext>
            </a:extLst>
          </p:cNvPr>
          <p:cNvSpPr txBox="1">
            <a:spLocks/>
          </p:cNvSpPr>
          <p:nvPr/>
        </p:nvSpPr>
        <p:spPr>
          <a:xfrm>
            <a:off x="9626468" y="6197582"/>
            <a:ext cx="1850129" cy="28241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800" kern="0" dirty="0"/>
              <a:t>Orange &amp; Lemon</a:t>
            </a:r>
          </a:p>
          <a:p>
            <a:pPr>
              <a:lnSpc>
                <a:spcPct val="100000"/>
              </a:lnSpc>
            </a:pPr>
            <a:r>
              <a:rPr lang="en-GB" sz="1800" i="1" kern="0" dirty="0"/>
              <a:t>n</a:t>
            </a:r>
            <a:r>
              <a:rPr lang="en-GB" sz="1800" kern="0" dirty="0"/>
              <a:t> = 2</a:t>
            </a:r>
            <a:endParaRPr lang="en-US" sz="1800" kern="0" dirty="0"/>
          </a:p>
        </p:txBody>
      </p:sp>
      <p:pic>
        <p:nvPicPr>
          <p:cNvPr id="49" name="Picture 48" descr="Shape&#10;&#10;Description automatically generated">
            <a:extLst>
              <a:ext uri="{FF2B5EF4-FFF2-40B4-BE49-F238E27FC236}">
                <a16:creationId xmlns:a16="http://schemas.microsoft.com/office/drawing/2014/main" id="{9E134DA2-600B-4DD9-913F-EB559EC699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6582" y="6162099"/>
            <a:ext cx="604231" cy="574964"/>
          </a:xfrm>
          <a:prstGeom prst="rect">
            <a:avLst/>
          </a:prstGeom>
        </p:spPr>
      </p:pic>
      <p:pic>
        <p:nvPicPr>
          <p:cNvPr id="51" name="Picture 50" descr="A picture containing icon&#10;&#10;Description automatically generated">
            <a:extLst>
              <a:ext uri="{FF2B5EF4-FFF2-40B4-BE49-F238E27FC236}">
                <a16:creationId xmlns:a16="http://schemas.microsoft.com/office/drawing/2014/main" id="{ECC968CC-E548-4D4A-A7BA-C7DA5C4A4C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5735" y="120937"/>
            <a:ext cx="1126752" cy="1126752"/>
          </a:xfrm>
          <a:prstGeom prst="rect">
            <a:avLst/>
          </a:prstGeom>
        </p:spPr>
      </p:pic>
      <p:pic>
        <p:nvPicPr>
          <p:cNvPr id="52" name="Picture 51" descr="A picture containing icon&#10;&#10;Description automatically generated">
            <a:extLst>
              <a:ext uri="{FF2B5EF4-FFF2-40B4-BE49-F238E27FC236}">
                <a16:creationId xmlns:a16="http://schemas.microsoft.com/office/drawing/2014/main" id="{59D7FB33-41BF-40CA-80A5-53A78C5E984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5735" y="1267535"/>
            <a:ext cx="1126752" cy="1126752"/>
          </a:xfrm>
          <a:prstGeom prst="rect">
            <a:avLst/>
          </a:prstGeom>
        </p:spPr>
      </p:pic>
      <p:pic>
        <p:nvPicPr>
          <p:cNvPr id="53" name="Picture 52" descr="A picture containing icon&#10;&#10;Description automatically generated">
            <a:extLst>
              <a:ext uri="{FF2B5EF4-FFF2-40B4-BE49-F238E27FC236}">
                <a16:creationId xmlns:a16="http://schemas.microsoft.com/office/drawing/2014/main" id="{CF1C2A94-DBF3-4168-8654-593843CE83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5735" y="2610810"/>
            <a:ext cx="1126752" cy="1126752"/>
          </a:xfrm>
          <a:prstGeom prst="rect">
            <a:avLst/>
          </a:prstGeom>
        </p:spPr>
      </p:pic>
      <p:pic>
        <p:nvPicPr>
          <p:cNvPr id="54" name="Picture 53" descr="A picture containing icon&#10;&#10;Description automatically generated">
            <a:extLst>
              <a:ext uri="{FF2B5EF4-FFF2-40B4-BE49-F238E27FC236}">
                <a16:creationId xmlns:a16="http://schemas.microsoft.com/office/drawing/2014/main" id="{BDEED9DE-C58E-4159-A7B8-C3760194F6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5735" y="3994103"/>
            <a:ext cx="1126752" cy="1126752"/>
          </a:xfrm>
          <a:prstGeom prst="rect">
            <a:avLst/>
          </a:prstGeom>
        </p:spPr>
      </p:pic>
      <p:pic>
        <p:nvPicPr>
          <p:cNvPr id="55" name="Picture 54" descr="A picture containing icon&#10;&#10;Description automatically generated">
            <a:extLst>
              <a:ext uri="{FF2B5EF4-FFF2-40B4-BE49-F238E27FC236}">
                <a16:creationId xmlns:a16="http://schemas.microsoft.com/office/drawing/2014/main" id="{5BA8E65D-A89C-4963-A3BF-9677A83C43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4240" y="5039657"/>
            <a:ext cx="1126752" cy="1126752"/>
          </a:xfrm>
          <a:prstGeom prst="rect">
            <a:avLst/>
          </a:prstGeom>
        </p:spPr>
      </p:pic>
      <p:pic>
        <p:nvPicPr>
          <p:cNvPr id="57" name="Picture 56">
            <a:hlinkClick r:id="rId11"/>
            <a:extLst>
              <a:ext uri="{FF2B5EF4-FFF2-40B4-BE49-F238E27FC236}">
                <a16:creationId xmlns:a16="http://schemas.microsoft.com/office/drawing/2014/main" id="{C7528344-23C2-4248-9A94-FE0BE163F21A}"/>
              </a:ext>
            </a:extLst>
          </p:cNvPr>
          <p:cNvPicPr>
            <a:picLocks noChangeAspect="1"/>
          </p:cNvPicPr>
          <p:nvPr/>
        </p:nvPicPr>
        <p:blipFill>
          <a:blip r:embed="rId12"/>
          <a:stretch>
            <a:fillRect/>
          </a:stretch>
        </p:blipFill>
        <p:spPr>
          <a:xfrm>
            <a:off x="2784412" y="5349938"/>
            <a:ext cx="4981193" cy="768966"/>
          </a:xfrm>
          <a:prstGeom prst="rect">
            <a:avLst/>
          </a:prstGeom>
        </p:spPr>
      </p:pic>
      <p:pic>
        <p:nvPicPr>
          <p:cNvPr id="63" name="Picture 62" descr="A picture containing person, indoor&#10;&#10;Description automatically generated">
            <a:extLst>
              <a:ext uri="{FF2B5EF4-FFF2-40B4-BE49-F238E27FC236}">
                <a16:creationId xmlns:a16="http://schemas.microsoft.com/office/drawing/2014/main" id="{D0015048-A810-4D09-927F-C7CABC2C9B6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84412" y="120937"/>
            <a:ext cx="5356723" cy="1830911"/>
          </a:xfrm>
          <a:prstGeom prst="rect">
            <a:avLst/>
          </a:prstGeom>
        </p:spPr>
      </p:pic>
    </p:spTree>
    <p:extLst>
      <p:ext uri="{BB962C8B-B14F-4D97-AF65-F5344CB8AC3E}">
        <p14:creationId xmlns:p14="http://schemas.microsoft.com/office/powerpoint/2010/main" val="24074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0" presetClass="entr" presetSubtype="0" fill="hold"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par>
                                <p:cTn id="79" presetID="10" presetClass="entr" presetSubtype="0" fill="hold"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10" presetClass="entr" presetSubtype="0" fill="hold"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500"/>
                                        <p:tgtEl>
                                          <p:spTgt spid="52"/>
                                        </p:tgtEl>
                                      </p:cBhvr>
                                    </p:animEffect>
                                  </p:childTnLst>
                                </p:cTn>
                              </p:par>
                              <p:par>
                                <p:cTn id="85" presetID="10" presetClass="entr" presetSubtype="0"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fade">
                                      <p:cBhvr>
                                        <p:cTn id="87" dur="500"/>
                                        <p:tgtEl>
                                          <p:spTgt spid="53"/>
                                        </p:tgtEl>
                                      </p:cBhvr>
                                    </p:animEffect>
                                  </p:childTnLst>
                                </p:cTn>
                              </p:par>
                              <p:par>
                                <p:cTn id="88" presetID="10" presetClass="entr" presetSubtype="0"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500"/>
                                        <p:tgtEl>
                                          <p:spTgt spid="54"/>
                                        </p:tgtEl>
                                      </p:cBhvr>
                                    </p:animEffect>
                                  </p:childTnLst>
                                </p:cTn>
                              </p:par>
                              <p:par>
                                <p:cTn id="91" presetID="10" presetClass="entr" presetSubtype="0" fill="hold" nodeType="with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fade">
                                      <p:cBhvr>
                                        <p:cTn id="93" dur="500"/>
                                        <p:tgtEl>
                                          <p:spTgt spid="5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bldP spid="24" grpId="0"/>
      <p:bldP spid="29" grpId="0"/>
      <p:bldP spid="34" grpId="0"/>
      <p:bldP spid="37" grpId="0"/>
      <p:bldP spid="40"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5</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2047434"/>
            <a:ext cx="11361600" cy="486041"/>
          </a:xfrm>
        </p:spPr>
        <p:txBody>
          <a:bodyPr/>
          <a:lstStyle/>
          <a:p>
            <a:r>
              <a:rPr lang="en-GB" dirty="0"/>
              <a:t>EBM Champions</a:t>
            </a:r>
            <a:endParaRPr lang="en-US" dirty="0"/>
          </a:p>
        </p:txBody>
      </p:sp>
      <p:sp>
        <p:nvSpPr>
          <p:cNvPr id="5" name="Title 8">
            <a:extLst>
              <a:ext uri="{FF2B5EF4-FFF2-40B4-BE49-F238E27FC236}">
                <a16:creationId xmlns:a16="http://schemas.microsoft.com/office/drawing/2014/main" id="{A38A2656-4FD3-47D1-8EF2-DB158FDCED60}"/>
              </a:ext>
            </a:extLst>
          </p:cNvPr>
          <p:cNvSpPr txBox="1">
            <a:spLocks/>
          </p:cNvSpPr>
          <p:nvPr/>
        </p:nvSpPr>
        <p:spPr>
          <a:xfrm>
            <a:off x="2784412" y="2809862"/>
            <a:ext cx="4835588" cy="329495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US" sz="1800" kern="0" dirty="0"/>
              <a:t>Bradford Hill</a:t>
            </a:r>
            <a:r>
              <a:rPr lang="en-US" sz="1800" b="0" kern="0" dirty="0"/>
              <a:t> </a:t>
            </a:r>
            <a:r>
              <a:rPr lang="en-US" sz="1200" b="0" kern="0" dirty="0"/>
              <a:t>(1897 - 1991)</a:t>
            </a:r>
            <a:endParaRPr lang="en-US" sz="1800" b="0" kern="0" dirty="0"/>
          </a:p>
          <a:p>
            <a:pPr marL="285750" indent="-285750" algn="just">
              <a:lnSpc>
                <a:spcPct val="150000"/>
              </a:lnSpc>
              <a:buFont typeface="Arial" panose="020B0604020202020204" pitchFamily="34" charset="0"/>
              <a:buChar char="•"/>
            </a:pPr>
            <a:r>
              <a:rPr lang="en-US" sz="1800" b="0" kern="0" dirty="0"/>
              <a:t>English epidemiologist and statistician.</a:t>
            </a:r>
          </a:p>
          <a:p>
            <a:pPr marL="285750" indent="-285750" algn="just">
              <a:lnSpc>
                <a:spcPct val="150000"/>
              </a:lnSpc>
              <a:buFont typeface="Arial" panose="020B0604020202020204" pitchFamily="34" charset="0"/>
              <a:buChar char="•"/>
            </a:pPr>
            <a:r>
              <a:rPr lang="en-GB" sz="1800" b="0" kern="0" dirty="0"/>
              <a:t>Laid down the criteria of causal relationship between presumed cause (exposure) and an observed effect (outcome)</a:t>
            </a:r>
            <a:r>
              <a:rPr lang="en-US" sz="1800" b="0" kern="0" dirty="0"/>
              <a:t>.</a:t>
            </a:r>
          </a:p>
          <a:p>
            <a:pPr marL="285750" indent="-285750" algn="just">
              <a:lnSpc>
                <a:spcPct val="150000"/>
              </a:lnSpc>
              <a:buFont typeface="Arial" panose="020B0604020202020204" pitchFamily="34" charset="0"/>
              <a:buChar char="•"/>
            </a:pPr>
            <a:r>
              <a:rPr lang="en-US" sz="1800" b="0" kern="0" dirty="0"/>
              <a:t>Hill’s criteria represent the cornerstone of causality in medicine till today. </a:t>
            </a:r>
            <a:r>
              <a:rPr lang="en-US" sz="1800" kern="0" dirty="0">
                <a:solidFill>
                  <a:schemeClr val="accent2"/>
                </a:solidFill>
              </a:rPr>
              <a:t>Define?</a:t>
            </a:r>
          </a:p>
        </p:txBody>
      </p:sp>
      <p:pic>
        <p:nvPicPr>
          <p:cNvPr id="7" name="Picture 6" descr="A person in a suit&#10;&#10;Description automatically generated with low confidence">
            <a:extLst>
              <a:ext uri="{FF2B5EF4-FFF2-40B4-BE49-F238E27FC236}">
                <a16:creationId xmlns:a16="http://schemas.microsoft.com/office/drawing/2014/main" id="{9F190E72-B24E-4E82-9634-F487D3FF8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3000367"/>
            <a:ext cx="2069971" cy="2648318"/>
          </a:xfrm>
          <a:prstGeom prst="rect">
            <a:avLst/>
          </a:prstGeom>
        </p:spPr>
      </p:pic>
    </p:spTree>
    <p:extLst>
      <p:ext uri="{BB962C8B-B14F-4D97-AF65-F5344CB8AC3E}">
        <p14:creationId xmlns:p14="http://schemas.microsoft.com/office/powerpoint/2010/main" val="151588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6</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2047434"/>
            <a:ext cx="11361600" cy="486041"/>
          </a:xfrm>
        </p:spPr>
        <p:txBody>
          <a:bodyPr/>
          <a:lstStyle/>
          <a:p>
            <a:r>
              <a:rPr lang="en-GB" dirty="0"/>
              <a:t>EBM Champions</a:t>
            </a:r>
            <a:endParaRPr lang="en-US" dirty="0"/>
          </a:p>
        </p:txBody>
      </p:sp>
      <p:sp>
        <p:nvSpPr>
          <p:cNvPr id="5" name="Title 8">
            <a:extLst>
              <a:ext uri="{FF2B5EF4-FFF2-40B4-BE49-F238E27FC236}">
                <a16:creationId xmlns:a16="http://schemas.microsoft.com/office/drawing/2014/main" id="{A38A2656-4FD3-47D1-8EF2-DB158FDCED60}"/>
              </a:ext>
            </a:extLst>
          </p:cNvPr>
          <p:cNvSpPr txBox="1">
            <a:spLocks/>
          </p:cNvSpPr>
          <p:nvPr/>
        </p:nvSpPr>
        <p:spPr>
          <a:xfrm>
            <a:off x="2276411" y="2828334"/>
            <a:ext cx="5232753" cy="329495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US" sz="1800" kern="0" dirty="0"/>
              <a:t>Archie Cochrane </a:t>
            </a:r>
            <a:r>
              <a:rPr lang="en-US" sz="1200" b="0" kern="0" dirty="0"/>
              <a:t>(1909 - 1988)</a:t>
            </a:r>
            <a:endParaRPr lang="en-US" sz="1800" b="0" kern="0" dirty="0"/>
          </a:p>
          <a:p>
            <a:pPr marL="285750" indent="-285750" algn="just">
              <a:lnSpc>
                <a:spcPct val="150000"/>
              </a:lnSpc>
              <a:buFont typeface="Arial" panose="020B0604020202020204" pitchFamily="34" charset="0"/>
              <a:buChar char="•"/>
            </a:pPr>
            <a:r>
              <a:rPr lang="en-US" sz="1800" b="0" kern="0" dirty="0"/>
              <a:t>Scottish physician and clinical epidemiologist.</a:t>
            </a:r>
          </a:p>
          <a:p>
            <a:pPr marL="285750" indent="-285750" algn="just">
              <a:lnSpc>
                <a:spcPct val="150000"/>
              </a:lnSpc>
              <a:buFont typeface="Arial" panose="020B0604020202020204" pitchFamily="34" charset="0"/>
              <a:buChar char="•"/>
            </a:pPr>
            <a:r>
              <a:rPr lang="en-GB" sz="1800" b="0" kern="0" dirty="0"/>
              <a:t>Known for his advocacy for use of randomized control trials in guiding the clinical practice.</a:t>
            </a:r>
            <a:endParaRPr lang="en-US" sz="1800" b="0" kern="0" dirty="0"/>
          </a:p>
          <a:p>
            <a:pPr marL="285750" indent="-285750" algn="just">
              <a:lnSpc>
                <a:spcPct val="150000"/>
              </a:lnSpc>
              <a:buFont typeface="Arial" panose="020B0604020202020204" pitchFamily="34" charset="0"/>
              <a:buChar char="•"/>
            </a:pPr>
            <a:r>
              <a:rPr lang="en-US" sz="1800" b="0" kern="0" dirty="0"/>
              <a:t>His seminal book “</a:t>
            </a:r>
            <a:r>
              <a:rPr lang="en-GB" sz="1800" b="0" i="1" kern="0" dirty="0"/>
              <a:t>Effectiveness and Efficiency: Random Reflections on Health Services</a:t>
            </a:r>
            <a:r>
              <a:rPr lang="en-GB" sz="1800" b="0" kern="0" dirty="0"/>
              <a:t>”.</a:t>
            </a:r>
            <a:endParaRPr lang="en-US" sz="1800" kern="0" dirty="0">
              <a:solidFill>
                <a:schemeClr val="accent2"/>
              </a:solidFill>
            </a:endParaRPr>
          </a:p>
          <a:p>
            <a:pPr marL="285750" indent="-285750" algn="just">
              <a:lnSpc>
                <a:spcPct val="150000"/>
              </a:lnSpc>
              <a:buFont typeface="Arial" panose="020B0604020202020204" pitchFamily="34" charset="0"/>
              <a:buChar char="•"/>
            </a:pPr>
            <a:r>
              <a:rPr lang="en-US" sz="1800" b="0" kern="0" dirty="0">
                <a:solidFill>
                  <a:srgbClr val="0000DC"/>
                </a:solidFill>
              </a:rPr>
              <a:t>His efforts led to the establishment of </a:t>
            </a:r>
            <a:r>
              <a:rPr lang="en-US" sz="1800" kern="0" dirty="0">
                <a:solidFill>
                  <a:srgbClr val="0000DC"/>
                </a:solidFill>
              </a:rPr>
              <a:t>Cochrane Collaboration</a:t>
            </a:r>
            <a:r>
              <a:rPr lang="en-US" sz="1800" b="0" kern="0" dirty="0">
                <a:solidFill>
                  <a:srgbClr val="0000DC"/>
                </a:solidFill>
              </a:rPr>
              <a:t> in 1993.</a:t>
            </a:r>
            <a:endParaRPr lang="en-GB" sz="1800" b="0" kern="0" dirty="0">
              <a:solidFill>
                <a:srgbClr val="0000DC"/>
              </a:solidFill>
            </a:endParaRPr>
          </a:p>
        </p:txBody>
      </p:sp>
      <p:pic>
        <p:nvPicPr>
          <p:cNvPr id="8" name="Picture 7" descr="A person smiling for the camera&#10;&#10;Description automatically generated with medium confidence">
            <a:extLst>
              <a:ext uri="{FF2B5EF4-FFF2-40B4-BE49-F238E27FC236}">
                <a16:creationId xmlns:a16="http://schemas.microsoft.com/office/drawing/2014/main" id="{CD7019F6-5C18-463D-B1A7-EE9981653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61" y="3000368"/>
            <a:ext cx="1684257" cy="2647652"/>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4079B5BF-052E-46FD-B01D-80D82BD59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336" y="1"/>
            <a:ext cx="1828664" cy="2828334"/>
          </a:xfrm>
          <a:prstGeom prst="rect">
            <a:avLst/>
          </a:prstGeom>
        </p:spPr>
      </p:pic>
      <p:pic>
        <p:nvPicPr>
          <p:cNvPr id="12" name="Picture 11" descr="A picture containing text, sign&#10;&#10;Description automatically generated">
            <a:extLst>
              <a:ext uri="{FF2B5EF4-FFF2-40B4-BE49-F238E27FC236}">
                <a16:creationId xmlns:a16="http://schemas.microsoft.com/office/drawing/2014/main" id="{4E5555AA-A44D-4F20-BE55-D4A2CB8BA580}"/>
              </a:ext>
            </a:extLst>
          </p:cNvPr>
          <p:cNvPicPr>
            <a:picLocks noChangeAspect="1"/>
          </p:cNvPicPr>
          <p:nvPr/>
        </p:nvPicPr>
        <p:blipFill rotWithShape="1">
          <a:blip r:embed="rId4">
            <a:extLst>
              <a:ext uri="{28A0092B-C50C-407E-A947-70E740481C1C}">
                <a14:useLocalDpi xmlns:a14="http://schemas.microsoft.com/office/drawing/2010/main" val="0"/>
              </a:ext>
            </a:extLst>
          </a:blip>
          <a:srcRect l="20140" t="15104" r="19583" b="12299"/>
          <a:stretch/>
        </p:blipFill>
        <p:spPr>
          <a:xfrm>
            <a:off x="10071681" y="2919549"/>
            <a:ext cx="2194727" cy="2643286"/>
          </a:xfrm>
          <a:prstGeom prst="rect">
            <a:avLst/>
          </a:prstGeom>
        </p:spPr>
      </p:pic>
      <p:pic>
        <p:nvPicPr>
          <p:cNvPr id="14" name="Picture 13" descr="A picture containing graphical user interface&#10;&#10;Description automatically generated">
            <a:extLst>
              <a:ext uri="{FF2B5EF4-FFF2-40B4-BE49-F238E27FC236}">
                <a16:creationId xmlns:a16="http://schemas.microsoft.com/office/drawing/2014/main" id="{0CD20BE9-EDD2-4CE0-B137-A8D0F259021B}"/>
              </a:ext>
            </a:extLst>
          </p:cNvPr>
          <p:cNvPicPr>
            <a:picLocks noChangeAspect="1"/>
          </p:cNvPicPr>
          <p:nvPr/>
        </p:nvPicPr>
        <p:blipFill rotWithShape="1">
          <a:blip r:embed="rId5">
            <a:extLst>
              <a:ext uri="{28A0092B-C50C-407E-A947-70E740481C1C}">
                <a14:useLocalDpi xmlns:a14="http://schemas.microsoft.com/office/drawing/2010/main" val="0"/>
              </a:ext>
            </a:extLst>
          </a:blip>
          <a:srcRect t="18626" b="22507"/>
          <a:stretch/>
        </p:blipFill>
        <p:spPr>
          <a:xfrm>
            <a:off x="8114731" y="5961454"/>
            <a:ext cx="4077269" cy="785091"/>
          </a:xfrm>
          <a:prstGeom prst="rect">
            <a:avLst/>
          </a:prstGeom>
        </p:spPr>
      </p:pic>
      <p:pic>
        <p:nvPicPr>
          <p:cNvPr id="16" name="Picture 15" descr="Map&#10;&#10;Description automatically generated">
            <a:extLst>
              <a:ext uri="{FF2B5EF4-FFF2-40B4-BE49-F238E27FC236}">
                <a16:creationId xmlns:a16="http://schemas.microsoft.com/office/drawing/2014/main" id="{42290193-0237-44EB-BCD6-E7259D7D3C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0557" y="0"/>
            <a:ext cx="4077269" cy="2884010"/>
          </a:xfrm>
          <a:prstGeom prst="rect">
            <a:avLst/>
          </a:prstGeom>
        </p:spPr>
      </p:pic>
    </p:spTree>
    <p:extLst>
      <p:ext uri="{BB962C8B-B14F-4D97-AF65-F5344CB8AC3E}">
        <p14:creationId xmlns:p14="http://schemas.microsoft.com/office/powerpoint/2010/main" val="20361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7</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2047434"/>
            <a:ext cx="11361600" cy="486041"/>
          </a:xfrm>
        </p:spPr>
        <p:txBody>
          <a:bodyPr/>
          <a:lstStyle/>
          <a:p>
            <a:r>
              <a:rPr lang="en-GB" dirty="0"/>
              <a:t>EBM Champions</a:t>
            </a:r>
            <a:endParaRPr lang="en-US" dirty="0"/>
          </a:p>
        </p:txBody>
      </p:sp>
      <p:sp>
        <p:nvSpPr>
          <p:cNvPr id="5" name="Title 8">
            <a:extLst>
              <a:ext uri="{FF2B5EF4-FFF2-40B4-BE49-F238E27FC236}">
                <a16:creationId xmlns:a16="http://schemas.microsoft.com/office/drawing/2014/main" id="{A38A2656-4FD3-47D1-8EF2-DB158FDCED60}"/>
              </a:ext>
            </a:extLst>
          </p:cNvPr>
          <p:cNvSpPr txBox="1">
            <a:spLocks/>
          </p:cNvSpPr>
          <p:nvPr/>
        </p:nvSpPr>
        <p:spPr>
          <a:xfrm>
            <a:off x="414000" y="2800734"/>
            <a:ext cx="5232753" cy="8881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US" sz="1400" kern="0" dirty="0"/>
              <a:t>Prof. Alan Pearson</a:t>
            </a:r>
          </a:p>
          <a:p>
            <a:pPr marL="285750" indent="-285750" algn="just">
              <a:lnSpc>
                <a:spcPct val="150000"/>
              </a:lnSpc>
              <a:buFont typeface="Arial" panose="020B0604020202020204" pitchFamily="34" charset="0"/>
              <a:buChar char="•"/>
            </a:pPr>
            <a:r>
              <a:rPr lang="en-US" sz="1400" b="0" kern="0" dirty="0"/>
              <a:t>Founder of Joanna Briggs Institute (JBI).</a:t>
            </a:r>
          </a:p>
        </p:txBody>
      </p:sp>
      <p:pic>
        <p:nvPicPr>
          <p:cNvPr id="7" name="Picture 6" descr="A person wearing glasses&#10;&#10;Description automatically generated with medium confidence">
            <a:extLst>
              <a:ext uri="{FF2B5EF4-FFF2-40B4-BE49-F238E27FC236}">
                <a16:creationId xmlns:a16="http://schemas.microsoft.com/office/drawing/2014/main" id="{19609BC3-56AD-4309-B6EE-386DCFB2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3477113"/>
            <a:ext cx="2061344" cy="2061344"/>
          </a:xfrm>
          <a:prstGeom prst="rect">
            <a:avLst/>
          </a:prstGeom>
        </p:spPr>
      </p:pic>
      <p:pic>
        <p:nvPicPr>
          <p:cNvPr id="11" name="Picture 10" descr="Logo, company name&#10;&#10;Description automatically generated">
            <a:extLst>
              <a:ext uri="{FF2B5EF4-FFF2-40B4-BE49-F238E27FC236}">
                <a16:creationId xmlns:a16="http://schemas.microsoft.com/office/drawing/2014/main" id="{8C9F1BEC-A39E-4798-936F-B905B2313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 y="5538457"/>
            <a:ext cx="2061345" cy="676379"/>
          </a:xfrm>
          <a:prstGeom prst="rect">
            <a:avLst/>
          </a:prstGeom>
        </p:spPr>
      </p:pic>
      <p:sp>
        <p:nvSpPr>
          <p:cNvPr id="15" name="Title 8">
            <a:extLst>
              <a:ext uri="{FF2B5EF4-FFF2-40B4-BE49-F238E27FC236}">
                <a16:creationId xmlns:a16="http://schemas.microsoft.com/office/drawing/2014/main" id="{07F32EB0-C810-41C1-903A-74D2740EAFFF}"/>
              </a:ext>
            </a:extLst>
          </p:cNvPr>
          <p:cNvSpPr txBox="1">
            <a:spLocks/>
          </p:cNvSpPr>
          <p:nvPr/>
        </p:nvSpPr>
        <p:spPr>
          <a:xfrm>
            <a:off x="4483906" y="2800734"/>
            <a:ext cx="2840004" cy="8881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US" sz="1400" kern="0" dirty="0"/>
              <a:t>Prof. Gordon </a:t>
            </a:r>
            <a:r>
              <a:rPr lang="en-US" sz="1400" kern="0" dirty="0" err="1"/>
              <a:t>Guyatt</a:t>
            </a:r>
            <a:endParaRPr lang="en-US" sz="1400" kern="0" dirty="0"/>
          </a:p>
          <a:p>
            <a:pPr marL="285750" indent="-285750" algn="just">
              <a:lnSpc>
                <a:spcPct val="150000"/>
              </a:lnSpc>
              <a:buFont typeface="Arial" panose="020B0604020202020204" pitchFamily="34" charset="0"/>
              <a:buChar char="•"/>
            </a:pPr>
            <a:r>
              <a:rPr lang="en-GB" sz="1400" b="0" kern="0" dirty="0"/>
              <a:t>The most cited scholar in EBM.</a:t>
            </a:r>
            <a:endParaRPr lang="en-US" sz="1400" b="0" kern="0" dirty="0"/>
          </a:p>
        </p:txBody>
      </p:sp>
      <p:pic>
        <p:nvPicPr>
          <p:cNvPr id="19" name="Picture 18" descr="A picture containing person, person, wall, indoor&#10;&#10;Description automatically generated">
            <a:extLst>
              <a:ext uri="{FF2B5EF4-FFF2-40B4-BE49-F238E27FC236}">
                <a16:creationId xmlns:a16="http://schemas.microsoft.com/office/drawing/2014/main" id="{95D3F63A-57E8-40D8-A7EB-C00B7FC894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905" y="3477112"/>
            <a:ext cx="1909366" cy="2065587"/>
          </a:xfrm>
          <a:prstGeom prst="rect">
            <a:avLst/>
          </a:prstGeom>
        </p:spPr>
      </p:pic>
      <p:pic>
        <p:nvPicPr>
          <p:cNvPr id="21" name="Picture 20" descr="Logo, company name&#10;&#10;Description automatically generated">
            <a:extLst>
              <a:ext uri="{FF2B5EF4-FFF2-40B4-BE49-F238E27FC236}">
                <a16:creationId xmlns:a16="http://schemas.microsoft.com/office/drawing/2014/main" id="{F231E761-D65A-460F-B87A-0653DF1E0E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904" y="5560136"/>
            <a:ext cx="1162849" cy="643032"/>
          </a:xfrm>
          <a:prstGeom prst="rect">
            <a:avLst/>
          </a:prstGeom>
        </p:spPr>
      </p:pic>
      <p:sp>
        <p:nvSpPr>
          <p:cNvPr id="22" name="Title 8">
            <a:extLst>
              <a:ext uri="{FF2B5EF4-FFF2-40B4-BE49-F238E27FC236}">
                <a16:creationId xmlns:a16="http://schemas.microsoft.com/office/drawing/2014/main" id="{859DEA21-40E6-4E59-9447-5037EE65D4B5}"/>
              </a:ext>
            </a:extLst>
          </p:cNvPr>
          <p:cNvSpPr txBox="1">
            <a:spLocks/>
          </p:cNvSpPr>
          <p:nvPr/>
        </p:nvSpPr>
        <p:spPr>
          <a:xfrm>
            <a:off x="8407924" y="2800734"/>
            <a:ext cx="2669574" cy="8881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US" sz="1400" kern="0" dirty="0"/>
              <a:t>Prof. Holger </a:t>
            </a:r>
            <a:r>
              <a:rPr lang="en-US" sz="1400" kern="0" dirty="0" err="1"/>
              <a:t>Schünemann</a:t>
            </a:r>
            <a:endParaRPr lang="en-US" sz="1400" kern="0" dirty="0"/>
          </a:p>
          <a:p>
            <a:pPr marL="285750" indent="-285750" algn="just">
              <a:lnSpc>
                <a:spcPct val="150000"/>
              </a:lnSpc>
              <a:buFont typeface="Arial" panose="020B0604020202020204" pitchFamily="34" charset="0"/>
              <a:buChar char="•"/>
            </a:pPr>
            <a:r>
              <a:rPr lang="en-GB" sz="1400" b="0" kern="0" dirty="0"/>
              <a:t>Founder of GRADE.</a:t>
            </a:r>
            <a:endParaRPr lang="en-US" sz="1400" b="0" kern="0" dirty="0"/>
          </a:p>
        </p:txBody>
      </p:sp>
      <p:pic>
        <p:nvPicPr>
          <p:cNvPr id="26" name="Picture 25" descr="A person in a suit&#10;&#10;Description automatically generated with medium confidence">
            <a:extLst>
              <a:ext uri="{FF2B5EF4-FFF2-40B4-BE49-F238E27FC236}">
                <a16:creationId xmlns:a16="http://schemas.microsoft.com/office/drawing/2014/main" id="{F8C0455D-0D07-4F6F-A0B0-AA358D4581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1831" y="3429000"/>
            <a:ext cx="2061345" cy="2061345"/>
          </a:xfrm>
          <a:prstGeom prst="rect">
            <a:avLst/>
          </a:prstGeom>
        </p:spPr>
      </p:pic>
      <p:pic>
        <p:nvPicPr>
          <p:cNvPr id="28" name="Picture 27" descr="Logo&#10;&#10;Description automatically generated">
            <a:extLst>
              <a:ext uri="{FF2B5EF4-FFF2-40B4-BE49-F238E27FC236}">
                <a16:creationId xmlns:a16="http://schemas.microsoft.com/office/drawing/2014/main" id="{2014A6CA-8BE8-4B5D-ADA5-92191B26A1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1830" y="5488298"/>
            <a:ext cx="1717725" cy="680219"/>
          </a:xfrm>
          <a:prstGeom prst="rect">
            <a:avLst/>
          </a:prstGeom>
        </p:spPr>
      </p:pic>
      <p:pic>
        <p:nvPicPr>
          <p:cNvPr id="9" name="Picture 8">
            <a:extLst>
              <a:ext uri="{FF2B5EF4-FFF2-40B4-BE49-F238E27FC236}">
                <a16:creationId xmlns:a16="http://schemas.microsoft.com/office/drawing/2014/main" id="{83C4ED07-B26C-4700-8B55-7F935A6E15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19554" y="20471"/>
            <a:ext cx="2072445" cy="2667359"/>
          </a:xfrm>
          <a:prstGeom prst="rect">
            <a:avLst/>
          </a:prstGeom>
        </p:spPr>
      </p:pic>
    </p:spTree>
    <p:extLst>
      <p:ext uri="{BB962C8B-B14F-4D97-AF65-F5344CB8AC3E}">
        <p14:creationId xmlns:p14="http://schemas.microsoft.com/office/powerpoint/2010/main" val="189714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8</a:t>
            </a:fld>
            <a:endParaRPr lang="cs-CZ" altLang="cs-CZ" dirty="0"/>
          </a:p>
        </p:txBody>
      </p:sp>
      <p:sp>
        <p:nvSpPr>
          <p:cNvPr id="4" name="Title 8">
            <a:extLst>
              <a:ext uri="{FF2B5EF4-FFF2-40B4-BE49-F238E27FC236}">
                <a16:creationId xmlns:a16="http://schemas.microsoft.com/office/drawing/2014/main" id="{F52E1876-7F2C-4F24-A1D3-F1780FB8C961}"/>
              </a:ext>
            </a:extLst>
          </p:cNvPr>
          <p:cNvSpPr>
            <a:spLocks noGrp="1"/>
          </p:cNvSpPr>
          <p:nvPr>
            <p:ph type="title"/>
          </p:nvPr>
        </p:nvSpPr>
        <p:spPr>
          <a:xfrm>
            <a:off x="415200" y="2047434"/>
            <a:ext cx="11361600" cy="486041"/>
          </a:xfrm>
        </p:spPr>
        <p:txBody>
          <a:bodyPr/>
          <a:lstStyle/>
          <a:p>
            <a:r>
              <a:rPr lang="en-GB" dirty="0"/>
              <a:t>EBM Principles</a:t>
            </a:r>
            <a:endParaRPr lang="en-US" dirty="0"/>
          </a:p>
        </p:txBody>
      </p:sp>
      <p:pic>
        <p:nvPicPr>
          <p:cNvPr id="5" name="Picture 4" descr="Diagram, venn diagram&#10;&#10;Description automatically generated">
            <a:extLst>
              <a:ext uri="{FF2B5EF4-FFF2-40B4-BE49-F238E27FC236}">
                <a16:creationId xmlns:a16="http://schemas.microsoft.com/office/drawing/2014/main" id="{9A00DAD9-BF69-4792-93CB-09EE196E7419}"/>
              </a:ext>
            </a:extLst>
          </p:cNvPr>
          <p:cNvPicPr>
            <a:picLocks noChangeAspect="1"/>
          </p:cNvPicPr>
          <p:nvPr/>
        </p:nvPicPr>
        <p:blipFill rotWithShape="1">
          <a:blip r:embed="rId2">
            <a:extLst>
              <a:ext uri="{28A0092B-C50C-407E-A947-70E740481C1C}">
                <a14:useLocalDpi xmlns:a14="http://schemas.microsoft.com/office/drawing/2010/main" val="0"/>
              </a:ext>
            </a:extLst>
          </a:blip>
          <a:srcRect t="16544" r="12581" b="1363"/>
          <a:stretch/>
        </p:blipFill>
        <p:spPr>
          <a:xfrm>
            <a:off x="7384869" y="3472346"/>
            <a:ext cx="4807131" cy="3385654"/>
          </a:xfrm>
          <a:prstGeom prst="rect">
            <a:avLst/>
          </a:prstGeom>
        </p:spPr>
      </p:pic>
      <p:sp>
        <p:nvSpPr>
          <p:cNvPr id="6" name="Title 8">
            <a:extLst>
              <a:ext uri="{FF2B5EF4-FFF2-40B4-BE49-F238E27FC236}">
                <a16:creationId xmlns:a16="http://schemas.microsoft.com/office/drawing/2014/main" id="{3A4AEDF5-8D2D-4192-B1DF-939A4ED1F8F8}"/>
              </a:ext>
            </a:extLst>
          </p:cNvPr>
          <p:cNvSpPr txBox="1">
            <a:spLocks/>
          </p:cNvSpPr>
          <p:nvPr/>
        </p:nvSpPr>
        <p:spPr>
          <a:xfrm>
            <a:off x="413999" y="2776693"/>
            <a:ext cx="8703875" cy="32080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00000"/>
              </a:lnSpc>
              <a:buFont typeface="Arial" panose="020B0604020202020204" pitchFamily="34" charset="0"/>
              <a:buChar char="•"/>
            </a:pPr>
            <a:r>
              <a:rPr lang="en-GB" sz="1800" b="0" kern="0" dirty="0"/>
              <a:t>EBM aims to </a:t>
            </a:r>
            <a:r>
              <a:rPr lang="en-GB" sz="1800" kern="0" dirty="0">
                <a:solidFill>
                  <a:srgbClr val="FF0000"/>
                </a:solidFill>
              </a:rPr>
              <a:t>integrate</a:t>
            </a:r>
            <a:r>
              <a:rPr lang="en-GB" sz="1800" b="0" kern="0" dirty="0"/>
              <a:t> clinical experience and patient values with the best available scientific evidence.</a:t>
            </a:r>
          </a:p>
          <a:p>
            <a:pPr marL="285750" indent="-285750" algn="just">
              <a:lnSpc>
                <a:spcPct val="100000"/>
              </a:lnSpc>
              <a:buFont typeface="Arial" panose="020B0604020202020204" pitchFamily="34" charset="0"/>
              <a:buChar char="•"/>
            </a:pPr>
            <a:r>
              <a:rPr lang="en-GB" sz="1800" b="0" kern="0" dirty="0"/>
              <a:t>EBM is </a:t>
            </a:r>
            <a:r>
              <a:rPr lang="en-GB" sz="1800" kern="0" dirty="0">
                <a:solidFill>
                  <a:srgbClr val="FF0000"/>
                </a:solidFill>
              </a:rPr>
              <a:t>not dogmatic cookbook </a:t>
            </a:r>
            <a:r>
              <a:rPr lang="en-GB" sz="1800" b="0" kern="0" dirty="0">
                <a:solidFill>
                  <a:srgbClr val="0000DC"/>
                </a:solidFill>
              </a:rPr>
              <a:t>medicine</a:t>
            </a:r>
            <a:r>
              <a:rPr lang="en-GB" sz="1800" kern="0" dirty="0">
                <a:solidFill>
                  <a:srgbClr val="FF0000"/>
                </a:solidFill>
              </a:rPr>
              <a:t> </a:t>
            </a:r>
            <a:r>
              <a:rPr lang="en-GB" sz="1800" b="0" kern="0" dirty="0"/>
              <a:t>– it never implies that “one-size-fits-all”.</a:t>
            </a:r>
          </a:p>
          <a:p>
            <a:pPr marL="285750" indent="-285750">
              <a:lnSpc>
                <a:spcPct val="150000"/>
              </a:lnSpc>
              <a:buFont typeface="Arial" panose="020B0604020202020204" pitchFamily="34" charset="0"/>
              <a:buChar char="•"/>
            </a:pPr>
            <a:r>
              <a:rPr lang="en-GB" sz="1800" b="0" kern="0" dirty="0">
                <a:solidFill>
                  <a:srgbClr val="0000DC"/>
                </a:solidFill>
              </a:rPr>
              <a:t>The </a:t>
            </a:r>
            <a:r>
              <a:rPr lang="en-GB" sz="1800" kern="0" dirty="0">
                <a:solidFill>
                  <a:srgbClr val="FF0000"/>
                </a:solidFill>
              </a:rPr>
              <a:t>EBM-oriented clinicians of tomorrow </a:t>
            </a:r>
            <a:r>
              <a:rPr lang="en-GB" sz="1800" b="0" kern="0" dirty="0">
                <a:solidFill>
                  <a:srgbClr val="0000DC"/>
                </a:solidFill>
              </a:rPr>
              <a:t>have three tasks:</a:t>
            </a:r>
          </a:p>
          <a:p>
            <a:pPr marL="342900" indent="-342900">
              <a:lnSpc>
                <a:spcPct val="150000"/>
              </a:lnSpc>
              <a:buFont typeface="+mj-lt"/>
              <a:buAutoNum type="alphaLcParenR"/>
            </a:pPr>
            <a:r>
              <a:rPr lang="en-GB" sz="1800" b="0" kern="0" dirty="0">
                <a:solidFill>
                  <a:srgbClr val="0000DC"/>
                </a:solidFill>
              </a:rPr>
              <a:t>to </a:t>
            </a:r>
            <a:r>
              <a:rPr lang="en-GB" sz="1800" u="sng" kern="0" dirty="0">
                <a:solidFill>
                  <a:srgbClr val="0000DC"/>
                </a:solidFill>
              </a:rPr>
              <a:t>use evidence summaries </a:t>
            </a:r>
            <a:r>
              <a:rPr lang="en-GB" sz="1800" b="0" kern="0" dirty="0">
                <a:solidFill>
                  <a:srgbClr val="0000DC"/>
                </a:solidFill>
              </a:rPr>
              <a:t>in clinical practice;</a:t>
            </a:r>
          </a:p>
          <a:p>
            <a:pPr marL="342900" indent="-342900">
              <a:lnSpc>
                <a:spcPct val="150000"/>
              </a:lnSpc>
              <a:buFont typeface="+mj-lt"/>
              <a:buAutoNum type="alphaLcParenR"/>
            </a:pPr>
            <a:r>
              <a:rPr lang="en-GB" sz="1800" b="0" kern="0" dirty="0">
                <a:solidFill>
                  <a:srgbClr val="0000DC"/>
                </a:solidFill>
              </a:rPr>
              <a:t>to </a:t>
            </a:r>
            <a:r>
              <a:rPr lang="en-GB" sz="1800" u="sng" kern="0" dirty="0">
                <a:solidFill>
                  <a:srgbClr val="0000DC"/>
                </a:solidFill>
              </a:rPr>
              <a:t>help develop and update</a:t>
            </a:r>
            <a:r>
              <a:rPr lang="en-GB" sz="1800" kern="0" dirty="0">
                <a:solidFill>
                  <a:srgbClr val="0000DC"/>
                </a:solidFill>
              </a:rPr>
              <a:t> </a:t>
            </a:r>
            <a:r>
              <a:rPr lang="en-GB" sz="1800" b="0" kern="0" dirty="0">
                <a:solidFill>
                  <a:srgbClr val="0000DC"/>
                </a:solidFill>
              </a:rPr>
              <a:t>selected systematic reviews or evidence-based guidelines in their area of expertise;</a:t>
            </a:r>
          </a:p>
          <a:p>
            <a:pPr marL="342900" indent="-342900">
              <a:lnSpc>
                <a:spcPct val="150000"/>
              </a:lnSpc>
              <a:buFont typeface="+mj-lt"/>
              <a:buAutoNum type="alphaLcParenR"/>
            </a:pPr>
            <a:r>
              <a:rPr lang="en-GB" sz="1800" b="0" kern="0" dirty="0">
                <a:solidFill>
                  <a:srgbClr val="0000DC"/>
                </a:solidFill>
              </a:rPr>
              <a:t>to </a:t>
            </a:r>
            <a:r>
              <a:rPr lang="en-GB" sz="1800" u="sng" kern="0" dirty="0">
                <a:solidFill>
                  <a:srgbClr val="0000DC"/>
                </a:solidFill>
              </a:rPr>
              <a:t>enrol patients in studies </a:t>
            </a:r>
            <a:r>
              <a:rPr lang="en-GB" sz="1800" b="0" kern="0" dirty="0">
                <a:solidFill>
                  <a:srgbClr val="0000DC"/>
                </a:solidFill>
              </a:rPr>
              <a:t>of treatment, diagnosis and prognosis on which medical practice is based.</a:t>
            </a:r>
          </a:p>
        </p:txBody>
      </p:sp>
    </p:spTree>
    <p:extLst>
      <p:ext uri="{BB962C8B-B14F-4D97-AF65-F5344CB8AC3E}">
        <p14:creationId xmlns:p14="http://schemas.microsoft.com/office/powerpoint/2010/main" val="233864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Riad A. Evidence-Based Medicine. </a:t>
            </a:r>
            <a:r>
              <a:rPr lang="en-GB" i="1" noProof="0" dirty="0"/>
              <a:t>Public Health I</a:t>
            </a:r>
            <a:r>
              <a:rPr lang="en-GB" noProof="0" dirty="0"/>
              <a:t>. October 2024</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9</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5200" y="2047434"/>
            <a:ext cx="11361600" cy="486041"/>
          </a:xfrm>
        </p:spPr>
        <p:txBody>
          <a:bodyPr/>
          <a:lstStyle/>
          <a:p>
            <a:r>
              <a:rPr lang="en-GB" dirty="0"/>
              <a:t>EBM Approach</a:t>
            </a:r>
            <a:endParaRPr lang="en-US" dirty="0"/>
          </a:p>
        </p:txBody>
      </p:sp>
      <p:sp>
        <p:nvSpPr>
          <p:cNvPr id="16" name="Title 8">
            <a:extLst>
              <a:ext uri="{FF2B5EF4-FFF2-40B4-BE49-F238E27FC236}">
                <a16:creationId xmlns:a16="http://schemas.microsoft.com/office/drawing/2014/main" id="{ADD8247E-9DB9-4EE0-9705-957142AFF3F1}"/>
              </a:ext>
            </a:extLst>
          </p:cNvPr>
          <p:cNvSpPr txBox="1">
            <a:spLocks/>
          </p:cNvSpPr>
          <p:nvPr/>
        </p:nvSpPr>
        <p:spPr>
          <a:xfrm>
            <a:off x="414000" y="2720482"/>
            <a:ext cx="6482100" cy="32080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200000"/>
              </a:lnSpc>
              <a:buFont typeface="Arial" panose="020B0604020202020204" pitchFamily="34" charset="0"/>
              <a:buChar char="•"/>
            </a:pPr>
            <a:r>
              <a:rPr lang="en-GB" sz="1800" b="0" kern="0" dirty="0"/>
              <a:t>The general steps (5 A) of EBM are as follows:</a:t>
            </a:r>
          </a:p>
          <a:p>
            <a:pPr marL="342900" indent="-342900" algn="just">
              <a:lnSpc>
                <a:spcPct val="200000"/>
              </a:lnSpc>
              <a:buFont typeface="+mj-lt"/>
              <a:buAutoNum type="arabicPeriod"/>
            </a:pPr>
            <a:r>
              <a:rPr lang="en-GB" sz="1800" kern="0" dirty="0"/>
              <a:t>Ask: Generate Clinical Question</a:t>
            </a:r>
          </a:p>
          <a:p>
            <a:pPr marL="342900" indent="-342900" algn="just">
              <a:lnSpc>
                <a:spcPct val="200000"/>
              </a:lnSpc>
              <a:buFont typeface="+mj-lt"/>
              <a:buAutoNum type="arabicPeriod"/>
            </a:pPr>
            <a:r>
              <a:rPr lang="en-GB" sz="1800" kern="0" dirty="0"/>
              <a:t>Acquire: Find Best Evidence</a:t>
            </a:r>
          </a:p>
          <a:p>
            <a:pPr marL="342900" indent="-342900" algn="just">
              <a:lnSpc>
                <a:spcPct val="200000"/>
              </a:lnSpc>
              <a:buFont typeface="+mj-lt"/>
              <a:buAutoNum type="arabicPeriod"/>
            </a:pPr>
            <a:r>
              <a:rPr lang="en-GB" sz="1800" kern="0" dirty="0"/>
              <a:t>Appraise: Critical Appraisal</a:t>
            </a:r>
          </a:p>
          <a:p>
            <a:pPr marL="342900" indent="-342900" algn="just">
              <a:lnSpc>
                <a:spcPct val="200000"/>
              </a:lnSpc>
              <a:buFont typeface="+mj-lt"/>
              <a:buAutoNum type="arabicPeriod"/>
            </a:pPr>
            <a:r>
              <a:rPr lang="en-GB" sz="1800" kern="0" dirty="0"/>
              <a:t>Apply: Apply the Evidence</a:t>
            </a:r>
          </a:p>
          <a:p>
            <a:pPr marL="342900" indent="-342900" algn="just">
              <a:lnSpc>
                <a:spcPct val="200000"/>
              </a:lnSpc>
              <a:buFont typeface="+mj-lt"/>
              <a:buAutoNum type="arabicPeriod"/>
            </a:pPr>
            <a:r>
              <a:rPr lang="en-GB" sz="1800" kern="0" dirty="0"/>
              <a:t>Analyse: Evaluate</a:t>
            </a:r>
            <a:endParaRPr lang="en-GB" sz="1800" kern="0" dirty="0">
              <a:solidFill>
                <a:srgbClr val="0000DC"/>
              </a:solidFill>
            </a:endParaRPr>
          </a:p>
        </p:txBody>
      </p:sp>
      <p:pic>
        <p:nvPicPr>
          <p:cNvPr id="10" name="Picture 9" descr="Chart&#10;&#10;Description automatically generated">
            <a:extLst>
              <a:ext uri="{FF2B5EF4-FFF2-40B4-BE49-F238E27FC236}">
                <a16:creationId xmlns:a16="http://schemas.microsoft.com/office/drawing/2014/main" id="{92CD065F-4103-4EB5-8FB4-661ED54FC635}"/>
              </a:ext>
            </a:extLst>
          </p:cNvPr>
          <p:cNvPicPr>
            <a:picLocks noChangeAspect="1"/>
          </p:cNvPicPr>
          <p:nvPr/>
        </p:nvPicPr>
        <p:blipFill rotWithShape="1">
          <a:blip r:embed="rId2">
            <a:extLst>
              <a:ext uri="{28A0092B-C50C-407E-A947-70E740481C1C}">
                <a14:useLocalDpi xmlns:a14="http://schemas.microsoft.com/office/drawing/2010/main" val="0"/>
              </a:ext>
            </a:extLst>
          </a:blip>
          <a:srcRect l="16844" t="14312" r="18794" b="6974"/>
          <a:stretch/>
        </p:blipFill>
        <p:spPr>
          <a:xfrm>
            <a:off x="6950100" y="830938"/>
            <a:ext cx="5241900" cy="5397062"/>
          </a:xfrm>
          <a:prstGeom prst="rect">
            <a:avLst/>
          </a:prstGeom>
        </p:spPr>
      </p:pic>
    </p:spTree>
    <p:extLst>
      <p:ext uri="{BB962C8B-B14F-4D97-AF65-F5344CB8AC3E}">
        <p14:creationId xmlns:p14="http://schemas.microsoft.com/office/powerpoint/2010/main" val="40567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6BC89E16-269B-4875-A8A3-7D5D981D44E5}" vid="{F6D460A2-5B48-45E1-BFF4-0DDF8E264AE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C68B2DD10E4E641B9A49F511144F5A4" ma:contentTypeVersion="12" ma:contentTypeDescription="Vytvoří nový dokument" ma:contentTypeScope="" ma:versionID="a223fff03c453adff6f71ab8db6b83f8">
  <xsd:schema xmlns:xsd="http://www.w3.org/2001/XMLSchema" xmlns:xs="http://www.w3.org/2001/XMLSchema" xmlns:p="http://schemas.microsoft.com/office/2006/metadata/properties" xmlns:ns3="adf513c8-52bb-4e1e-ada8-f03aebc95c0f" xmlns:ns4="230e809e-4bbc-49fa-8f74-de6a1db7665f" targetNamespace="http://schemas.microsoft.com/office/2006/metadata/properties" ma:root="true" ma:fieldsID="01641967d128646126f3b53a88b40ea3" ns3:_="" ns4:_="">
    <xsd:import namespace="adf513c8-52bb-4e1e-ada8-f03aebc95c0f"/>
    <xsd:import namespace="230e809e-4bbc-49fa-8f74-de6a1db766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f513c8-52bb-4e1e-ada8-f03aebc95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809e-4bbc-49fa-8f74-de6a1db7665f"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AB4400-75B8-420E-AD2A-F1019CC58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f513c8-52bb-4e1e-ada8-f03aebc95c0f"/>
    <ds:schemaRef ds:uri="230e809e-4bbc-49fa-8f74-de6a1db766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7D85AF-7A9B-49D2-9F11-5234C2029510}">
  <ds:schemaRefs>
    <ds:schemaRef ds:uri="http://schemas.microsoft.com/office/2006/documentManagement/types"/>
    <ds:schemaRef ds:uri="http://www.w3.org/XML/1998/namespace"/>
    <ds:schemaRef ds:uri="http://purl.org/dc/terms/"/>
    <ds:schemaRef ds:uri="230e809e-4bbc-49fa-8f74-de6a1db7665f"/>
    <ds:schemaRef ds:uri="http://schemas.microsoft.com/office/infopath/2007/PartnerControls"/>
    <ds:schemaRef ds:uri="http://purl.org/dc/elements/1.1/"/>
    <ds:schemaRef ds:uri="http://schemas.openxmlformats.org/package/2006/metadata/core-properties"/>
    <ds:schemaRef ds:uri="adf513c8-52bb-4e1e-ada8-f03aebc95c0f"/>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6B8B20B-F959-4BDA-A2ED-CC15F94CBB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5354</TotalTime>
  <Words>2219</Words>
  <Application>Microsoft Office PowerPoint</Application>
  <PresentationFormat>Widescreen</PresentationFormat>
  <Paragraphs>240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Courier New</vt:lpstr>
      <vt:lpstr>Tahoma</vt:lpstr>
      <vt:lpstr>Wingdings</vt:lpstr>
      <vt:lpstr>Presentation_MU_EN</vt:lpstr>
      <vt:lpstr>Evidence-Based Medicine</vt:lpstr>
      <vt:lpstr>“Can a physician practice medicine without knowing EBM?”</vt:lpstr>
      <vt:lpstr>Evidence-based medicine (EBM) is the conscientious, explicit and judicious use of current best evidence in making decisions about the care of individual patients.</vt:lpstr>
      <vt:lpstr>EBM Champions</vt:lpstr>
      <vt:lpstr>EBM Champions</vt:lpstr>
      <vt:lpstr>EBM Champions</vt:lpstr>
      <vt:lpstr>EBM Champions</vt:lpstr>
      <vt:lpstr>EBM Principles</vt:lpstr>
      <vt:lpstr>EBM Approach</vt:lpstr>
      <vt:lpstr>Generate Clinical Question</vt:lpstr>
      <vt:lpstr>Generate Clinical Question</vt:lpstr>
      <vt:lpstr>Clinical Questions</vt:lpstr>
      <vt:lpstr>Find Best Evidence</vt:lpstr>
      <vt:lpstr>Find Best Evidence</vt:lpstr>
      <vt:lpstr>Critical Appraisal</vt:lpstr>
      <vt:lpstr>Critical Appraisal</vt:lpstr>
      <vt:lpstr>Apply the Evidence</vt:lpstr>
      <vt:lpstr>Evaluate </vt:lpstr>
      <vt:lpstr>BREAK</vt:lpstr>
      <vt:lpstr>Systematic Review</vt:lpstr>
      <vt:lpstr>Systematic Review</vt:lpstr>
      <vt:lpstr>Systematic Review</vt:lpstr>
      <vt:lpstr>Evidence Synthesis</vt:lpstr>
      <vt:lpstr>Meta Analysis</vt:lpstr>
      <vt:lpstr>Meta Analysis</vt:lpstr>
      <vt:lpstr>Meta Analysis</vt:lpstr>
      <vt:lpstr>Meta Analysis</vt:lpstr>
      <vt:lpstr>Useful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Disease</dc:title>
  <dc:creator>Abanoub Riad</dc:creator>
  <cp:lastModifiedBy>Abanoub Riad</cp:lastModifiedBy>
  <cp:revision>30</cp:revision>
  <dcterms:created xsi:type="dcterms:W3CDTF">2020-09-18T15:53:43Z</dcterms:created>
  <dcterms:modified xsi:type="dcterms:W3CDTF">2024-10-23T14:25:49Z</dcterms:modified>
</cp:coreProperties>
</file>