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3" r:id="rId2"/>
    <p:sldId id="256" r:id="rId3"/>
    <p:sldId id="257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6B99C79-1680-467D-95DA-A8944134C1D4}" type="datetimeFigureOut">
              <a:rPr lang="cs-CZ" smtClean="0"/>
              <a:pPr/>
              <a:t>24.2.2009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01726E4-95B7-482A-9EA8-A4A42A8576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z komplexní fyzické geografie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309926" y="4572000"/>
            <a:ext cx="5834074" cy="2286000"/>
          </a:xfrm>
        </p:spPr>
        <p:txBody>
          <a:bodyPr/>
          <a:lstStyle/>
          <a:p>
            <a:pPr marL="512064" indent="-457200">
              <a:buAutoNum type="arabicPeriod"/>
            </a:pPr>
            <a:r>
              <a:rPr lang="cs-CZ" dirty="0" err="1" smtClean="0"/>
              <a:t>Geokomplexy</a:t>
            </a:r>
            <a:endParaRPr lang="cs-CZ" dirty="0" smtClean="0"/>
          </a:p>
          <a:p>
            <a:pPr marL="512064" indent="-457200">
              <a:buAutoNum type="arabicPeriod"/>
            </a:pPr>
            <a:r>
              <a:rPr lang="cs-CZ" dirty="0" smtClean="0"/>
              <a:t>Environmentální aspekty FG</a:t>
            </a:r>
          </a:p>
          <a:p>
            <a:pPr marL="512064" indent="-457200">
              <a:buAutoNum type="arabicPeriod"/>
            </a:pPr>
            <a:r>
              <a:rPr lang="cs-CZ" dirty="0" smtClean="0"/>
              <a:t>Studium přírodních rizik a hazardů</a:t>
            </a:r>
          </a:p>
          <a:p>
            <a:pPr marL="512064" indent="-457200">
              <a:buAutoNum type="arabicPeriod"/>
            </a:pPr>
            <a:r>
              <a:rPr lang="cs-CZ" dirty="0" smtClean="0"/>
              <a:t>Geografie v rizikovém managementu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GEOKOMPLEXY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85720" y="6215082"/>
            <a:ext cx="3979718" cy="44944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RNDr. Aleš Ruda, </a:t>
            </a:r>
            <a:r>
              <a:rPr kumimoji="0" lang="cs-CZ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8062912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Seminář z komplexní fyzické geografie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KRAJINA = GEOSYSTÉM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soubor prvků geografické sféry a jejich vzájemných vztahů</a:t>
            </a:r>
          </a:p>
          <a:p>
            <a:r>
              <a:rPr lang="cs-CZ" sz="2400" dirty="0" smtClean="0"/>
              <a:t>A. </a:t>
            </a:r>
            <a:r>
              <a:rPr lang="cs-CZ" sz="2400" dirty="0" err="1" smtClean="0"/>
              <a:t>von</a:t>
            </a:r>
            <a:r>
              <a:rPr lang="cs-CZ" sz="2400" dirty="0" smtClean="0"/>
              <a:t> </a:t>
            </a:r>
            <a:r>
              <a:rPr lang="cs-CZ" sz="2400" dirty="0" err="1" smtClean="0"/>
              <a:t>Humboldt</a:t>
            </a:r>
            <a:endParaRPr lang="cs-CZ" sz="2400" dirty="0" smtClean="0"/>
          </a:p>
          <a:p>
            <a:r>
              <a:rPr lang="cs-CZ" sz="2400" dirty="0" smtClean="0"/>
              <a:t>totální systém geografické sféry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dirty="0" smtClean="0"/>
              <a:t>funkční a dynamický celek prostoru, polohy, </a:t>
            </a:r>
            <a:r>
              <a:rPr lang="cs-CZ" dirty="0" err="1" smtClean="0"/>
              <a:t>georeliéfu</a:t>
            </a:r>
            <a:r>
              <a:rPr lang="cs-CZ" dirty="0" smtClean="0"/>
              <a:t> a všech ostatních přírodních i člověkem vytvořených hmotných prvků, jejich atributů a vzájemných vazeb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214414" y="4572008"/>
            <a:ext cx="6286544" cy="2071702"/>
          </a:xfrm>
          <a:prstGeom prst="rect">
            <a:avLst/>
          </a:prstGeom>
          <a:solidFill>
            <a:schemeClr val="accent2">
              <a:lumMod val="75000"/>
              <a:alpha val="22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143108" y="1643050"/>
            <a:ext cx="4429156" cy="1785950"/>
          </a:xfrm>
          <a:prstGeom prst="rect">
            <a:avLst/>
          </a:prstGeom>
          <a:solidFill>
            <a:srgbClr val="92D050">
              <a:alpha val="22000"/>
            </a:srgb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14480" y="3071810"/>
            <a:ext cx="5286412" cy="1785950"/>
          </a:xfrm>
          <a:prstGeom prst="rect">
            <a:avLst/>
          </a:prstGeom>
          <a:solidFill>
            <a:schemeClr val="accent5">
              <a:lumMod val="60000"/>
              <a:lumOff val="40000"/>
              <a:alpha val="22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01142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KRAJINA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86092" y="1714488"/>
            <a:ext cx="3971924" cy="507209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geologický podklad</a:t>
            </a:r>
          </a:p>
          <a:p>
            <a:r>
              <a:rPr lang="cs-CZ" dirty="0" smtClean="0"/>
              <a:t>reliéf</a:t>
            </a:r>
          </a:p>
          <a:p>
            <a:r>
              <a:rPr lang="cs-CZ" dirty="0" smtClean="0"/>
              <a:t>půdní komplex</a:t>
            </a:r>
          </a:p>
          <a:p>
            <a:r>
              <a:rPr lang="cs-CZ" dirty="0" smtClean="0"/>
              <a:t>vodstvo</a:t>
            </a:r>
          </a:p>
          <a:p>
            <a:r>
              <a:rPr lang="cs-CZ" dirty="0" smtClean="0"/>
              <a:t>ovzduší</a:t>
            </a:r>
          </a:p>
          <a:p>
            <a:r>
              <a:rPr lang="cs-CZ" dirty="0" smtClean="0"/>
              <a:t>rostlinstvo</a:t>
            </a:r>
          </a:p>
          <a:p>
            <a:r>
              <a:rPr lang="cs-CZ" dirty="0" smtClean="0"/>
              <a:t>živočišstvo</a:t>
            </a:r>
          </a:p>
          <a:p>
            <a:r>
              <a:rPr lang="cs-CZ" dirty="0" smtClean="0"/>
              <a:t>prvky vod</a:t>
            </a:r>
          </a:p>
          <a:p>
            <a:r>
              <a:rPr lang="cs-CZ" dirty="0" smtClean="0"/>
              <a:t>prvky substrátu</a:t>
            </a:r>
          </a:p>
          <a:p>
            <a:r>
              <a:rPr lang="cs-CZ" dirty="0" smtClean="0"/>
              <a:t>prvky využití půdy</a:t>
            </a:r>
          </a:p>
          <a:p>
            <a:r>
              <a:rPr lang="cs-CZ" dirty="0" smtClean="0"/>
              <a:t>technické prvky a objekty</a:t>
            </a:r>
          </a:p>
          <a:p>
            <a:r>
              <a:rPr lang="cs-CZ" dirty="0" smtClean="0"/>
              <a:t>ochrana přírody, biocentra</a:t>
            </a:r>
          </a:p>
          <a:p>
            <a:r>
              <a:rPr lang="cs-CZ" dirty="0" smtClean="0"/>
              <a:t>kulturně historické prvky</a:t>
            </a:r>
          </a:p>
          <a:p>
            <a:r>
              <a:rPr lang="cs-CZ" dirty="0" smtClean="0"/>
              <a:t>ochrana přírodních zdrojů</a:t>
            </a:r>
          </a:p>
          <a:p>
            <a:r>
              <a:rPr lang="cs-CZ" dirty="0" smtClean="0"/>
              <a:t>znečištění</a:t>
            </a:r>
          </a:p>
          <a:p>
            <a:r>
              <a:rPr lang="cs-CZ" dirty="0" smtClean="0"/>
              <a:t>hluková zátěž</a:t>
            </a:r>
          </a:p>
          <a:p>
            <a:r>
              <a:rPr lang="cs-CZ" dirty="0" smtClean="0"/>
              <a:t>poškození vegetace apod.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rot="16200000">
            <a:off x="6155204" y="2202987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původní </a:t>
            </a:r>
          </a:p>
          <a:p>
            <a:pPr algn="ctr"/>
            <a:r>
              <a:rPr lang="cs-CZ" dirty="0" smtClean="0"/>
              <a:t>krajinná struktura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rot="16200000">
            <a:off x="6866194" y="3703185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současná</a:t>
            </a:r>
          </a:p>
          <a:p>
            <a:pPr algn="ctr"/>
            <a:r>
              <a:rPr lang="cs-CZ" dirty="0" smtClean="0"/>
              <a:t>krajinná struktura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7509136" y="5346259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terciární</a:t>
            </a:r>
          </a:p>
          <a:p>
            <a:pPr algn="ctr"/>
            <a:r>
              <a:rPr lang="cs-CZ" dirty="0" smtClean="0"/>
              <a:t>krajinná struktura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78" y="118872"/>
            <a:ext cx="8013192" cy="1636776"/>
          </a:xfrm>
        </p:spPr>
        <p:txBody>
          <a:bodyPr>
            <a:normAutofit/>
          </a:bodyPr>
          <a:lstStyle/>
          <a:p>
            <a:pPr algn="ctr"/>
            <a:r>
              <a:rPr lang="cs-CZ" sz="4800" b="0" dirty="0" smtClean="0"/>
              <a:t>GEOEKOLOGIE</a:t>
            </a:r>
            <a:endParaRPr lang="cs-CZ" sz="4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4414" y="2928934"/>
            <a:ext cx="6357982" cy="1357322"/>
          </a:xfrm>
        </p:spPr>
        <p:txBody>
          <a:bodyPr>
            <a:no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vědecká disciplína, která se zaměřuje na strukturu, funkční vlastnosti a teritoriální diferenciaci komplexních přírodních systémů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500034" y="2071678"/>
            <a:ext cx="8358246" cy="500066"/>
          </a:xfrm>
          <a:prstGeom prst="rect">
            <a:avLst/>
          </a:prstGeom>
        </p:spPr>
        <p:txBody>
          <a:bodyPr vert="horz" lIns="91440" rIns="91440" anchor="t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studium KFG </a:t>
            </a: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GEOEKOLOGIE</a:t>
            </a:r>
            <a:r>
              <a:rPr kumimoji="0" lang="cs-CZ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   </a:t>
            </a:r>
            <a:r>
              <a:rPr kumimoji="0" lang="cs-CZ" sz="23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fyzickogeografické</a:t>
            </a:r>
            <a:r>
              <a:rPr kumimoji="0" lang="cs-CZ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komplexy</a:t>
            </a:r>
            <a:endParaRPr kumimoji="0" lang="cs-CZ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text 2"/>
          <p:cNvSpPr txBox="1">
            <a:spLocks/>
          </p:cNvSpPr>
          <p:nvPr/>
        </p:nvSpPr>
        <p:spPr>
          <a:xfrm>
            <a:off x="785786" y="4786322"/>
            <a:ext cx="8358246" cy="1928826"/>
          </a:xfrm>
          <a:prstGeom prst="rect">
            <a:avLst/>
          </a:prstGeom>
        </p:spPr>
        <p:txBody>
          <a:bodyPr vert="horz" lIns="91440" rIns="91440"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FG se pracuje s </a:t>
            </a:r>
            <a:r>
              <a:rPr kumimoji="0" lang="cs-CZ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GEOKOMPLEXY</a:t>
            </a: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složité hybridní časoprostorové systémy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lang="cs-CZ" sz="23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přístupy ke studiu: a)</a:t>
            </a:r>
            <a:r>
              <a:rPr kumimoji="0" lang="cs-CZ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geosystémový</a:t>
            </a: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cs-CZ" sz="2300" dirty="0"/>
              <a:t>	</a:t>
            </a:r>
            <a:r>
              <a:rPr lang="cs-CZ" sz="2300" dirty="0" smtClean="0"/>
              <a:t>		 b) ekosystémový</a:t>
            </a:r>
            <a:endParaRPr kumimoji="0" lang="cs-CZ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</a:t>
            </a:r>
            <a:r>
              <a:rPr lang="cs-CZ" dirty="0" err="1" smtClean="0"/>
              <a:t>geokomplexů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topická</a:t>
            </a:r>
          </a:p>
          <a:p>
            <a:pPr lvl="1"/>
            <a:r>
              <a:rPr lang="cs-CZ" dirty="0" smtClean="0"/>
              <a:t>10 m</a:t>
            </a:r>
            <a:r>
              <a:rPr lang="cs-CZ" baseline="30000" dirty="0" smtClean="0"/>
              <a:t>2</a:t>
            </a:r>
            <a:r>
              <a:rPr lang="cs-CZ" dirty="0" smtClean="0"/>
              <a:t> – 1 km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 err="1" smtClean="0"/>
              <a:t>chorická</a:t>
            </a:r>
            <a:endParaRPr lang="cs-CZ" dirty="0" smtClean="0"/>
          </a:p>
          <a:p>
            <a:pPr lvl="1"/>
            <a:r>
              <a:rPr lang="cs-CZ" dirty="0" smtClean="0"/>
              <a:t>1 km</a:t>
            </a:r>
            <a:r>
              <a:rPr lang="cs-CZ" baseline="30000" dirty="0" smtClean="0"/>
              <a:t>2</a:t>
            </a:r>
            <a:r>
              <a:rPr lang="cs-CZ" dirty="0" smtClean="0"/>
              <a:t> – 10</a:t>
            </a:r>
            <a:r>
              <a:rPr lang="cs-CZ" baseline="30000" dirty="0" smtClean="0"/>
              <a:t>3</a:t>
            </a:r>
            <a:r>
              <a:rPr lang="cs-CZ" dirty="0" smtClean="0"/>
              <a:t> km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 smtClean="0"/>
              <a:t>regionální</a:t>
            </a:r>
          </a:p>
          <a:p>
            <a:pPr lvl="1"/>
            <a:r>
              <a:rPr lang="cs-CZ" dirty="0" smtClean="0"/>
              <a:t>10</a:t>
            </a:r>
            <a:r>
              <a:rPr lang="cs-CZ" baseline="30000" dirty="0" smtClean="0"/>
              <a:t>4</a:t>
            </a:r>
            <a:r>
              <a:rPr lang="cs-CZ" dirty="0" smtClean="0"/>
              <a:t> km</a:t>
            </a:r>
            <a:r>
              <a:rPr lang="cs-CZ" baseline="30000" dirty="0" smtClean="0"/>
              <a:t>2</a:t>
            </a:r>
            <a:r>
              <a:rPr lang="cs-CZ" dirty="0" smtClean="0"/>
              <a:t> – 10</a:t>
            </a:r>
            <a:r>
              <a:rPr lang="cs-CZ" baseline="30000" dirty="0" smtClean="0"/>
              <a:t>5</a:t>
            </a:r>
            <a:r>
              <a:rPr lang="cs-CZ" dirty="0" smtClean="0"/>
              <a:t> km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 smtClean="0"/>
              <a:t>globální</a:t>
            </a:r>
          </a:p>
          <a:p>
            <a:pPr lvl="1"/>
            <a:r>
              <a:rPr lang="cs-CZ" dirty="0" smtClean="0"/>
              <a:t>10</a:t>
            </a:r>
            <a:r>
              <a:rPr lang="cs-CZ" baseline="30000" dirty="0" smtClean="0"/>
              <a:t>6</a:t>
            </a:r>
            <a:r>
              <a:rPr lang="cs-CZ" dirty="0" smtClean="0"/>
              <a:t> km</a:t>
            </a:r>
            <a:r>
              <a:rPr lang="cs-CZ" baseline="30000" dirty="0" smtClean="0"/>
              <a:t>2</a:t>
            </a:r>
            <a:r>
              <a:rPr lang="cs-CZ" dirty="0" smtClean="0"/>
              <a:t> &lt;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210080" cy="4525963"/>
          </a:xfrm>
        </p:spPr>
        <p:txBody>
          <a:bodyPr/>
          <a:lstStyle/>
          <a:p>
            <a:r>
              <a:rPr lang="cs-CZ" dirty="0" smtClean="0"/>
              <a:t>top, </a:t>
            </a:r>
            <a:r>
              <a:rPr lang="cs-CZ" dirty="0" err="1" smtClean="0"/>
              <a:t>geotop</a:t>
            </a:r>
            <a:r>
              <a:rPr lang="cs-CZ" dirty="0" smtClean="0"/>
              <a:t>, </a:t>
            </a:r>
            <a:r>
              <a:rPr lang="cs-CZ" dirty="0" err="1" smtClean="0"/>
              <a:t>ekotop</a:t>
            </a:r>
            <a:r>
              <a:rPr lang="cs-CZ" dirty="0" smtClean="0"/>
              <a:t>; homogenita</a:t>
            </a:r>
          </a:p>
          <a:p>
            <a:r>
              <a:rPr lang="cs-CZ" dirty="0" err="1" smtClean="0"/>
              <a:t>geochory</a:t>
            </a:r>
            <a:r>
              <a:rPr lang="cs-CZ" dirty="0" smtClean="0"/>
              <a:t> (</a:t>
            </a:r>
            <a:r>
              <a:rPr lang="cs-CZ" dirty="0" err="1" smtClean="0"/>
              <a:t>nano</a:t>
            </a:r>
            <a:r>
              <a:rPr lang="cs-CZ" dirty="0" smtClean="0"/>
              <a:t>, </a:t>
            </a:r>
            <a:r>
              <a:rPr lang="cs-CZ" dirty="0" err="1" smtClean="0"/>
              <a:t>mikro</a:t>
            </a:r>
            <a:r>
              <a:rPr lang="cs-CZ" dirty="0" smtClean="0"/>
              <a:t>, </a:t>
            </a:r>
            <a:r>
              <a:rPr lang="cs-CZ" dirty="0" err="1" smtClean="0"/>
              <a:t>mezo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specifické, neopakovat.  znaky </a:t>
            </a:r>
          </a:p>
          <a:p>
            <a:r>
              <a:rPr lang="cs-CZ" dirty="0" err="1" smtClean="0"/>
              <a:t>geobiomy</a:t>
            </a:r>
            <a:r>
              <a:rPr lang="cs-CZ" dirty="0" smtClean="0"/>
              <a:t> (zonální, </a:t>
            </a:r>
            <a:r>
              <a:rPr lang="cs-CZ" dirty="0" err="1" smtClean="0"/>
              <a:t>azonální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2" y="150896"/>
            <a:ext cx="914400" cy="6400800"/>
          </a:xfrm>
        </p:spPr>
        <p:txBody>
          <a:bodyPr/>
          <a:lstStyle/>
          <a:p>
            <a:r>
              <a:rPr lang="cs-CZ" dirty="0" smtClean="0"/>
              <a:t>Dimenze  </a:t>
            </a:r>
            <a:r>
              <a:rPr lang="cs-CZ" dirty="0" err="1" smtClean="0"/>
              <a:t>geokomplexů</a:t>
            </a:r>
            <a:endParaRPr lang="cs-CZ" dirty="0"/>
          </a:p>
        </p:txBody>
      </p:sp>
      <p:pic>
        <p:nvPicPr>
          <p:cNvPr id="5" name="Zástupný symbol pro obrázek 4" descr="lavaka02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276" b="4276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Příklad části strže, které je součástí svahu pohoří - MEZOCHORA, jenž je těmito stržemi tvořen.</a:t>
            </a:r>
            <a:endParaRPr lang="cs-CZ" dirty="0"/>
          </a:p>
        </p:txBody>
      </p:sp>
      <p:cxnSp>
        <p:nvCxnSpPr>
          <p:cNvPr id="7" name="Přímá spojovací šipka 6"/>
          <p:cNvCxnSpPr/>
          <p:nvPr/>
        </p:nvCxnSpPr>
        <p:spPr>
          <a:xfrm rot="16200000" flipV="1">
            <a:off x="5750727" y="3964785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4000496" y="3214686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14" idx="3"/>
          </p:cNvCxnSpPr>
          <p:nvPr/>
        </p:nvCxnSpPr>
        <p:spPr>
          <a:xfrm flipV="1">
            <a:off x="3877807" y="2773916"/>
            <a:ext cx="1408573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72198" y="464344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nanochora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43174" y="335756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afluviotop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643174" y="27739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eluviotop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Levá složená závorka 15"/>
          <p:cNvSpPr/>
          <p:nvPr/>
        </p:nvSpPr>
        <p:spPr>
          <a:xfrm>
            <a:off x="2500298" y="2857496"/>
            <a:ext cx="214314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071538" y="307181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nanochora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Pravá složená závorka 17"/>
          <p:cNvSpPr/>
          <p:nvPr/>
        </p:nvSpPr>
        <p:spPr>
          <a:xfrm>
            <a:off x="7215206" y="2571744"/>
            <a:ext cx="214314" cy="107157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5000628" y="2571744"/>
            <a:ext cx="2357454" cy="158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5857884" y="3641726"/>
            <a:ext cx="1428760" cy="158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 rot="16200000">
            <a:off x="7091640" y="2897482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B050"/>
                </a:solidFill>
              </a:rPr>
              <a:t>mikrochora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149</TotalTime>
  <Words>238</Words>
  <Application>Microsoft Office PowerPoint</Application>
  <PresentationFormat>Předvádění na obrazovce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Talent</vt:lpstr>
      <vt:lpstr>Seminář z komplexní fyzické geografie</vt:lpstr>
      <vt:lpstr>GEOKOMPLEXY</vt:lpstr>
      <vt:lpstr>KRAJINA = GEOSYSTÉM</vt:lpstr>
      <vt:lpstr>KRAJINA</vt:lpstr>
      <vt:lpstr>GEOEKOLOGIE</vt:lpstr>
      <vt:lpstr>Dimenze geokomplexů</vt:lpstr>
      <vt:lpstr>Dimenze  geokomplexů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GEOKOMPLEXY</dc:title>
  <dc:creator>Aleš</dc:creator>
  <cp:lastModifiedBy>host</cp:lastModifiedBy>
  <cp:revision>16</cp:revision>
  <dcterms:created xsi:type="dcterms:W3CDTF">2009-02-23T13:42:04Z</dcterms:created>
  <dcterms:modified xsi:type="dcterms:W3CDTF">2009-02-24T10:32:21Z</dcterms:modified>
</cp:coreProperties>
</file>