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2" r:id="rId12"/>
    <p:sldId id="278" r:id="rId13"/>
    <p:sldId id="274" r:id="rId14"/>
    <p:sldId id="277" r:id="rId15"/>
    <p:sldId id="276" r:id="rId16"/>
    <p:sldId id="27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3571876"/>
            <a:ext cx="7000924" cy="1071570"/>
          </a:xfrm>
          <a:noFill/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altLang="ko-KR" smtClean="0"/>
              <a:t>Klepnutím lze upravit styl předlohy podnadpisů.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9C79-1680-467D-95DA-A8944134C1D4}" type="datetimeFigureOut">
              <a:rPr lang="cs-CZ" smtClean="0"/>
              <a:pPr/>
              <a:t>2.3.2009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26E4-95B7-482A-9EA8-A4A42A8576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15370" cy="1571636"/>
          </a:xfrm>
        </p:spPr>
        <p:txBody>
          <a:bodyPr anchor="b"/>
          <a:lstStyle>
            <a:lvl1pPr algn="ctr">
              <a:defRPr b="0">
                <a:solidFill>
                  <a:schemeClr val="bg1"/>
                </a:solidFill>
                <a:effectLst>
                  <a:glow rad="101600">
                    <a:schemeClr val="tx2"/>
                  </a:glow>
                </a:effectLst>
              </a:defRPr>
            </a:lvl1pPr>
          </a:lstStyle>
          <a:p>
            <a:r>
              <a:rPr lang="cs-CZ" altLang="ko-KR" smtClean="0"/>
              <a:t>Klepnutím lze upravit styl předlohy nadpisů.</a:t>
            </a:r>
            <a:endParaRPr lang="ko-KR" alt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-256" y="3286124"/>
            <a:ext cx="9144000" cy="150516"/>
            <a:chOff x="-256" y="3286124"/>
            <a:chExt cx="9144000" cy="15051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256" y="3286124"/>
              <a:ext cx="9144000" cy="15040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7" name="Group 12"/>
            <p:cNvGrpSpPr/>
            <p:nvPr/>
          </p:nvGrpSpPr>
          <p:grpSpPr>
            <a:xfrm>
              <a:off x="5214942" y="3286124"/>
              <a:ext cx="3285830" cy="150516"/>
              <a:chOff x="5214942" y="3286124"/>
              <a:chExt cx="3285830" cy="150516"/>
            </a:xfrm>
          </p:grpSpPr>
          <p:sp>
            <p:nvSpPr>
              <p:cNvPr id="18" name="Rectangle 17"/>
              <p:cNvSpPr/>
              <p:nvPr userDrawn="1"/>
            </p:nvSpPr>
            <p:spPr>
              <a:xfrm>
                <a:off x="6310006" y="3286182"/>
                <a:ext cx="1095383" cy="15045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7405389" y="3286182"/>
                <a:ext cx="1095383" cy="15045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5214942" y="3286124"/>
                <a:ext cx="1095383" cy="15045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71414"/>
            <a:ext cx="8160978" cy="1214446"/>
          </a:xfrm>
        </p:spPr>
        <p:txBody>
          <a:bodyPr/>
          <a:lstStyle/>
          <a:p>
            <a:r>
              <a:rPr lang="cs-CZ" altLang="ko-KR" smtClean="0"/>
              <a:t>Klepnutím lze upravit styl předlohy nadpisů.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34" y="1500174"/>
            <a:ext cx="8186766" cy="4625991"/>
          </a:xfrm>
        </p:spPr>
        <p:txBody>
          <a:bodyPr vert="eaVert"/>
          <a:lstStyle/>
          <a:p>
            <a:pPr lvl="0"/>
            <a:r>
              <a:rPr lang="cs-CZ" altLang="ko-KR" smtClean="0"/>
              <a:t>Klepnutím lze upravit styly předlohy textu.</a:t>
            </a:r>
          </a:p>
          <a:p>
            <a:pPr lvl="1"/>
            <a:r>
              <a:rPr lang="cs-CZ" altLang="ko-KR" smtClean="0"/>
              <a:t>Druhá úroveň</a:t>
            </a:r>
          </a:p>
          <a:p>
            <a:pPr lvl="2"/>
            <a:r>
              <a:rPr lang="cs-CZ" altLang="ko-KR" smtClean="0"/>
              <a:t>Třetí úroveň</a:t>
            </a:r>
          </a:p>
          <a:p>
            <a:pPr lvl="3"/>
            <a:r>
              <a:rPr lang="cs-CZ" altLang="ko-KR" smtClean="0"/>
              <a:t>Čtvrtá úroveň</a:t>
            </a:r>
          </a:p>
          <a:p>
            <a:pPr lvl="4"/>
            <a:r>
              <a:rPr lang="cs-CZ" altLang="ko-KR" smtClean="0"/>
              <a:t>Pátá úroveň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9C79-1680-467D-95DA-A8944134C1D4}" type="datetimeFigureOut">
              <a:rPr lang="cs-CZ" smtClean="0"/>
              <a:pPr/>
              <a:t>2.3.2009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26E4-95B7-482A-9EA8-A4A42A85769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7" name="Group 12"/>
          <p:cNvGrpSpPr/>
          <p:nvPr/>
        </p:nvGrpSpPr>
        <p:grpSpPr>
          <a:xfrm>
            <a:off x="0" y="1357298"/>
            <a:ext cx="9144000" cy="60580"/>
            <a:chOff x="0" y="1142984"/>
            <a:chExt cx="9144000" cy="60580"/>
          </a:xfrm>
        </p:grpSpPr>
        <p:sp>
          <p:nvSpPr>
            <p:cNvPr id="8" name="Rectangle 7"/>
            <p:cNvSpPr/>
            <p:nvPr userDrawn="1"/>
          </p:nvSpPr>
          <p:spPr>
            <a:xfrm flipH="1">
              <a:off x="0" y="1142984"/>
              <a:ext cx="9144000" cy="6056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 flipH="1">
              <a:off x="571472" y="1142984"/>
              <a:ext cx="3000396" cy="60580"/>
              <a:chOff x="5429256" y="1214422"/>
              <a:chExt cx="3643338" cy="71438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9"/>
            <a:ext cx="1471594" cy="5851525"/>
          </a:xfrm>
        </p:spPr>
        <p:txBody>
          <a:bodyPr vert="eaVert" anchor="b"/>
          <a:lstStyle>
            <a:lvl1pPr algn="l">
              <a:defRPr/>
            </a:lvl1pPr>
          </a:lstStyle>
          <a:p>
            <a:r>
              <a:rPr lang="cs-CZ" altLang="ko-KR" smtClean="0"/>
              <a:t>Klepnutím lze upravit styl předlohy nadpisů.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86568" cy="5851525"/>
          </a:xfrm>
        </p:spPr>
        <p:txBody>
          <a:bodyPr vert="eaVert"/>
          <a:lstStyle/>
          <a:p>
            <a:pPr lvl="0"/>
            <a:r>
              <a:rPr lang="cs-CZ" altLang="ko-KR" smtClean="0"/>
              <a:t>Klepnutím lze upravit styly předlohy textu.</a:t>
            </a:r>
          </a:p>
          <a:p>
            <a:pPr lvl="1"/>
            <a:r>
              <a:rPr lang="cs-CZ" altLang="ko-KR" smtClean="0"/>
              <a:t>Druhá úroveň</a:t>
            </a:r>
          </a:p>
          <a:p>
            <a:pPr lvl="2"/>
            <a:r>
              <a:rPr lang="cs-CZ" altLang="ko-KR" smtClean="0"/>
              <a:t>Třetí úroveň</a:t>
            </a:r>
          </a:p>
          <a:p>
            <a:pPr lvl="3"/>
            <a:r>
              <a:rPr lang="cs-CZ" altLang="ko-KR" smtClean="0"/>
              <a:t>Čtvrtá úroveň</a:t>
            </a:r>
          </a:p>
          <a:p>
            <a:pPr lvl="4"/>
            <a:r>
              <a:rPr lang="cs-CZ" altLang="ko-KR" smtClean="0"/>
              <a:t>Pátá úroveň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9C79-1680-467D-95DA-A8944134C1D4}" type="datetimeFigureOut">
              <a:rPr lang="cs-CZ" smtClean="0"/>
              <a:pPr/>
              <a:t>2.3.2009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26E4-95B7-482A-9EA8-A4A42A85769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 rot="16200000">
            <a:off x="3740830" y="3395761"/>
            <a:ext cx="6865200" cy="59324"/>
            <a:chOff x="0" y="1214422"/>
            <a:chExt cx="9144000" cy="71438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34" y="71414"/>
            <a:ext cx="8160978" cy="1285882"/>
          </a:xfrm>
        </p:spPr>
        <p:txBody>
          <a:bodyPr anchor="ctr"/>
          <a:lstStyle/>
          <a:p>
            <a:r>
              <a:rPr lang="en-US" altLang="ko-KR" smtClean="0"/>
              <a:t>Click to edit</a:t>
            </a:r>
            <a:r>
              <a:rPr lang="ko-KR" altLang="en-US" dirty="0" smtClean="0"/>
              <a:t> </a:t>
            </a:r>
            <a:r>
              <a:rPr lang="en-US" altLang="ko-KR" smtClean="0"/>
              <a:t>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4714908"/>
          </a:xfrm>
        </p:spPr>
        <p:txBody>
          <a:bodyPr/>
          <a:lstStyle/>
          <a:p>
            <a:pPr lvl="0"/>
            <a:r>
              <a:rPr lang="cs-CZ" altLang="ko-KR" smtClean="0"/>
              <a:t>Klepnutím lze upravit styly předlohy textu.</a:t>
            </a:r>
          </a:p>
          <a:p>
            <a:pPr lvl="1"/>
            <a:r>
              <a:rPr lang="cs-CZ" altLang="ko-KR" smtClean="0"/>
              <a:t>Druhá úroveň</a:t>
            </a:r>
          </a:p>
          <a:p>
            <a:pPr lvl="2"/>
            <a:r>
              <a:rPr lang="cs-CZ" altLang="ko-KR" smtClean="0"/>
              <a:t>Třetí úroveň</a:t>
            </a:r>
          </a:p>
          <a:p>
            <a:pPr lvl="3"/>
            <a:r>
              <a:rPr lang="cs-CZ" altLang="ko-KR" smtClean="0"/>
              <a:t>Čtvrtá úroveň</a:t>
            </a:r>
          </a:p>
          <a:p>
            <a:pPr lvl="4"/>
            <a:r>
              <a:rPr lang="cs-CZ" altLang="ko-KR" smtClean="0"/>
              <a:t>Pátá úroveň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9C79-1680-467D-95DA-A8944134C1D4}" type="datetimeFigureOut">
              <a:rPr lang="cs-CZ" smtClean="0"/>
              <a:pPr/>
              <a:t>2.3.2009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26E4-95B7-482A-9EA8-A4A42A85769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7" name="Group 12"/>
          <p:cNvGrpSpPr/>
          <p:nvPr/>
        </p:nvGrpSpPr>
        <p:grpSpPr>
          <a:xfrm rot="10800000">
            <a:off x="32" y="1427296"/>
            <a:ext cx="9144000" cy="72877"/>
            <a:chOff x="-64" y="4357694"/>
            <a:chExt cx="9144000" cy="124636"/>
          </a:xfrm>
        </p:grpSpPr>
        <p:sp>
          <p:nvSpPr>
            <p:cNvPr id="14" name="Rectangle 13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14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4500570"/>
            <a:ext cx="79232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altLang="ko-KR" smtClean="0"/>
              <a:t>Klepnutím lze upravit styl předlohy nadpisů.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3357562"/>
            <a:ext cx="4857784" cy="835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9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9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altLang="ko-KR" smtClean="0"/>
              <a:t>Klepnutím lze upravit styly předlohy textu.</a:t>
            </a:r>
          </a:p>
          <a:p>
            <a:pPr lvl="1"/>
            <a:r>
              <a:rPr lang="cs-CZ" altLang="ko-KR" smtClean="0"/>
              <a:t>Druhá úroveň</a:t>
            </a:r>
          </a:p>
          <a:p>
            <a:pPr lvl="2"/>
            <a:r>
              <a:rPr lang="cs-CZ" altLang="ko-KR" smtClean="0"/>
              <a:t>Třetí úroveň</a:t>
            </a:r>
          </a:p>
          <a:p>
            <a:pPr lvl="3"/>
            <a:r>
              <a:rPr lang="cs-CZ" altLang="ko-KR" smtClean="0"/>
              <a:t>Čtvrtá úroveň</a:t>
            </a:r>
          </a:p>
          <a:p>
            <a:pPr lvl="4"/>
            <a:r>
              <a:rPr lang="cs-CZ" altLang="ko-KR" smtClean="0"/>
              <a:t>Pátá úroveň</a:t>
            </a:r>
            <a:endParaRPr 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9C79-1680-467D-95DA-A8944134C1D4}" type="datetimeFigureOut">
              <a:rPr lang="cs-CZ" smtClean="0"/>
              <a:pPr/>
              <a:t>2.3.2009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26E4-95B7-482A-9EA8-A4A42A85769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7" name="Group 12"/>
          <p:cNvGrpSpPr/>
          <p:nvPr/>
        </p:nvGrpSpPr>
        <p:grpSpPr>
          <a:xfrm rot="10800000" flipH="1">
            <a:off x="-128" y="4214818"/>
            <a:ext cx="9144000" cy="150516"/>
            <a:chOff x="-64" y="4357694"/>
            <a:chExt cx="9144000" cy="124636"/>
          </a:xfrm>
        </p:grpSpPr>
        <p:sp>
          <p:nvSpPr>
            <p:cNvPr id="15" name="Rectangle 14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15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7" name="Rectangle 16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214290"/>
            <a:ext cx="8160978" cy="1214446"/>
          </a:xfrm>
        </p:spPr>
        <p:txBody>
          <a:bodyPr/>
          <a:lstStyle/>
          <a:p>
            <a:r>
              <a:rPr lang="cs-CZ" altLang="ko-KR" smtClean="0"/>
              <a:t>Klepnutím lze upravit styl předlohy nadpisů.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ko-KR" smtClean="0"/>
              <a:t>Klepnutím lze upravit styly předlohy textu.</a:t>
            </a:r>
          </a:p>
          <a:p>
            <a:pPr lvl="1"/>
            <a:r>
              <a:rPr lang="cs-CZ" altLang="ko-KR" smtClean="0"/>
              <a:t>Druhá úroveň</a:t>
            </a:r>
          </a:p>
          <a:p>
            <a:pPr lvl="2"/>
            <a:r>
              <a:rPr lang="cs-CZ" altLang="ko-KR" smtClean="0"/>
              <a:t>Třetí úroveň</a:t>
            </a:r>
          </a:p>
          <a:p>
            <a:pPr lvl="3"/>
            <a:r>
              <a:rPr lang="cs-CZ" altLang="ko-KR" smtClean="0"/>
              <a:t>Čtvrtá úroveň</a:t>
            </a:r>
          </a:p>
          <a:p>
            <a:pPr lvl="4"/>
            <a:r>
              <a:rPr lang="cs-CZ" altLang="ko-KR" smtClean="0"/>
              <a:t>Pátá úroveň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4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ko-KR" smtClean="0"/>
              <a:t>Klepnutím lze upravit styly předlohy textu.</a:t>
            </a:r>
          </a:p>
          <a:p>
            <a:pPr lvl="1"/>
            <a:r>
              <a:rPr lang="cs-CZ" altLang="ko-KR" smtClean="0"/>
              <a:t>Druhá úroveň</a:t>
            </a:r>
          </a:p>
          <a:p>
            <a:pPr lvl="2"/>
            <a:r>
              <a:rPr lang="cs-CZ" altLang="ko-KR" smtClean="0"/>
              <a:t>Třetí úroveň</a:t>
            </a:r>
          </a:p>
          <a:p>
            <a:pPr lvl="3"/>
            <a:r>
              <a:rPr lang="cs-CZ" altLang="ko-KR" smtClean="0"/>
              <a:t>Čtvrtá úroveň</a:t>
            </a:r>
          </a:p>
          <a:p>
            <a:pPr lvl="4"/>
            <a:r>
              <a:rPr lang="cs-CZ" altLang="ko-KR" smtClean="0"/>
              <a:t>Pátá úroveň</a:t>
            </a:r>
            <a:endParaRPr lang="ko-KR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9C79-1680-467D-95DA-A8944134C1D4}" type="datetimeFigureOut">
              <a:rPr lang="cs-CZ" smtClean="0"/>
              <a:pPr/>
              <a:t>2.3.2009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26E4-95B7-482A-9EA8-A4A42A85769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 rot="10800000">
            <a:off x="32" y="1480979"/>
            <a:ext cx="9144000" cy="72877"/>
            <a:chOff x="-64" y="4357694"/>
            <a:chExt cx="9144000" cy="124636"/>
          </a:xfrm>
        </p:grpSpPr>
        <p:sp>
          <p:nvSpPr>
            <p:cNvPr id="9" name="Rectangle 8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0800000">
            <a:off x="32" y="1285861"/>
            <a:ext cx="9144000" cy="72877"/>
            <a:chOff x="-64" y="4357694"/>
            <a:chExt cx="9144000" cy="124636"/>
          </a:xfrm>
        </p:grpSpPr>
        <p:sp>
          <p:nvSpPr>
            <p:cNvPr id="11" name="Rectangle 10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3" name="Rectangle 12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ectangle 13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214290"/>
            <a:ext cx="8160978" cy="1000132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ko-KR" smtClean="0"/>
              <a:t>Klepnutím lze upravit styl předlohy nadpisů.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2800" cy="639762"/>
          </a:xfrm>
        </p:spPr>
        <p:txBody>
          <a:bodyPr anchor="b"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ko-KR" smtClean="0"/>
              <a:t>Klepnutím lze upravit styly předlohy textu.</a:t>
            </a:r>
          </a:p>
          <a:p>
            <a:pPr lvl="1"/>
            <a:r>
              <a:rPr lang="cs-CZ" altLang="ko-KR" smtClean="0"/>
              <a:t>Druhá úroveň</a:t>
            </a:r>
          </a:p>
          <a:p>
            <a:pPr lvl="2"/>
            <a:r>
              <a:rPr lang="cs-CZ" altLang="ko-KR" smtClean="0"/>
              <a:t>Třetí úroveň</a:t>
            </a:r>
          </a:p>
          <a:p>
            <a:pPr lvl="3"/>
            <a:r>
              <a:rPr lang="cs-CZ" altLang="ko-KR" smtClean="0"/>
              <a:t>Čtvrtá úroveň</a:t>
            </a:r>
          </a:p>
          <a:p>
            <a:pPr lvl="4"/>
            <a:r>
              <a:rPr lang="cs-CZ" altLang="ko-KR" smtClean="0"/>
              <a:t>Pátá úroveň</a:t>
            </a:r>
            <a:endParaRPr lang="ko-K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ko-KR" smtClean="0"/>
              <a:t>Klepnutím lze upravit styly předlohy textu.</a:t>
            </a:r>
          </a:p>
          <a:p>
            <a:pPr lvl="1"/>
            <a:r>
              <a:rPr lang="cs-CZ" altLang="ko-KR" smtClean="0"/>
              <a:t>Druhá úroveň</a:t>
            </a:r>
          </a:p>
          <a:p>
            <a:pPr lvl="2"/>
            <a:r>
              <a:rPr lang="cs-CZ" altLang="ko-KR" smtClean="0"/>
              <a:t>Třetí úroveň</a:t>
            </a:r>
          </a:p>
          <a:p>
            <a:pPr lvl="3"/>
            <a:r>
              <a:rPr lang="cs-CZ" altLang="ko-KR" smtClean="0"/>
              <a:t>Čtvrtá úroveň</a:t>
            </a:r>
          </a:p>
          <a:p>
            <a:pPr lvl="4"/>
            <a:r>
              <a:rPr lang="cs-CZ" altLang="ko-KR" smtClean="0"/>
              <a:t>Pátá úroveň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42873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ko-KR" smtClean="0"/>
              <a:t>Klepnutím lze upravit styly předlohy textu.</a:t>
            </a:r>
          </a:p>
          <a:p>
            <a:pPr lvl="1"/>
            <a:r>
              <a:rPr lang="cs-CZ" altLang="ko-KR" smtClean="0"/>
              <a:t>Druhá úroveň</a:t>
            </a:r>
          </a:p>
          <a:p>
            <a:pPr lvl="2"/>
            <a:r>
              <a:rPr lang="cs-CZ" altLang="ko-KR" smtClean="0"/>
              <a:t>Třetí úroveň</a:t>
            </a:r>
          </a:p>
          <a:p>
            <a:pPr lvl="3"/>
            <a:r>
              <a:rPr lang="cs-CZ" altLang="ko-KR" smtClean="0"/>
              <a:t>Čtvrtá úroveň</a:t>
            </a:r>
          </a:p>
          <a:p>
            <a:pPr lvl="4"/>
            <a:r>
              <a:rPr lang="cs-CZ" altLang="ko-KR" smtClean="0"/>
              <a:t>Pátá úroveň</a:t>
            </a:r>
            <a:endParaRPr lang="ko-K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ko-KR" smtClean="0"/>
              <a:t>Klepnutím lze upravit styly předlohy textu.</a:t>
            </a:r>
          </a:p>
          <a:p>
            <a:pPr lvl="1"/>
            <a:r>
              <a:rPr lang="cs-CZ" altLang="ko-KR" smtClean="0"/>
              <a:t>Druhá úroveň</a:t>
            </a:r>
          </a:p>
          <a:p>
            <a:pPr lvl="2"/>
            <a:r>
              <a:rPr lang="cs-CZ" altLang="ko-KR" smtClean="0"/>
              <a:t>Třetí úroveň</a:t>
            </a:r>
          </a:p>
          <a:p>
            <a:pPr lvl="3"/>
            <a:r>
              <a:rPr lang="cs-CZ" altLang="ko-KR" smtClean="0"/>
              <a:t>Čtvrtá úroveň</a:t>
            </a:r>
          </a:p>
          <a:p>
            <a:pPr lvl="4"/>
            <a:r>
              <a:rPr lang="cs-CZ" altLang="ko-KR" smtClean="0"/>
              <a:t>Pátá úroveň</a:t>
            </a:r>
            <a:endParaRPr lang="ko-KR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9C79-1680-467D-95DA-A8944134C1D4}" type="datetimeFigureOut">
              <a:rPr lang="cs-CZ" smtClean="0"/>
              <a:pPr/>
              <a:t>2.3.2009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26E4-95B7-482A-9EA8-A4A42A8576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142852"/>
            <a:ext cx="8160978" cy="1143008"/>
          </a:xfrm>
        </p:spPr>
        <p:txBody>
          <a:bodyPr/>
          <a:lstStyle/>
          <a:p>
            <a:r>
              <a:rPr lang="cs-CZ" altLang="ko-KR" smtClean="0"/>
              <a:t>Klepnutím lze upravit styl předlohy nadpisů.</a:t>
            </a:r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9C79-1680-467D-95DA-A8944134C1D4}" type="datetimeFigureOut">
              <a:rPr lang="cs-CZ" smtClean="0"/>
              <a:pPr/>
              <a:t>2.3.2009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26E4-95B7-482A-9EA8-A4A42A85769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6" name="Group 11"/>
          <p:cNvGrpSpPr/>
          <p:nvPr/>
        </p:nvGrpSpPr>
        <p:grpSpPr>
          <a:xfrm>
            <a:off x="32" y="1355859"/>
            <a:ext cx="9144000" cy="72877"/>
            <a:chOff x="32" y="1142985"/>
            <a:chExt cx="9144000" cy="72877"/>
          </a:xfrm>
        </p:grpSpPr>
        <p:sp>
          <p:nvSpPr>
            <p:cNvPr id="7" name="Rectangle 6"/>
            <p:cNvSpPr/>
            <p:nvPr/>
          </p:nvSpPr>
          <p:spPr>
            <a:xfrm flipH="1">
              <a:off x="32" y="1142985"/>
              <a:ext cx="9144000" cy="72821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 flipH="1">
              <a:off x="571472" y="1143013"/>
              <a:ext cx="3286149" cy="72849"/>
              <a:chOff x="5429256" y="1214422"/>
              <a:chExt cx="3643338" cy="71438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9C79-1680-467D-95DA-A8944134C1D4}" type="datetimeFigureOut">
              <a:rPr lang="cs-CZ" smtClean="0"/>
              <a:pPr/>
              <a:t>2.3.2009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26E4-95B7-482A-9EA8-A4A42A85769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42876"/>
            <a:chOff x="0" y="1214422"/>
            <a:chExt cx="9144000" cy="71438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8" name="Rectangle 7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58204" cy="86993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altLang="ko-KR" smtClean="0"/>
              <a:t>Klepnutím lze upravit styl předlohy nadpisů.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61160"/>
            <a:ext cx="5111750" cy="476500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altLang="ko-KR" smtClean="0"/>
              <a:t>Klepnutím lze upravit styly předlohy textu.</a:t>
            </a:r>
          </a:p>
          <a:p>
            <a:pPr lvl="1"/>
            <a:r>
              <a:rPr lang="cs-CZ" altLang="ko-KR" smtClean="0"/>
              <a:t>Druhá úroveň</a:t>
            </a:r>
          </a:p>
          <a:p>
            <a:pPr lvl="2"/>
            <a:r>
              <a:rPr lang="cs-CZ" altLang="ko-KR" smtClean="0"/>
              <a:t>Třetí úroveň</a:t>
            </a:r>
          </a:p>
          <a:p>
            <a:pPr lvl="3"/>
            <a:r>
              <a:rPr lang="cs-CZ" altLang="ko-KR" smtClean="0"/>
              <a:t>Čtvrtá úroveň</a:t>
            </a:r>
          </a:p>
          <a:p>
            <a:pPr lvl="4"/>
            <a:r>
              <a:rPr lang="cs-CZ" altLang="ko-KR" smtClean="0"/>
              <a:t>Pátá úroveň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57299"/>
            <a:ext cx="3008313" cy="47688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ko-KR" smtClean="0"/>
              <a:t>Klepnutím lze upravit styly předlohy textu.</a:t>
            </a:r>
          </a:p>
          <a:p>
            <a:pPr lvl="1"/>
            <a:r>
              <a:rPr lang="cs-CZ" altLang="ko-KR" smtClean="0"/>
              <a:t>Druhá úroveň</a:t>
            </a:r>
          </a:p>
          <a:p>
            <a:pPr lvl="2"/>
            <a:r>
              <a:rPr lang="cs-CZ" altLang="ko-KR" smtClean="0"/>
              <a:t>Třetí úroveň</a:t>
            </a:r>
          </a:p>
          <a:p>
            <a:pPr lvl="3"/>
            <a:r>
              <a:rPr lang="cs-CZ" altLang="ko-KR" smtClean="0"/>
              <a:t>Čtvrtá úroveň</a:t>
            </a:r>
          </a:p>
          <a:p>
            <a:pPr lvl="4"/>
            <a:r>
              <a:rPr lang="cs-CZ" altLang="ko-KR" smtClean="0"/>
              <a:t>Pátá úroveň</a:t>
            </a:r>
            <a:endParaRPr 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9C79-1680-467D-95DA-A8944134C1D4}" type="datetimeFigureOut">
              <a:rPr lang="cs-CZ" smtClean="0"/>
              <a:pPr/>
              <a:t>2.3.2009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26E4-95B7-482A-9EA8-A4A42A85769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13"/>
          <p:cNvGrpSpPr/>
          <p:nvPr/>
        </p:nvGrpSpPr>
        <p:grpSpPr>
          <a:xfrm>
            <a:off x="32" y="1142985"/>
            <a:ext cx="9144000" cy="72877"/>
            <a:chOff x="32" y="1142985"/>
            <a:chExt cx="9144000" cy="72877"/>
          </a:xfrm>
        </p:grpSpPr>
        <p:sp>
          <p:nvSpPr>
            <p:cNvPr id="9" name="Rectangle 8"/>
            <p:cNvSpPr/>
            <p:nvPr userDrawn="1"/>
          </p:nvSpPr>
          <p:spPr>
            <a:xfrm flipH="1">
              <a:off x="32" y="1142985"/>
              <a:ext cx="9144000" cy="72821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noFill/>
                </a:ln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flipH="1">
              <a:off x="571472" y="1143013"/>
              <a:ext cx="3286149" cy="72849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accent1">
              <a:shade val="75000"/>
            </a:schemeClr>
          </a:solidFill>
          <a:ln w="12700" cap="sq" cmpd="sng" algn="ctr">
            <a:noFill/>
            <a:prstDash val="solid"/>
          </a:ln>
          <a:scene3d>
            <a:camera prst="perspectiveFront" fov="0">
              <a:rot lat="0" lon="0" rev="0"/>
            </a:camera>
            <a:lightRig rig="contrasting" dir="b"/>
          </a:scene3d>
          <a:sp3d contourW="12700" prstMaterial="softEdge">
            <a:bevelT prst="cross"/>
            <a:contourClr>
              <a:schemeClr val="bg1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altLang="ko-KR" smtClean="0"/>
              <a:t>Klepnutím na ikonu přidáte obrázek.</a:t>
            </a:r>
            <a:endParaRPr lang="ko-KR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9C79-1680-467D-95DA-A8944134C1D4}" type="datetimeFigureOut">
              <a:rPr lang="cs-CZ" smtClean="0"/>
              <a:pPr/>
              <a:t>2.3.2009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26E4-95B7-482A-9EA8-A4A42A857690}" type="slidenum">
              <a:rPr lang="cs-CZ" smtClean="0"/>
              <a:pPr/>
              <a:t>‹#›</a:t>
            </a:fld>
            <a:endParaRPr lang="cs-CZ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altLang="ko-KR" smtClean="0"/>
              <a:t>Klepnutím lze upravit styl předlohy nadpisů.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ko-KR" smtClean="0"/>
              <a:t>Klepnutím lze upravit styly předlohy textu.</a:t>
            </a:r>
          </a:p>
          <a:p>
            <a:pPr lvl="1"/>
            <a:r>
              <a:rPr lang="cs-CZ" altLang="ko-KR" smtClean="0"/>
              <a:t>Druhá úroveň</a:t>
            </a:r>
          </a:p>
          <a:p>
            <a:pPr lvl="2"/>
            <a:r>
              <a:rPr lang="cs-CZ" altLang="ko-KR" smtClean="0"/>
              <a:t>Třetí úroveň</a:t>
            </a:r>
          </a:p>
          <a:p>
            <a:pPr lvl="3"/>
            <a:r>
              <a:rPr lang="cs-CZ" altLang="ko-KR" smtClean="0"/>
              <a:t>Čtvrtá úroveň</a:t>
            </a:r>
          </a:p>
          <a:p>
            <a:pPr lvl="4"/>
            <a:r>
              <a:rPr lang="cs-CZ" altLang="ko-KR" smtClean="0"/>
              <a:t>Pátá úroveň</a:t>
            </a:r>
            <a:endParaRPr lang="ko-KR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142876"/>
            <a:chOff x="0" y="1214422"/>
            <a:chExt cx="9144000" cy="71438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218" y="142852"/>
            <a:ext cx="8160978" cy="1214446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ko-KR" altLang="en-US" dirty="0" smtClean="0"/>
              <a:t>Click to edit Master text styles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8186766" cy="46259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 altLang="ko-KR" smtClean="0"/>
              <a:t>Klepnutím lze upravit styly předlohy textu.</a:t>
            </a:r>
          </a:p>
          <a:p>
            <a:pPr lvl="1"/>
            <a:r>
              <a:rPr lang="cs-CZ" altLang="ko-KR" smtClean="0"/>
              <a:t>Druhá úroveň</a:t>
            </a:r>
          </a:p>
          <a:p>
            <a:pPr lvl="2"/>
            <a:r>
              <a:rPr lang="cs-CZ" altLang="ko-KR" smtClean="0"/>
              <a:t>Třetí úroveň</a:t>
            </a:r>
          </a:p>
          <a:p>
            <a:pPr lvl="3"/>
            <a:r>
              <a:rPr lang="cs-CZ" altLang="ko-KR" smtClean="0"/>
              <a:t>Čtvrtá úroveň</a:t>
            </a:r>
          </a:p>
          <a:p>
            <a:pPr lvl="4"/>
            <a:r>
              <a:rPr lang="cs-CZ" altLang="ko-KR" smtClean="0"/>
              <a:t>Pátá úroveň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5206" y="6357960"/>
            <a:ext cx="1490658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B99C79-1680-467D-95DA-A8944134C1D4}" type="datetimeFigureOut">
              <a:rPr lang="cs-CZ" smtClean="0"/>
              <a:pPr/>
              <a:t>2.3.2009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26" y="6357958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0034" y="6357960"/>
            <a:ext cx="1571636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01726E4-95B7-482A-9EA8-A4A42A85769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eaLnBrk="1" latinLnBrk="1" hangingPunct="1">
        <a:spcBef>
          <a:spcPct val="0"/>
        </a:spcBef>
        <a:buNone/>
        <a:defRPr sz="4400" b="0" i="0" kern="1200" spc="50" baseline="0">
          <a:ln w="6350">
            <a:noFill/>
          </a:ln>
          <a:solidFill>
            <a:schemeClr val="bg1"/>
          </a:solidFill>
          <a:effectLst>
            <a:glow rad="101600">
              <a:schemeClr val="tx2"/>
            </a:glow>
          </a:effectLst>
          <a:latin typeface="Gill Sans MT"/>
          <a:ea typeface="맑은 고딕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tx2"/>
        </a:buClr>
        <a:buSzPct val="68000"/>
        <a:buFont typeface="Wingdings 2"/>
        <a:buChar char=""/>
        <a:defRPr sz="3200" kern="1200" baseline="0">
          <a:solidFill>
            <a:schemeClr val="tx1"/>
          </a:solidFill>
          <a:latin typeface="Gill Sans MT"/>
          <a:ea typeface="맑은 고딕"/>
          <a:cs typeface="Gill Sans MT"/>
        </a:defRPr>
      </a:lvl1pPr>
      <a:lvl2pPr marL="742950" indent="-285750" algn="l" rtl="0" eaLnBrk="1" latinLnBrk="1" hangingPunct="1">
        <a:spcBef>
          <a:spcPct val="20000"/>
        </a:spcBef>
        <a:buClr>
          <a:schemeClr val="accent4"/>
        </a:buClr>
        <a:buSzPct val="60000"/>
        <a:buFont typeface="Wingdings 2"/>
        <a:buChar char=""/>
        <a:defRPr sz="2800" kern="1200" baseline="0">
          <a:solidFill>
            <a:schemeClr val="tx1"/>
          </a:solidFill>
          <a:latin typeface="Gill Sans MT"/>
          <a:ea typeface="맑은 고딕"/>
          <a:cs typeface="Gill Sans MT"/>
        </a:defRPr>
      </a:lvl2pPr>
      <a:lvl3pPr marL="1143000" indent="-228600" algn="l" rtl="0" eaLnBrk="1" latinLnBrk="1" hangingPunct="1">
        <a:spcBef>
          <a:spcPct val="20000"/>
        </a:spcBef>
        <a:buClr>
          <a:schemeClr val="accent5"/>
        </a:buClr>
        <a:buSzPct val="57000"/>
        <a:buFont typeface="Wingdings 2"/>
        <a:buChar char="¦"/>
        <a:defRPr sz="2600" kern="1200" baseline="0">
          <a:solidFill>
            <a:schemeClr val="tx1"/>
          </a:solidFill>
          <a:latin typeface="Gill Sans MT"/>
          <a:ea typeface="맑은 고딕"/>
          <a:cs typeface="Gill Sans MT"/>
        </a:defRPr>
      </a:lvl3pPr>
      <a:lvl4pPr marL="1600200" indent="-228600" algn="l" rtl="0" eaLnBrk="1" latinLnBrk="1" hangingPunct="1">
        <a:spcBef>
          <a:spcPct val="20000"/>
        </a:spcBef>
        <a:buClr>
          <a:schemeClr val="accent3"/>
        </a:buClr>
        <a:buSzPct val="53000"/>
        <a:buFont typeface="Wingdings 2"/>
        <a:buChar char="¢"/>
        <a:defRPr sz="2400" kern="1200" baseline="0">
          <a:solidFill>
            <a:schemeClr val="tx1"/>
          </a:solidFill>
          <a:latin typeface="Gill Sans MT"/>
          <a:ea typeface="맑은 고딕"/>
          <a:cs typeface="Gill Sans MT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50000"/>
        <a:buFont typeface="Wingdings 2"/>
        <a:buChar char="¥"/>
        <a:defRPr sz="2200" kern="1200" baseline="0">
          <a:solidFill>
            <a:schemeClr val="tx1"/>
          </a:solidFill>
          <a:latin typeface="Gill Sans MT"/>
          <a:ea typeface="맑은 고딕"/>
          <a:cs typeface="Gill Sans MT"/>
        </a:defRPr>
      </a:lvl5pPr>
      <a:lvl6pPr marL="2514600" indent="-228600" algn="l" rtl="0" eaLnBrk="1" latinLnBrk="1" hangingPunct="1">
        <a:spcBef>
          <a:spcPct val="20000"/>
        </a:spcBef>
        <a:buClr>
          <a:schemeClr val="accent2">
            <a:tint val="40000"/>
          </a:schemeClr>
        </a:buClr>
        <a:buSzPct val="47000"/>
        <a:buFont typeface="Wingdings 2"/>
        <a:buChar char="¤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43000"/>
        <a:buFont typeface="Wingdings 2"/>
        <a:buChar char="¦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/>
        </a:buClr>
        <a:buSzPct val="40000"/>
        <a:buFont typeface="Wingdings 2"/>
        <a:buChar char="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bg2">
            <a:tint val="60000"/>
          </a:schemeClr>
        </a:buClr>
        <a:buSzPct val="40000"/>
        <a:buFont typeface="Wingdings 2"/>
        <a:buChar char="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571472" y="2143116"/>
            <a:ext cx="8062912" cy="17526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Seminář z komplexní fyzické geografie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062912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ENVIRONMENTÁLNÍ ASPEKTY</a:t>
            </a:r>
            <a:endParaRPr lang="cs-CZ" dirty="0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2428860" y="4000504"/>
            <a:ext cx="5834074" cy="2286000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/>
          <a:p>
            <a:pPr marL="512064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8000"/>
              <a:buFont typeface="Wingdings 2"/>
              <a:buAutoNum type="arabicPeriod"/>
              <a:tabLst/>
              <a:defRPr/>
            </a:pP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맑은 고딕"/>
                <a:cs typeface="Gill Sans MT"/>
              </a:rPr>
              <a:t>Geokomplexy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맑은 고딕"/>
              <a:cs typeface="Gill Sans MT"/>
            </a:endParaRPr>
          </a:p>
          <a:p>
            <a:pPr marL="512064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8000"/>
              <a:buFont typeface="Wingdings 2"/>
              <a:buAutoNum type="arabicPeriod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맑은 고딕"/>
                <a:cs typeface="Gill Sans MT"/>
              </a:rPr>
              <a:t>Environmentální aspekty FG</a:t>
            </a:r>
          </a:p>
          <a:p>
            <a:pPr marL="512064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8000"/>
              <a:buFont typeface="Wingdings 2"/>
              <a:buAutoNum type="arabicPeriod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맑은 고딕"/>
                <a:cs typeface="Gill Sans MT"/>
              </a:rPr>
              <a:t>Studium přírodních rizik a hazardů</a:t>
            </a:r>
          </a:p>
          <a:p>
            <a:pPr marL="512064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8000"/>
              <a:buFont typeface="Wingdings 2"/>
              <a:buAutoNum type="arabicPeriod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맑은 고딕"/>
                <a:cs typeface="Gill Sans MT"/>
              </a:rPr>
              <a:t>Geografie v rizikovém managementu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맑은 고딕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00034" y="357166"/>
            <a:ext cx="8160978" cy="128588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spc="50" dirty="0" smtClean="0">
                <a:ln w="6350">
                  <a:noFill/>
                </a:ln>
                <a:solidFill>
                  <a:schemeClr val="bg1"/>
                </a:solidFill>
                <a:effectLst>
                  <a:glow rad="101600">
                    <a:schemeClr val="tx2"/>
                  </a:glow>
                </a:effectLst>
                <a:latin typeface="Gill Sans MT"/>
                <a:ea typeface="맑은 고딕"/>
                <a:cs typeface="+mj-cs"/>
              </a:rPr>
              <a:t>Zadání cvičení</a:t>
            </a:r>
            <a:endParaRPr kumimoji="0" lang="cs-CZ" sz="4400" b="0" i="0" u="none" strike="noStrike" kern="1200" cap="none" spc="50" normalizeH="0" baseline="0" noProof="0" dirty="0">
              <a:ln w="6350">
                <a:noFill/>
              </a:ln>
              <a:solidFill>
                <a:schemeClr val="bg1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Gill Sans MT"/>
              <a:ea typeface="맑은 고딕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5"/>
            <a:ext cx="914402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00034" y="357166"/>
            <a:ext cx="8160978" cy="128588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spc="50" dirty="0" smtClean="0">
                <a:ln w="6350">
                  <a:noFill/>
                </a:ln>
                <a:solidFill>
                  <a:schemeClr val="bg1"/>
                </a:solidFill>
                <a:effectLst>
                  <a:glow rad="101600">
                    <a:schemeClr val="tx2"/>
                  </a:glow>
                </a:effectLst>
                <a:latin typeface="Gill Sans MT"/>
                <a:ea typeface="맑은 고딕"/>
                <a:cs typeface="+mj-cs"/>
              </a:rPr>
              <a:t>Zadání cvičení</a:t>
            </a:r>
            <a:endParaRPr kumimoji="0" lang="cs-CZ" sz="4400" b="0" i="0" u="none" strike="noStrike" kern="1200" cap="none" spc="50" normalizeH="0" baseline="0" noProof="0" dirty="0">
              <a:ln w="6350">
                <a:noFill/>
              </a:ln>
              <a:solidFill>
                <a:schemeClr val="bg1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Gill Sans MT"/>
              <a:ea typeface="맑은 고딕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2" y="1157876"/>
            <a:ext cx="9120198" cy="570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99"/>
            <a:ext cx="9144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00034" y="357166"/>
            <a:ext cx="8160978" cy="128588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spc="50" dirty="0" smtClean="0">
                <a:ln w="6350">
                  <a:noFill/>
                </a:ln>
                <a:solidFill>
                  <a:schemeClr val="bg1"/>
                </a:solidFill>
                <a:effectLst>
                  <a:glow rad="101600">
                    <a:schemeClr val="tx2"/>
                  </a:glow>
                </a:effectLst>
                <a:latin typeface="Gill Sans MT"/>
                <a:ea typeface="맑은 고딕"/>
                <a:cs typeface="+mj-cs"/>
              </a:rPr>
              <a:t>Zadání cvičení</a:t>
            </a:r>
            <a:endParaRPr kumimoji="0" lang="cs-CZ" sz="4400" b="0" i="0" u="none" strike="noStrike" kern="1200" cap="none" spc="50" normalizeH="0" baseline="0" noProof="0" dirty="0">
              <a:ln w="6350">
                <a:noFill/>
              </a:ln>
              <a:solidFill>
                <a:schemeClr val="bg1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Gill Sans MT"/>
              <a:ea typeface="맑은 고딕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5"/>
            <a:ext cx="914402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Volný tvar 4"/>
          <p:cNvSpPr/>
          <p:nvPr/>
        </p:nvSpPr>
        <p:spPr>
          <a:xfrm>
            <a:off x="1030310" y="3786529"/>
            <a:ext cx="1002216" cy="797800"/>
          </a:xfrm>
          <a:custGeom>
            <a:avLst/>
            <a:gdLst>
              <a:gd name="connsiteX0" fmla="*/ 90152 w 1002216"/>
              <a:gd name="connsiteY0" fmla="*/ 25617 h 797800"/>
              <a:gd name="connsiteX1" fmla="*/ 103031 w 1002216"/>
              <a:gd name="connsiteY1" fmla="*/ 64254 h 797800"/>
              <a:gd name="connsiteX2" fmla="*/ 141667 w 1002216"/>
              <a:gd name="connsiteY2" fmla="*/ 90012 h 797800"/>
              <a:gd name="connsiteX3" fmla="*/ 257577 w 1002216"/>
              <a:gd name="connsiteY3" fmla="*/ 128648 h 797800"/>
              <a:gd name="connsiteX4" fmla="*/ 296214 w 1002216"/>
              <a:gd name="connsiteY4" fmla="*/ 141527 h 797800"/>
              <a:gd name="connsiteX5" fmla="*/ 334851 w 1002216"/>
              <a:gd name="connsiteY5" fmla="*/ 154406 h 797800"/>
              <a:gd name="connsiteX6" fmla="*/ 412124 w 1002216"/>
              <a:gd name="connsiteY6" fmla="*/ 205922 h 797800"/>
              <a:gd name="connsiteX7" fmla="*/ 450760 w 1002216"/>
              <a:gd name="connsiteY7" fmla="*/ 231679 h 797800"/>
              <a:gd name="connsiteX8" fmla="*/ 528034 w 1002216"/>
              <a:gd name="connsiteY8" fmla="*/ 270316 h 797800"/>
              <a:gd name="connsiteX9" fmla="*/ 579549 w 1002216"/>
              <a:gd name="connsiteY9" fmla="*/ 334710 h 797800"/>
              <a:gd name="connsiteX10" fmla="*/ 605307 w 1002216"/>
              <a:gd name="connsiteY10" fmla="*/ 373347 h 797800"/>
              <a:gd name="connsiteX11" fmla="*/ 682580 w 1002216"/>
              <a:gd name="connsiteY11" fmla="*/ 437741 h 797800"/>
              <a:gd name="connsiteX12" fmla="*/ 746975 w 1002216"/>
              <a:gd name="connsiteY12" fmla="*/ 489257 h 797800"/>
              <a:gd name="connsiteX13" fmla="*/ 824248 w 1002216"/>
              <a:gd name="connsiteY13" fmla="*/ 540772 h 797800"/>
              <a:gd name="connsiteX14" fmla="*/ 850005 w 1002216"/>
              <a:gd name="connsiteY14" fmla="*/ 579409 h 797800"/>
              <a:gd name="connsiteX15" fmla="*/ 888642 w 1002216"/>
              <a:gd name="connsiteY15" fmla="*/ 592288 h 797800"/>
              <a:gd name="connsiteX16" fmla="*/ 901521 w 1002216"/>
              <a:gd name="connsiteY16" fmla="*/ 630925 h 797800"/>
              <a:gd name="connsiteX17" fmla="*/ 965915 w 1002216"/>
              <a:gd name="connsiteY17" fmla="*/ 682440 h 797800"/>
              <a:gd name="connsiteX18" fmla="*/ 953036 w 1002216"/>
              <a:gd name="connsiteY18" fmla="*/ 785471 h 797800"/>
              <a:gd name="connsiteX19" fmla="*/ 862884 w 1002216"/>
              <a:gd name="connsiteY19" fmla="*/ 772592 h 797800"/>
              <a:gd name="connsiteX20" fmla="*/ 824248 w 1002216"/>
              <a:gd name="connsiteY20" fmla="*/ 746834 h 797800"/>
              <a:gd name="connsiteX21" fmla="*/ 785611 w 1002216"/>
              <a:gd name="connsiteY21" fmla="*/ 772592 h 797800"/>
              <a:gd name="connsiteX22" fmla="*/ 656822 w 1002216"/>
              <a:gd name="connsiteY22" fmla="*/ 785471 h 797800"/>
              <a:gd name="connsiteX23" fmla="*/ 489397 w 1002216"/>
              <a:gd name="connsiteY23" fmla="*/ 772592 h 797800"/>
              <a:gd name="connsiteX24" fmla="*/ 476518 w 1002216"/>
              <a:gd name="connsiteY24" fmla="*/ 733956 h 797800"/>
              <a:gd name="connsiteX25" fmla="*/ 360608 w 1002216"/>
              <a:gd name="connsiteY25" fmla="*/ 695319 h 797800"/>
              <a:gd name="connsiteX26" fmla="*/ 321972 w 1002216"/>
              <a:gd name="connsiteY26" fmla="*/ 682440 h 797800"/>
              <a:gd name="connsiteX27" fmla="*/ 296214 w 1002216"/>
              <a:gd name="connsiteY27" fmla="*/ 643803 h 797800"/>
              <a:gd name="connsiteX28" fmla="*/ 283335 w 1002216"/>
              <a:gd name="connsiteY28" fmla="*/ 605167 h 797800"/>
              <a:gd name="connsiteX29" fmla="*/ 244698 w 1002216"/>
              <a:gd name="connsiteY29" fmla="*/ 592288 h 797800"/>
              <a:gd name="connsiteX30" fmla="*/ 206062 w 1002216"/>
              <a:gd name="connsiteY30" fmla="*/ 515015 h 797800"/>
              <a:gd name="connsiteX31" fmla="*/ 167425 w 1002216"/>
              <a:gd name="connsiteY31" fmla="*/ 489257 h 797800"/>
              <a:gd name="connsiteX32" fmla="*/ 115910 w 1002216"/>
              <a:gd name="connsiteY32" fmla="*/ 373347 h 797800"/>
              <a:gd name="connsiteX33" fmla="*/ 77273 w 1002216"/>
              <a:gd name="connsiteY33" fmla="*/ 347589 h 797800"/>
              <a:gd name="connsiteX34" fmla="*/ 25758 w 1002216"/>
              <a:gd name="connsiteY34" fmla="*/ 193043 h 797800"/>
              <a:gd name="connsiteX35" fmla="*/ 12879 w 1002216"/>
              <a:gd name="connsiteY35" fmla="*/ 154406 h 797800"/>
              <a:gd name="connsiteX36" fmla="*/ 0 w 1002216"/>
              <a:gd name="connsiteY36" fmla="*/ 115770 h 797800"/>
              <a:gd name="connsiteX37" fmla="*/ 12879 w 1002216"/>
              <a:gd name="connsiteY37" fmla="*/ 38496 h 797800"/>
              <a:gd name="connsiteX38" fmla="*/ 90152 w 1002216"/>
              <a:gd name="connsiteY38" fmla="*/ 25617 h 797800"/>
              <a:gd name="connsiteX39" fmla="*/ 90152 w 1002216"/>
              <a:gd name="connsiteY39" fmla="*/ 25617 h 79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02216" h="797800">
                <a:moveTo>
                  <a:pt x="90152" y="25617"/>
                </a:moveTo>
                <a:cubicBezTo>
                  <a:pt x="92298" y="32056"/>
                  <a:pt x="94550" y="53653"/>
                  <a:pt x="103031" y="64254"/>
                </a:cubicBezTo>
                <a:cubicBezTo>
                  <a:pt x="112700" y="76341"/>
                  <a:pt x="127523" y="83726"/>
                  <a:pt x="141667" y="90012"/>
                </a:cubicBezTo>
                <a:cubicBezTo>
                  <a:pt x="141684" y="90020"/>
                  <a:pt x="238249" y="122206"/>
                  <a:pt x="257577" y="128648"/>
                </a:cubicBezTo>
                <a:lnTo>
                  <a:pt x="296214" y="141527"/>
                </a:lnTo>
                <a:lnTo>
                  <a:pt x="334851" y="154406"/>
                </a:lnTo>
                <a:lnTo>
                  <a:pt x="412124" y="205922"/>
                </a:lnTo>
                <a:cubicBezTo>
                  <a:pt x="425003" y="214508"/>
                  <a:pt x="436076" y="226784"/>
                  <a:pt x="450760" y="231679"/>
                </a:cubicBezTo>
                <a:cubicBezTo>
                  <a:pt x="504081" y="249453"/>
                  <a:pt x="478101" y="237028"/>
                  <a:pt x="528034" y="270316"/>
                </a:cubicBezTo>
                <a:cubicBezTo>
                  <a:pt x="553107" y="345535"/>
                  <a:pt x="521295" y="276456"/>
                  <a:pt x="579549" y="334710"/>
                </a:cubicBezTo>
                <a:cubicBezTo>
                  <a:pt x="590494" y="345655"/>
                  <a:pt x="595398" y="361456"/>
                  <a:pt x="605307" y="373347"/>
                </a:cubicBezTo>
                <a:cubicBezTo>
                  <a:pt x="636296" y="410534"/>
                  <a:pt x="644590" y="412414"/>
                  <a:pt x="682580" y="437741"/>
                </a:cubicBezTo>
                <a:cubicBezTo>
                  <a:pt x="730173" y="509130"/>
                  <a:pt x="681108" y="452664"/>
                  <a:pt x="746975" y="489257"/>
                </a:cubicBezTo>
                <a:cubicBezTo>
                  <a:pt x="774036" y="504291"/>
                  <a:pt x="824248" y="540772"/>
                  <a:pt x="824248" y="540772"/>
                </a:cubicBezTo>
                <a:cubicBezTo>
                  <a:pt x="832834" y="553651"/>
                  <a:pt x="837918" y="569740"/>
                  <a:pt x="850005" y="579409"/>
                </a:cubicBezTo>
                <a:cubicBezTo>
                  <a:pt x="860606" y="587890"/>
                  <a:pt x="879043" y="582689"/>
                  <a:pt x="888642" y="592288"/>
                </a:cubicBezTo>
                <a:cubicBezTo>
                  <a:pt x="898241" y="601887"/>
                  <a:pt x="895450" y="618783"/>
                  <a:pt x="901521" y="630925"/>
                </a:cubicBezTo>
                <a:cubicBezTo>
                  <a:pt x="924822" y="677527"/>
                  <a:pt x="921354" y="667586"/>
                  <a:pt x="965915" y="682440"/>
                </a:cubicBezTo>
                <a:cubicBezTo>
                  <a:pt x="975311" y="710629"/>
                  <a:pt x="1002216" y="763613"/>
                  <a:pt x="953036" y="785471"/>
                </a:cubicBezTo>
                <a:cubicBezTo>
                  <a:pt x="925297" y="797800"/>
                  <a:pt x="892935" y="776885"/>
                  <a:pt x="862884" y="772592"/>
                </a:cubicBezTo>
                <a:cubicBezTo>
                  <a:pt x="850005" y="764006"/>
                  <a:pt x="839726" y="746834"/>
                  <a:pt x="824248" y="746834"/>
                </a:cubicBezTo>
                <a:cubicBezTo>
                  <a:pt x="808769" y="746834"/>
                  <a:pt x="800693" y="769111"/>
                  <a:pt x="785611" y="772592"/>
                </a:cubicBezTo>
                <a:cubicBezTo>
                  <a:pt x="743572" y="782293"/>
                  <a:pt x="699752" y="781178"/>
                  <a:pt x="656822" y="785471"/>
                </a:cubicBezTo>
                <a:cubicBezTo>
                  <a:pt x="601014" y="781178"/>
                  <a:pt x="543217" y="787969"/>
                  <a:pt x="489397" y="772592"/>
                </a:cubicBezTo>
                <a:cubicBezTo>
                  <a:pt x="476344" y="768863"/>
                  <a:pt x="487565" y="741846"/>
                  <a:pt x="476518" y="733956"/>
                </a:cubicBezTo>
                <a:cubicBezTo>
                  <a:pt x="476517" y="733955"/>
                  <a:pt x="379927" y="701759"/>
                  <a:pt x="360608" y="695319"/>
                </a:cubicBezTo>
                <a:lnTo>
                  <a:pt x="321972" y="682440"/>
                </a:lnTo>
                <a:cubicBezTo>
                  <a:pt x="313386" y="669561"/>
                  <a:pt x="303136" y="657647"/>
                  <a:pt x="296214" y="643803"/>
                </a:cubicBezTo>
                <a:cubicBezTo>
                  <a:pt x="290143" y="631661"/>
                  <a:pt x="292934" y="614766"/>
                  <a:pt x="283335" y="605167"/>
                </a:cubicBezTo>
                <a:cubicBezTo>
                  <a:pt x="273735" y="595568"/>
                  <a:pt x="257577" y="596581"/>
                  <a:pt x="244698" y="592288"/>
                </a:cubicBezTo>
                <a:cubicBezTo>
                  <a:pt x="234223" y="560862"/>
                  <a:pt x="231030" y="539982"/>
                  <a:pt x="206062" y="515015"/>
                </a:cubicBezTo>
                <a:cubicBezTo>
                  <a:pt x="195117" y="504070"/>
                  <a:pt x="180304" y="497843"/>
                  <a:pt x="167425" y="489257"/>
                </a:cubicBezTo>
                <a:cubicBezTo>
                  <a:pt x="154674" y="451004"/>
                  <a:pt x="146522" y="403959"/>
                  <a:pt x="115910" y="373347"/>
                </a:cubicBezTo>
                <a:cubicBezTo>
                  <a:pt x="104965" y="362402"/>
                  <a:pt x="90152" y="356175"/>
                  <a:pt x="77273" y="347589"/>
                </a:cubicBezTo>
                <a:lnTo>
                  <a:pt x="25758" y="193043"/>
                </a:lnTo>
                <a:lnTo>
                  <a:pt x="12879" y="154406"/>
                </a:lnTo>
                <a:lnTo>
                  <a:pt x="0" y="115770"/>
                </a:lnTo>
                <a:cubicBezTo>
                  <a:pt x="4293" y="90012"/>
                  <a:pt x="1201" y="61852"/>
                  <a:pt x="12879" y="38496"/>
                </a:cubicBezTo>
                <a:cubicBezTo>
                  <a:pt x="32127" y="0"/>
                  <a:pt x="63743" y="12413"/>
                  <a:pt x="90152" y="25617"/>
                </a:cubicBezTo>
                <a:lnTo>
                  <a:pt x="90152" y="25617"/>
                </a:lnTo>
                <a:close/>
              </a:path>
            </a:pathLst>
          </a:custGeom>
          <a:solidFill>
            <a:schemeClr val="accent6">
              <a:lumMod val="75000"/>
              <a:alpha val="6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875763" y="3129566"/>
            <a:ext cx="5100034" cy="1502535"/>
          </a:xfrm>
          <a:custGeom>
            <a:avLst/>
            <a:gdLst>
              <a:gd name="connsiteX0" fmla="*/ 0 w 5100034"/>
              <a:gd name="connsiteY0" fmla="*/ 270457 h 1502535"/>
              <a:gd name="connsiteX1" fmla="*/ 244699 w 5100034"/>
              <a:gd name="connsiteY1" fmla="*/ 605307 h 1502535"/>
              <a:gd name="connsiteX2" fmla="*/ 592429 w 5100034"/>
              <a:gd name="connsiteY2" fmla="*/ 759854 h 1502535"/>
              <a:gd name="connsiteX3" fmla="*/ 862885 w 5100034"/>
              <a:gd name="connsiteY3" fmla="*/ 1004552 h 1502535"/>
              <a:gd name="connsiteX4" fmla="*/ 1223493 w 5100034"/>
              <a:gd name="connsiteY4" fmla="*/ 1146220 h 1502535"/>
              <a:gd name="connsiteX5" fmla="*/ 1596981 w 5100034"/>
              <a:gd name="connsiteY5" fmla="*/ 1287888 h 1502535"/>
              <a:gd name="connsiteX6" fmla="*/ 1983347 w 5100034"/>
              <a:gd name="connsiteY6" fmla="*/ 1468192 h 1502535"/>
              <a:gd name="connsiteX7" fmla="*/ 2485623 w 5100034"/>
              <a:gd name="connsiteY7" fmla="*/ 1493949 h 1502535"/>
              <a:gd name="connsiteX8" fmla="*/ 2833352 w 5100034"/>
              <a:gd name="connsiteY8" fmla="*/ 1468192 h 1502535"/>
              <a:gd name="connsiteX9" fmla="*/ 3052293 w 5100034"/>
              <a:gd name="connsiteY9" fmla="*/ 1390919 h 1502535"/>
              <a:gd name="connsiteX10" fmla="*/ 3206840 w 5100034"/>
              <a:gd name="connsiteY10" fmla="*/ 1403797 h 1502535"/>
              <a:gd name="connsiteX11" fmla="*/ 3541691 w 5100034"/>
              <a:gd name="connsiteY11" fmla="*/ 1352282 h 1502535"/>
              <a:gd name="connsiteX12" fmla="*/ 3747752 w 5100034"/>
              <a:gd name="connsiteY12" fmla="*/ 1326524 h 1502535"/>
              <a:gd name="connsiteX13" fmla="*/ 4159876 w 5100034"/>
              <a:gd name="connsiteY13" fmla="*/ 1210614 h 1502535"/>
              <a:gd name="connsiteX14" fmla="*/ 4468969 w 5100034"/>
              <a:gd name="connsiteY14" fmla="*/ 1068947 h 1502535"/>
              <a:gd name="connsiteX15" fmla="*/ 4675031 w 5100034"/>
              <a:gd name="connsiteY15" fmla="*/ 940158 h 1502535"/>
              <a:gd name="connsiteX16" fmla="*/ 4842457 w 5100034"/>
              <a:gd name="connsiteY16" fmla="*/ 759854 h 1502535"/>
              <a:gd name="connsiteX17" fmla="*/ 4893972 w 5100034"/>
              <a:gd name="connsiteY17" fmla="*/ 425003 h 1502535"/>
              <a:gd name="connsiteX18" fmla="*/ 4906851 w 5100034"/>
              <a:gd name="connsiteY18" fmla="*/ 218941 h 1502535"/>
              <a:gd name="connsiteX19" fmla="*/ 5035640 w 5100034"/>
              <a:gd name="connsiteY19" fmla="*/ 77273 h 1502535"/>
              <a:gd name="connsiteX20" fmla="*/ 5100034 w 5100034"/>
              <a:gd name="connsiteY20" fmla="*/ 0 h 1502535"/>
              <a:gd name="connsiteX21" fmla="*/ 5100034 w 5100034"/>
              <a:gd name="connsiteY21" fmla="*/ 0 h 15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0034" h="1502535">
                <a:moveTo>
                  <a:pt x="0" y="270457"/>
                </a:moveTo>
                <a:cubicBezTo>
                  <a:pt x="72980" y="397099"/>
                  <a:pt x="145961" y="523741"/>
                  <a:pt x="244699" y="605307"/>
                </a:cubicBezTo>
                <a:cubicBezTo>
                  <a:pt x="343437" y="686873"/>
                  <a:pt x="489398" y="693313"/>
                  <a:pt x="592429" y="759854"/>
                </a:cubicBezTo>
                <a:cubicBezTo>
                  <a:pt x="695460" y="826395"/>
                  <a:pt x="757708" y="940158"/>
                  <a:pt x="862885" y="1004552"/>
                </a:cubicBezTo>
                <a:cubicBezTo>
                  <a:pt x="968062" y="1068946"/>
                  <a:pt x="1223493" y="1146220"/>
                  <a:pt x="1223493" y="1146220"/>
                </a:cubicBezTo>
                <a:cubicBezTo>
                  <a:pt x="1345842" y="1193443"/>
                  <a:pt x="1470339" y="1234226"/>
                  <a:pt x="1596981" y="1287888"/>
                </a:cubicBezTo>
                <a:cubicBezTo>
                  <a:pt x="1723623" y="1341550"/>
                  <a:pt x="1835240" y="1433849"/>
                  <a:pt x="1983347" y="1468192"/>
                </a:cubicBezTo>
                <a:cubicBezTo>
                  <a:pt x="2131454" y="1502535"/>
                  <a:pt x="2343956" y="1493949"/>
                  <a:pt x="2485623" y="1493949"/>
                </a:cubicBezTo>
                <a:cubicBezTo>
                  <a:pt x="2627290" y="1493949"/>
                  <a:pt x="2738907" y="1485364"/>
                  <a:pt x="2833352" y="1468192"/>
                </a:cubicBezTo>
                <a:cubicBezTo>
                  <a:pt x="2927797" y="1451020"/>
                  <a:pt x="2990045" y="1401651"/>
                  <a:pt x="3052293" y="1390919"/>
                </a:cubicBezTo>
                <a:cubicBezTo>
                  <a:pt x="3114541" y="1380187"/>
                  <a:pt x="3125274" y="1410236"/>
                  <a:pt x="3206840" y="1403797"/>
                </a:cubicBezTo>
                <a:cubicBezTo>
                  <a:pt x="3288406" y="1397358"/>
                  <a:pt x="3451539" y="1365161"/>
                  <a:pt x="3541691" y="1352282"/>
                </a:cubicBezTo>
                <a:cubicBezTo>
                  <a:pt x="3631843" y="1339403"/>
                  <a:pt x="3644721" y="1350135"/>
                  <a:pt x="3747752" y="1326524"/>
                </a:cubicBezTo>
                <a:cubicBezTo>
                  <a:pt x="3850783" y="1302913"/>
                  <a:pt x="4039673" y="1253543"/>
                  <a:pt x="4159876" y="1210614"/>
                </a:cubicBezTo>
                <a:cubicBezTo>
                  <a:pt x="4280079" y="1167685"/>
                  <a:pt x="4383110" y="1114023"/>
                  <a:pt x="4468969" y="1068947"/>
                </a:cubicBezTo>
                <a:cubicBezTo>
                  <a:pt x="4554828" y="1023871"/>
                  <a:pt x="4612783" y="991674"/>
                  <a:pt x="4675031" y="940158"/>
                </a:cubicBezTo>
                <a:cubicBezTo>
                  <a:pt x="4737279" y="888643"/>
                  <a:pt x="4805967" y="845713"/>
                  <a:pt x="4842457" y="759854"/>
                </a:cubicBezTo>
                <a:cubicBezTo>
                  <a:pt x="4878947" y="673995"/>
                  <a:pt x="4883240" y="515155"/>
                  <a:pt x="4893972" y="425003"/>
                </a:cubicBezTo>
                <a:cubicBezTo>
                  <a:pt x="4904704" y="334851"/>
                  <a:pt x="4883240" y="276896"/>
                  <a:pt x="4906851" y="218941"/>
                </a:cubicBezTo>
                <a:cubicBezTo>
                  <a:pt x="4930462" y="160986"/>
                  <a:pt x="5003443" y="113763"/>
                  <a:pt x="5035640" y="77273"/>
                </a:cubicBezTo>
                <a:cubicBezTo>
                  <a:pt x="5067837" y="40783"/>
                  <a:pt x="5100034" y="0"/>
                  <a:pt x="5100034" y="0"/>
                </a:cubicBezTo>
                <a:lnTo>
                  <a:pt x="5100034" y="0"/>
                </a:lnTo>
              </a:path>
            </a:pathLst>
          </a:custGeom>
          <a:ln w="730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-21465" y="3745605"/>
            <a:ext cx="1176271" cy="1036750"/>
          </a:xfrm>
          <a:custGeom>
            <a:avLst/>
            <a:gdLst>
              <a:gd name="connsiteX0" fmla="*/ 60102 w 1176271"/>
              <a:gd name="connsiteY0" fmla="*/ 79420 h 1036750"/>
              <a:gd name="connsiteX1" fmla="*/ 227527 w 1176271"/>
              <a:gd name="connsiteY1" fmla="*/ 169572 h 1036750"/>
              <a:gd name="connsiteX2" fmla="*/ 497983 w 1176271"/>
              <a:gd name="connsiteY2" fmla="*/ 182451 h 1036750"/>
              <a:gd name="connsiteX3" fmla="*/ 691166 w 1176271"/>
              <a:gd name="connsiteY3" fmla="*/ 118057 h 1036750"/>
              <a:gd name="connsiteX4" fmla="*/ 819955 w 1176271"/>
              <a:gd name="connsiteY4" fmla="*/ 143815 h 1036750"/>
              <a:gd name="connsiteX5" fmla="*/ 961623 w 1176271"/>
              <a:gd name="connsiteY5" fmla="*/ 298361 h 1036750"/>
              <a:gd name="connsiteX6" fmla="*/ 1051775 w 1176271"/>
              <a:gd name="connsiteY6" fmla="*/ 504423 h 1036750"/>
              <a:gd name="connsiteX7" fmla="*/ 1129048 w 1176271"/>
              <a:gd name="connsiteY7" fmla="*/ 658970 h 1036750"/>
              <a:gd name="connsiteX8" fmla="*/ 1141927 w 1176271"/>
              <a:gd name="connsiteY8" fmla="*/ 929426 h 1036750"/>
              <a:gd name="connsiteX9" fmla="*/ 1129048 w 1176271"/>
              <a:gd name="connsiteY9" fmla="*/ 1032457 h 1036750"/>
              <a:gd name="connsiteX10" fmla="*/ 858592 w 1176271"/>
              <a:gd name="connsiteY10" fmla="*/ 903668 h 1036750"/>
              <a:gd name="connsiteX11" fmla="*/ 562378 w 1176271"/>
              <a:gd name="connsiteY11" fmla="*/ 877910 h 1036750"/>
              <a:gd name="connsiteX12" fmla="*/ 601014 w 1176271"/>
              <a:gd name="connsiteY12" fmla="*/ 620333 h 1036750"/>
              <a:gd name="connsiteX13" fmla="*/ 394952 w 1176271"/>
              <a:gd name="connsiteY13" fmla="*/ 620333 h 1036750"/>
              <a:gd name="connsiteX14" fmla="*/ 163133 w 1176271"/>
              <a:gd name="connsiteY14" fmla="*/ 594575 h 1036750"/>
              <a:gd name="connsiteX15" fmla="*/ 98738 w 1176271"/>
              <a:gd name="connsiteY15" fmla="*/ 671849 h 1036750"/>
              <a:gd name="connsiteX16" fmla="*/ 8586 w 1176271"/>
              <a:gd name="connsiteY16" fmla="*/ 646091 h 1036750"/>
              <a:gd name="connsiteX17" fmla="*/ 60102 w 1176271"/>
              <a:gd name="connsiteY17" fmla="*/ 79420 h 10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6271" h="1036750">
                <a:moveTo>
                  <a:pt x="60102" y="79420"/>
                </a:moveTo>
                <a:cubicBezTo>
                  <a:pt x="96592" y="0"/>
                  <a:pt x="154547" y="152400"/>
                  <a:pt x="227527" y="169572"/>
                </a:cubicBezTo>
                <a:cubicBezTo>
                  <a:pt x="300507" y="186744"/>
                  <a:pt x="420710" y="191037"/>
                  <a:pt x="497983" y="182451"/>
                </a:cubicBezTo>
                <a:cubicBezTo>
                  <a:pt x="575256" y="173865"/>
                  <a:pt x="637504" y="124496"/>
                  <a:pt x="691166" y="118057"/>
                </a:cubicBezTo>
                <a:cubicBezTo>
                  <a:pt x="744828" y="111618"/>
                  <a:pt x="774879" y="113764"/>
                  <a:pt x="819955" y="143815"/>
                </a:cubicBezTo>
                <a:cubicBezTo>
                  <a:pt x="865031" y="173866"/>
                  <a:pt x="922986" y="238260"/>
                  <a:pt x="961623" y="298361"/>
                </a:cubicBezTo>
                <a:cubicBezTo>
                  <a:pt x="1000260" y="358462"/>
                  <a:pt x="1023871" y="444322"/>
                  <a:pt x="1051775" y="504423"/>
                </a:cubicBezTo>
                <a:cubicBezTo>
                  <a:pt x="1079679" y="564524"/>
                  <a:pt x="1114023" y="588136"/>
                  <a:pt x="1129048" y="658970"/>
                </a:cubicBezTo>
                <a:cubicBezTo>
                  <a:pt x="1144073" y="729804"/>
                  <a:pt x="1141927" y="867178"/>
                  <a:pt x="1141927" y="929426"/>
                </a:cubicBezTo>
                <a:cubicBezTo>
                  <a:pt x="1141927" y="991674"/>
                  <a:pt x="1176271" y="1036750"/>
                  <a:pt x="1129048" y="1032457"/>
                </a:cubicBezTo>
                <a:cubicBezTo>
                  <a:pt x="1081826" y="1028164"/>
                  <a:pt x="953037" y="929426"/>
                  <a:pt x="858592" y="903668"/>
                </a:cubicBezTo>
                <a:cubicBezTo>
                  <a:pt x="764147" y="877910"/>
                  <a:pt x="605308" y="925132"/>
                  <a:pt x="562378" y="877910"/>
                </a:cubicBezTo>
                <a:cubicBezTo>
                  <a:pt x="519448" y="830688"/>
                  <a:pt x="628918" y="663263"/>
                  <a:pt x="601014" y="620333"/>
                </a:cubicBezTo>
                <a:cubicBezTo>
                  <a:pt x="573110" y="577404"/>
                  <a:pt x="467932" y="624626"/>
                  <a:pt x="394952" y="620333"/>
                </a:cubicBezTo>
                <a:cubicBezTo>
                  <a:pt x="321972" y="616040"/>
                  <a:pt x="212502" y="585989"/>
                  <a:pt x="163133" y="594575"/>
                </a:cubicBezTo>
                <a:cubicBezTo>
                  <a:pt x="113764" y="603161"/>
                  <a:pt x="124496" y="663263"/>
                  <a:pt x="98738" y="671849"/>
                </a:cubicBezTo>
                <a:cubicBezTo>
                  <a:pt x="72980" y="680435"/>
                  <a:pt x="17172" y="742683"/>
                  <a:pt x="8586" y="646091"/>
                </a:cubicBezTo>
                <a:cubicBezTo>
                  <a:pt x="0" y="549499"/>
                  <a:pt x="23612" y="158840"/>
                  <a:pt x="60102" y="79420"/>
                </a:cubicBezTo>
                <a:close/>
              </a:path>
            </a:pathLst>
          </a:custGeom>
          <a:solidFill>
            <a:schemeClr val="accent6">
              <a:lumMod val="75000"/>
              <a:alpha val="61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2191984" y="4481848"/>
            <a:ext cx="370912" cy="499998"/>
          </a:xfrm>
          <a:custGeom>
            <a:avLst/>
            <a:gdLst>
              <a:gd name="connsiteX0" fmla="*/ 190608 w 370912"/>
              <a:gd name="connsiteY0" fmla="*/ 12879 h 499998"/>
              <a:gd name="connsiteX1" fmla="*/ 229244 w 370912"/>
              <a:gd name="connsiteY1" fmla="*/ 25758 h 499998"/>
              <a:gd name="connsiteX2" fmla="*/ 255002 w 370912"/>
              <a:gd name="connsiteY2" fmla="*/ 64394 h 499998"/>
              <a:gd name="connsiteX3" fmla="*/ 293639 w 370912"/>
              <a:gd name="connsiteY3" fmla="*/ 90152 h 499998"/>
              <a:gd name="connsiteX4" fmla="*/ 319396 w 370912"/>
              <a:gd name="connsiteY4" fmla="*/ 128789 h 499998"/>
              <a:gd name="connsiteX5" fmla="*/ 358033 w 370912"/>
              <a:gd name="connsiteY5" fmla="*/ 154546 h 499998"/>
              <a:gd name="connsiteX6" fmla="*/ 370912 w 370912"/>
              <a:gd name="connsiteY6" fmla="*/ 193183 h 499998"/>
              <a:gd name="connsiteX7" fmla="*/ 358033 w 370912"/>
              <a:gd name="connsiteY7" fmla="*/ 283335 h 499998"/>
              <a:gd name="connsiteX8" fmla="*/ 293639 w 370912"/>
              <a:gd name="connsiteY8" fmla="*/ 334851 h 499998"/>
              <a:gd name="connsiteX9" fmla="*/ 216365 w 370912"/>
              <a:gd name="connsiteY9" fmla="*/ 373487 h 499998"/>
              <a:gd name="connsiteX10" fmla="*/ 203486 w 370912"/>
              <a:gd name="connsiteY10" fmla="*/ 412124 h 499998"/>
              <a:gd name="connsiteX11" fmla="*/ 190608 w 370912"/>
              <a:gd name="connsiteY11" fmla="*/ 489397 h 499998"/>
              <a:gd name="connsiteX12" fmla="*/ 151971 w 370912"/>
              <a:gd name="connsiteY12" fmla="*/ 476518 h 499998"/>
              <a:gd name="connsiteX13" fmla="*/ 126213 w 370912"/>
              <a:gd name="connsiteY13" fmla="*/ 437882 h 499998"/>
              <a:gd name="connsiteX14" fmla="*/ 113334 w 370912"/>
              <a:gd name="connsiteY14" fmla="*/ 399245 h 499998"/>
              <a:gd name="connsiteX15" fmla="*/ 61819 w 370912"/>
              <a:gd name="connsiteY15" fmla="*/ 321972 h 499998"/>
              <a:gd name="connsiteX16" fmla="*/ 61819 w 370912"/>
              <a:gd name="connsiteY16" fmla="*/ 167425 h 499998"/>
              <a:gd name="connsiteX17" fmla="*/ 139092 w 370912"/>
              <a:gd name="connsiteY17" fmla="*/ 141667 h 499998"/>
              <a:gd name="connsiteX18" fmla="*/ 151971 w 370912"/>
              <a:gd name="connsiteY18" fmla="*/ 103031 h 499998"/>
              <a:gd name="connsiteX19" fmla="*/ 190608 w 370912"/>
              <a:gd name="connsiteY19" fmla="*/ 12879 h 49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0912" h="499998">
                <a:moveTo>
                  <a:pt x="190608" y="12879"/>
                </a:moveTo>
                <a:cubicBezTo>
                  <a:pt x="203487" y="0"/>
                  <a:pt x="218643" y="17278"/>
                  <a:pt x="229244" y="25758"/>
                </a:cubicBezTo>
                <a:cubicBezTo>
                  <a:pt x="241331" y="35427"/>
                  <a:pt x="244057" y="53449"/>
                  <a:pt x="255002" y="64394"/>
                </a:cubicBezTo>
                <a:cubicBezTo>
                  <a:pt x="265947" y="75339"/>
                  <a:pt x="280760" y="81566"/>
                  <a:pt x="293639" y="90152"/>
                </a:cubicBezTo>
                <a:cubicBezTo>
                  <a:pt x="302225" y="103031"/>
                  <a:pt x="308451" y="117844"/>
                  <a:pt x="319396" y="128789"/>
                </a:cubicBezTo>
                <a:cubicBezTo>
                  <a:pt x="330341" y="139734"/>
                  <a:pt x="348364" y="142459"/>
                  <a:pt x="358033" y="154546"/>
                </a:cubicBezTo>
                <a:cubicBezTo>
                  <a:pt x="366514" y="165147"/>
                  <a:pt x="366619" y="180304"/>
                  <a:pt x="370912" y="193183"/>
                </a:cubicBezTo>
                <a:cubicBezTo>
                  <a:pt x="366619" y="223234"/>
                  <a:pt x="366756" y="254259"/>
                  <a:pt x="358033" y="283335"/>
                </a:cubicBezTo>
                <a:cubicBezTo>
                  <a:pt x="342708" y="334418"/>
                  <a:pt x="331205" y="316068"/>
                  <a:pt x="293639" y="334851"/>
                </a:cubicBezTo>
                <a:cubicBezTo>
                  <a:pt x="193777" y="384781"/>
                  <a:pt x="313477" y="341116"/>
                  <a:pt x="216365" y="373487"/>
                </a:cubicBezTo>
                <a:cubicBezTo>
                  <a:pt x="212072" y="386366"/>
                  <a:pt x="206431" y="398872"/>
                  <a:pt x="203486" y="412124"/>
                </a:cubicBezTo>
                <a:cubicBezTo>
                  <a:pt x="197821" y="437615"/>
                  <a:pt x="206921" y="469006"/>
                  <a:pt x="190608" y="489397"/>
                </a:cubicBezTo>
                <a:cubicBezTo>
                  <a:pt x="182127" y="499998"/>
                  <a:pt x="164850" y="480811"/>
                  <a:pt x="151971" y="476518"/>
                </a:cubicBezTo>
                <a:cubicBezTo>
                  <a:pt x="143385" y="463639"/>
                  <a:pt x="133135" y="451726"/>
                  <a:pt x="126213" y="437882"/>
                </a:cubicBezTo>
                <a:cubicBezTo>
                  <a:pt x="120142" y="425740"/>
                  <a:pt x="119927" y="411112"/>
                  <a:pt x="113334" y="399245"/>
                </a:cubicBezTo>
                <a:cubicBezTo>
                  <a:pt x="98300" y="372184"/>
                  <a:pt x="61819" y="321972"/>
                  <a:pt x="61819" y="321972"/>
                </a:cubicBezTo>
                <a:cubicBezTo>
                  <a:pt x="54950" y="301366"/>
                  <a:pt x="0" y="188032"/>
                  <a:pt x="61819" y="167425"/>
                </a:cubicBezTo>
                <a:lnTo>
                  <a:pt x="139092" y="141667"/>
                </a:lnTo>
                <a:cubicBezTo>
                  <a:pt x="143385" y="128788"/>
                  <a:pt x="149309" y="116343"/>
                  <a:pt x="151971" y="103031"/>
                </a:cubicBezTo>
                <a:cubicBezTo>
                  <a:pt x="170852" y="8629"/>
                  <a:pt x="177729" y="25758"/>
                  <a:pt x="190608" y="12879"/>
                </a:cubicBezTo>
                <a:close/>
              </a:path>
            </a:pathLst>
          </a:custGeom>
          <a:solidFill>
            <a:schemeClr val="accent6">
              <a:lumMod val="75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00034" y="357166"/>
            <a:ext cx="8160978" cy="128588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spc="50" dirty="0" smtClean="0">
                <a:ln w="6350">
                  <a:noFill/>
                </a:ln>
                <a:solidFill>
                  <a:schemeClr val="bg1"/>
                </a:solidFill>
                <a:effectLst>
                  <a:glow rad="101600">
                    <a:schemeClr val="tx2"/>
                  </a:glow>
                </a:effectLst>
                <a:latin typeface="Gill Sans MT"/>
                <a:ea typeface="맑은 고딕"/>
                <a:cs typeface="+mj-cs"/>
              </a:rPr>
              <a:t>Zadání cvičení</a:t>
            </a:r>
            <a:endParaRPr kumimoji="0" lang="cs-CZ" sz="4400" b="0" i="0" u="none" strike="noStrike" kern="1200" cap="none" spc="50" normalizeH="0" baseline="0" noProof="0" dirty="0">
              <a:ln w="6350">
                <a:noFill/>
              </a:ln>
              <a:solidFill>
                <a:schemeClr val="bg1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Gill Sans MT"/>
              <a:ea typeface="맑은 고딕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2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Volný tvar 8"/>
          <p:cNvSpPr/>
          <p:nvPr/>
        </p:nvSpPr>
        <p:spPr>
          <a:xfrm>
            <a:off x="1030310" y="3786529"/>
            <a:ext cx="1002216" cy="797800"/>
          </a:xfrm>
          <a:custGeom>
            <a:avLst/>
            <a:gdLst>
              <a:gd name="connsiteX0" fmla="*/ 90152 w 1002216"/>
              <a:gd name="connsiteY0" fmla="*/ 25617 h 797800"/>
              <a:gd name="connsiteX1" fmla="*/ 103031 w 1002216"/>
              <a:gd name="connsiteY1" fmla="*/ 64254 h 797800"/>
              <a:gd name="connsiteX2" fmla="*/ 141667 w 1002216"/>
              <a:gd name="connsiteY2" fmla="*/ 90012 h 797800"/>
              <a:gd name="connsiteX3" fmla="*/ 257577 w 1002216"/>
              <a:gd name="connsiteY3" fmla="*/ 128648 h 797800"/>
              <a:gd name="connsiteX4" fmla="*/ 296214 w 1002216"/>
              <a:gd name="connsiteY4" fmla="*/ 141527 h 797800"/>
              <a:gd name="connsiteX5" fmla="*/ 334851 w 1002216"/>
              <a:gd name="connsiteY5" fmla="*/ 154406 h 797800"/>
              <a:gd name="connsiteX6" fmla="*/ 412124 w 1002216"/>
              <a:gd name="connsiteY6" fmla="*/ 205922 h 797800"/>
              <a:gd name="connsiteX7" fmla="*/ 450760 w 1002216"/>
              <a:gd name="connsiteY7" fmla="*/ 231679 h 797800"/>
              <a:gd name="connsiteX8" fmla="*/ 528034 w 1002216"/>
              <a:gd name="connsiteY8" fmla="*/ 270316 h 797800"/>
              <a:gd name="connsiteX9" fmla="*/ 579549 w 1002216"/>
              <a:gd name="connsiteY9" fmla="*/ 334710 h 797800"/>
              <a:gd name="connsiteX10" fmla="*/ 605307 w 1002216"/>
              <a:gd name="connsiteY10" fmla="*/ 373347 h 797800"/>
              <a:gd name="connsiteX11" fmla="*/ 682580 w 1002216"/>
              <a:gd name="connsiteY11" fmla="*/ 437741 h 797800"/>
              <a:gd name="connsiteX12" fmla="*/ 746975 w 1002216"/>
              <a:gd name="connsiteY12" fmla="*/ 489257 h 797800"/>
              <a:gd name="connsiteX13" fmla="*/ 824248 w 1002216"/>
              <a:gd name="connsiteY13" fmla="*/ 540772 h 797800"/>
              <a:gd name="connsiteX14" fmla="*/ 850005 w 1002216"/>
              <a:gd name="connsiteY14" fmla="*/ 579409 h 797800"/>
              <a:gd name="connsiteX15" fmla="*/ 888642 w 1002216"/>
              <a:gd name="connsiteY15" fmla="*/ 592288 h 797800"/>
              <a:gd name="connsiteX16" fmla="*/ 901521 w 1002216"/>
              <a:gd name="connsiteY16" fmla="*/ 630925 h 797800"/>
              <a:gd name="connsiteX17" fmla="*/ 965915 w 1002216"/>
              <a:gd name="connsiteY17" fmla="*/ 682440 h 797800"/>
              <a:gd name="connsiteX18" fmla="*/ 953036 w 1002216"/>
              <a:gd name="connsiteY18" fmla="*/ 785471 h 797800"/>
              <a:gd name="connsiteX19" fmla="*/ 862884 w 1002216"/>
              <a:gd name="connsiteY19" fmla="*/ 772592 h 797800"/>
              <a:gd name="connsiteX20" fmla="*/ 824248 w 1002216"/>
              <a:gd name="connsiteY20" fmla="*/ 746834 h 797800"/>
              <a:gd name="connsiteX21" fmla="*/ 785611 w 1002216"/>
              <a:gd name="connsiteY21" fmla="*/ 772592 h 797800"/>
              <a:gd name="connsiteX22" fmla="*/ 656822 w 1002216"/>
              <a:gd name="connsiteY22" fmla="*/ 785471 h 797800"/>
              <a:gd name="connsiteX23" fmla="*/ 489397 w 1002216"/>
              <a:gd name="connsiteY23" fmla="*/ 772592 h 797800"/>
              <a:gd name="connsiteX24" fmla="*/ 476518 w 1002216"/>
              <a:gd name="connsiteY24" fmla="*/ 733956 h 797800"/>
              <a:gd name="connsiteX25" fmla="*/ 360608 w 1002216"/>
              <a:gd name="connsiteY25" fmla="*/ 695319 h 797800"/>
              <a:gd name="connsiteX26" fmla="*/ 321972 w 1002216"/>
              <a:gd name="connsiteY26" fmla="*/ 682440 h 797800"/>
              <a:gd name="connsiteX27" fmla="*/ 296214 w 1002216"/>
              <a:gd name="connsiteY27" fmla="*/ 643803 h 797800"/>
              <a:gd name="connsiteX28" fmla="*/ 283335 w 1002216"/>
              <a:gd name="connsiteY28" fmla="*/ 605167 h 797800"/>
              <a:gd name="connsiteX29" fmla="*/ 244698 w 1002216"/>
              <a:gd name="connsiteY29" fmla="*/ 592288 h 797800"/>
              <a:gd name="connsiteX30" fmla="*/ 206062 w 1002216"/>
              <a:gd name="connsiteY30" fmla="*/ 515015 h 797800"/>
              <a:gd name="connsiteX31" fmla="*/ 167425 w 1002216"/>
              <a:gd name="connsiteY31" fmla="*/ 489257 h 797800"/>
              <a:gd name="connsiteX32" fmla="*/ 115910 w 1002216"/>
              <a:gd name="connsiteY32" fmla="*/ 373347 h 797800"/>
              <a:gd name="connsiteX33" fmla="*/ 77273 w 1002216"/>
              <a:gd name="connsiteY33" fmla="*/ 347589 h 797800"/>
              <a:gd name="connsiteX34" fmla="*/ 25758 w 1002216"/>
              <a:gd name="connsiteY34" fmla="*/ 193043 h 797800"/>
              <a:gd name="connsiteX35" fmla="*/ 12879 w 1002216"/>
              <a:gd name="connsiteY35" fmla="*/ 154406 h 797800"/>
              <a:gd name="connsiteX36" fmla="*/ 0 w 1002216"/>
              <a:gd name="connsiteY36" fmla="*/ 115770 h 797800"/>
              <a:gd name="connsiteX37" fmla="*/ 12879 w 1002216"/>
              <a:gd name="connsiteY37" fmla="*/ 38496 h 797800"/>
              <a:gd name="connsiteX38" fmla="*/ 90152 w 1002216"/>
              <a:gd name="connsiteY38" fmla="*/ 25617 h 797800"/>
              <a:gd name="connsiteX39" fmla="*/ 90152 w 1002216"/>
              <a:gd name="connsiteY39" fmla="*/ 25617 h 79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02216" h="797800">
                <a:moveTo>
                  <a:pt x="90152" y="25617"/>
                </a:moveTo>
                <a:cubicBezTo>
                  <a:pt x="92298" y="32056"/>
                  <a:pt x="94550" y="53653"/>
                  <a:pt x="103031" y="64254"/>
                </a:cubicBezTo>
                <a:cubicBezTo>
                  <a:pt x="112700" y="76341"/>
                  <a:pt x="127523" y="83726"/>
                  <a:pt x="141667" y="90012"/>
                </a:cubicBezTo>
                <a:cubicBezTo>
                  <a:pt x="141684" y="90020"/>
                  <a:pt x="238249" y="122206"/>
                  <a:pt x="257577" y="128648"/>
                </a:cubicBezTo>
                <a:lnTo>
                  <a:pt x="296214" y="141527"/>
                </a:lnTo>
                <a:lnTo>
                  <a:pt x="334851" y="154406"/>
                </a:lnTo>
                <a:lnTo>
                  <a:pt x="412124" y="205922"/>
                </a:lnTo>
                <a:cubicBezTo>
                  <a:pt x="425003" y="214508"/>
                  <a:pt x="436076" y="226784"/>
                  <a:pt x="450760" y="231679"/>
                </a:cubicBezTo>
                <a:cubicBezTo>
                  <a:pt x="504081" y="249453"/>
                  <a:pt x="478101" y="237028"/>
                  <a:pt x="528034" y="270316"/>
                </a:cubicBezTo>
                <a:cubicBezTo>
                  <a:pt x="553107" y="345535"/>
                  <a:pt x="521295" y="276456"/>
                  <a:pt x="579549" y="334710"/>
                </a:cubicBezTo>
                <a:cubicBezTo>
                  <a:pt x="590494" y="345655"/>
                  <a:pt x="595398" y="361456"/>
                  <a:pt x="605307" y="373347"/>
                </a:cubicBezTo>
                <a:cubicBezTo>
                  <a:pt x="636296" y="410534"/>
                  <a:pt x="644590" y="412414"/>
                  <a:pt x="682580" y="437741"/>
                </a:cubicBezTo>
                <a:cubicBezTo>
                  <a:pt x="730173" y="509130"/>
                  <a:pt x="681108" y="452664"/>
                  <a:pt x="746975" y="489257"/>
                </a:cubicBezTo>
                <a:cubicBezTo>
                  <a:pt x="774036" y="504291"/>
                  <a:pt x="824248" y="540772"/>
                  <a:pt x="824248" y="540772"/>
                </a:cubicBezTo>
                <a:cubicBezTo>
                  <a:pt x="832834" y="553651"/>
                  <a:pt x="837918" y="569740"/>
                  <a:pt x="850005" y="579409"/>
                </a:cubicBezTo>
                <a:cubicBezTo>
                  <a:pt x="860606" y="587890"/>
                  <a:pt x="879043" y="582689"/>
                  <a:pt x="888642" y="592288"/>
                </a:cubicBezTo>
                <a:cubicBezTo>
                  <a:pt x="898241" y="601887"/>
                  <a:pt x="895450" y="618783"/>
                  <a:pt x="901521" y="630925"/>
                </a:cubicBezTo>
                <a:cubicBezTo>
                  <a:pt x="924822" y="677527"/>
                  <a:pt x="921354" y="667586"/>
                  <a:pt x="965915" y="682440"/>
                </a:cubicBezTo>
                <a:cubicBezTo>
                  <a:pt x="975311" y="710629"/>
                  <a:pt x="1002216" y="763613"/>
                  <a:pt x="953036" y="785471"/>
                </a:cubicBezTo>
                <a:cubicBezTo>
                  <a:pt x="925297" y="797800"/>
                  <a:pt x="892935" y="776885"/>
                  <a:pt x="862884" y="772592"/>
                </a:cubicBezTo>
                <a:cubicBezTo>
                  <a:pt x="850005" y="764006"/>
                  <a:pt x="839726" y="746834"/>
                  <a:pt x="824248" y="746834"/>
                </a:cubicBezTo>
                <a:cubicBezTo>
                  <a:pt x="808769" y="746834"/>
                  <a:pt x="800693" y="769111"/>
                  <a:pt x="785611" y="772592"/>
                </a:cubicBezTo>
                <a:cubicBezTo>
                  <a:pt x="743572" y="782293"/>
                  <a:pt x="699752" y="781178"/>
                  <a:pt x="656822" y="785471"/>
                </a:cubicBezTo>
                <a:cubicBezTo>
                  <a:pt x="601014" y="781178"/>
                  <a:pt x="543217" y="787969"/>
                  <a:pt x="489397" y="772592"/>
                </a:cubicBezTo>
                <a:cubicBezTo>
                  <a:pt x="476344" y="768863"/>
                  <a:pt x="487565" y="741846"/>
                  <a:pt x="476518" y="733956"/>
                </a:cubicBezTo>
                <a:cubicBezTo>
                  <a:pt x="476517" y="733955"/>
                  <a:pt x="379927" y="701759"/>
                  <a:pt x="360608" y="695319"/>
                </a:cubicBezTo>
                <a:lnTo>
                  <a:pt x="321972" y="682440"/>
                </a:lnTo>
                <a:cubicBezTo>
                  <a:pt x="313386" y="669561"/>
                  <a:pt x="303136" y="657647"/>
                  <a:pt x="296214" y="643803"/>
                </a:cubicBezTo>
                <a:cubicBezTo>
                  <a:pt x="290143" y="631661"/>
                  <a:pt x="292934" y="614766"/>
                  <a:pt x="283335" y="605167"/>
                </a:cubicBezTo>
                <a:cubicBezTo>
                  <a:pt x="273735" y="595568"/>
                  <a:pt x="257577" y="596581"/>
                  <a:pt x="244698" y="592288"/>
                </a:cubicBezTo>
                <a:cubicBezTo>
                  <a:pt x="234223" y="560862"/>
                  <a:pt x="231030" y="539982"/>
                  <a:pt x="206062" y="515015"/>
                </a:cubicBezTo>
                <a:cubicBezTo>
                  <a:pt x="195117" y="504070"/>
                  <a:pt x="180304" y="497843"/>
                  <a:pt x="167425" y="489257"/>
                </a:cubicBezTo>
                <a:cubicBezTo>
                  <a:pt x="154674" y="451004"/>
                  <a:pt x="146522" y="403959"/>
                  <a:pt x="115910" y="373347"/>
                </a:cubicBezTo>
                <a:cubicBezTo>
                  <a:pt x="104965" y="362402"/>
                  <a:pt x="90152" y="356175"/>
                  <a:pt x="77273" y="347589"/>
                </a:cubicBezTo>
                <a:lnTo>
                  <a:pt x="25758" y="193043"/>
                </a:lnTo>
                <a:lnTo>
                  <a:pt x="12879" y="154406"/>
                </a:lnTo>
                <a:lnTo>
                  <a:pt x="0" y="115770"/>
                </a:lnTo>
                <a:cubicBezTo>
                  <a:pt x="4293" y="90012"/>
                  <a:pt x="1201" y="61852"/>
                  <a:pt x="12879" y="38496"/>
                </a:cubicBezTo>
                <a:cubicBezTo>
                  <a:pt x="32127" y="0"/>
                  <a:pt x="63743" y="12413"/>
                  <a:pt x="90152" y="25617"/>
                </a:cubicBezTo>
                <a:lnTo>
                  <a:pt x="90152" y="25617"/>
                </a:lnTo>
                <a:close/>
              </a:path>
            </a:pathLst>
          </a:custGeom>
          <a:solidFill>
            <a:schemeClr val="accent6">
              <a:lumMod val="75000"/>
              <a:alpha val="6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875763" y="3129566"/>
            <a:ext cx="5100034" cy="1502535"/>
          </a:xfrm>
          <a:custGeom>
            <a:avLst/>
            <a:gdLst>
              <a:gd name="connsiteX0" fmla="*/ 0 w 5100034"/>
              <a:gd name="connsiteY0" fmla="*/ 270457 h 1502535"/>
              <a:gd name="connsiteX1" fmla="*/ 244699 w 5100034"/>
              <a:gd name="connsiteY1" fmla="*/ 605307 h 1502535"/>
              <a:gd name="connsiteX2" fmla="*/ 592429 w 5100034"/>
              <a:gd name="connsiteY2" fmla="*/ 759854 h 1502535"/>
              <a:gd name="connsiteX3" fmla="*/ 862885 w 5100034"/>
              <a:gd name="connsiteY3" fmla="*/ 1004552 h 1502535"/>
              <a:gd name="connsiteX4" fmla="*/ 1223493 w 5100034"/>
              <a:gd name="connsiteY4" fmla="*/ 1146220 h 1502535"/>
              <a:gd name="connsiteX5" fmla="*/ 1596981 w 5100034"/>
              <a:gd name="connsiteY5" fmla="*/ 1287888 h 1502535"/>
              <a:gd name="connsiteX6" fmla="*/ 1983347 w 5100034"/>
              <a:gd name="connsiteY6" fmla="*/ 1468192 h 1502535"/>
              <a:gd name="connsiteX7" fmla="*/ 2485623 w 5100034"/>
              <a:gd name="connsiteY7" fmla="*/ 1493949 h 1502535"/>
              <a:gd name="connsiteX8" fmla="*/ 2833352 w 5100034"/>
              <a:gd name="connsiteY8" fmla="*/ 1468192 h 1502535"/>
              <a:gd name="connsiteX9" fmla="*/ 3052293 w 5100034"/>
              <a:gd name="connsiteY9" fmla="*/ 1390919 h 1502535"/>
              <a:gd name="connsiteX10" fmla="*/ 3206840 w 5100034"/>
              <a:gd name="connsiteY10" fmla="*/ 1403797 h 1502535"/>
              <a:gd name="connsiteX11" fmla="*/ 3541691 w 5100034"/>
              <a:gd name="connsiteY11" fmla="*/ 1352282 h 1502535"/>
              <a:gd name="connsiteX12" fmla="*/ 3747752 w 5100034"/>
              <a:gd name="connsiteY12" fmla="*/ 1326524 h 1502535"/>
              <a:gd name="connsiteX13" fmla="*/ 4159876 w 5100034"/>
              <a:gd name="connsiteY13" fmla="*/ 1210614 h 1502535"/>
              <a:gd name="connsiteX14" fmla="*/ 4468969 w 5100034"/>
              <a:gd name="connsiteY14" fmla="*/ 1068947 h 1502535"/>
              <a:gd name="connsiteX15" fmla="*/ 4675031 w 5100034"/>
              <a:gd name="connsiteY15" fmla="*/ 940158 h 1502535"/>
              <a:gd name="connsiteX16" fmla="*/ 4842457 w 5100034"/>
              <a:gd name="connsiteY16" fmla="*/ 759854 h 1502535"/>
              <a:gd name="connsiteX17" fmla="*/ 4893972 w 5100034"/>
              <a:gd name="connsiteY17" fmla="*/ 425003 h 1502535"/>
              <a:gd name="connsiteX18" fmla="*/ 4906851 w 5100034"/>
              <a:gd name="connsiteY18" fmla="*/ 218941 h 1502535"/>
              <a:gd name="connsiteX19" fmla="*/ 5035640 w 5100034"/>
              <a:gd name="connsiteY19" fmla="*/ 77273 h 1502535"/>
              <a:gd name="connsiteX20" fmla="*/ 5100034 w 5100034"/>
              <a:gd name="connsiteY20" fmla="*/ 0 h 1502535"/>
              <a:gd name="connsiteX21" fmla="*/ 5100034 w 5100034"/>
              <a:gd name="connsiteY21" fmla="*/ 0 h 15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0034" h="1502535">
                <a:moveTo>
                  <a:pt x="0" y="270457"/>
                </a:moveTo>
                <a:cubicBezTo>
                  <a:pt x="72980" y="397099"/>
                  <a:pt x="145961" y="523741"/>
                  <a:pt x="244699" y="605307"/>
                </a:cubicBezTo>
                <a:cubicBezTo>
                  <a:pt x="343437" y="686873"/>
                  <a:pt x="489398" y="693313"/>
                  <a:pt x="592429" y="759854"/>
                </a:cubicBezTo>
                <a:cubicBezTo>
                  <a:pt x="695460" y="826395"/>
                  <a:pt x="757708" y="940158"/>
                  <a:pt x="862885" y="1004552"/>
                </a:cubicBezTo>
                <a:cubicBezTo>
                  <a:pt x="968062" y="1068946"/>
                  <a:pt x="1223493" y="1146220"/>
                  <a:pt x="1223493" y="1146220"/>
                </a:cubicBezTo>
                <a:cubicBezTo>
                  <a:pt x="1345842" y="1193443"/>
                  <a:pt x="1470339" y="1234226"/>
                  <a:pt x="1596981" y="1287888"/>
                </a:cubicBezTo>
                <a:cubicBezTo>
                  <a:pt x="1723623" y="1341550"/>
                  <a:pt x="1835240" y="1433849"/>
                  <a:pt x="1983347" y="1468192"/>
                </a:cubicBezTo>
                <a:cubicBezTo>
                  <a:pt x="2131454" y="1502535"/>
                  <a:pt x="2343956" y="1493949"/>
                  <a:pt x="2485623" y="1493949"/>
                </a:cubicBezTo>
                <a:cubicBezTo>
                  <a:pt x="2627290" y="1493949"/>
                  <a:pt x="2738907" y="1485364"/>
                  <a:pt x="2833352" y="1468192"/>
                </a:cubicBezTo>
                <a:cubicBezTo>
                  <a:pt x="2927797" y="1451020"/>
                  <a:pt x="2990045" y="1401651"/>
                  <a:pt x="3052293" y="1390919"/>
                </a:cubicBezTo>
                <a:cubicBezTo>
                  <a:pt x="3114541" y="1380187"/>
                  <a:pt x="3125274" y="1410236"/>
                  <a:pt x="3206840" y="1403797"/>
                </a:cubicBezTo>
                <a:cubicBezTo>
                  <a:pt x="3288406" y="1397358"/>
                  <a:pt x="3451539" y="1365161"/>
                  <a:pt x="3541691" y="1352282"/>
                </a:cubicBezTo>
                <a:cubicBezTo>
                  <a:pt x="3631843" y="1339403"/>
                  <a:pt x="3644721" y="1350135"/>
                  <a:pt x="3747752" y="1326524"/>
                </a:cubicBezTo>
                <a:cubicBezTo>
                  <a:pt x="3850783" y="1302913"/>
                  <a:pt x="4039673" y="1253543"/>
                  <a:pt x="4159876" y="1210614"/>
                </a:cubicBezTo>
                <a:cubicBezTo>
                  <a:pt x="4280079" y="1167685"/>
                  <a:pt x="4383110" y="1114023"/>
                  <a:pt x="4468969" y="1068947"/>
                </a:cubicBezTo>
                <a:cubicBezTo>
                  <a:pt x="4554828" y="1023871"/>
                  <a:pt x="4612783" y="991674"/>
                  <a:pt x="4675031" y="940158"/>
                </a:cubicBezTo>
                <a:cubicBezTo>
                  <a:pt x="4737279" y="888643"/>
                  <a:pt x="4805967" y="845713"/>
                  <a:pt x="4842457" y="759854"/>
                </a:cubicBezTo>
                <a:cubicBezTo>
                  <a:pt x="4878947" y="673995"/>
                  <a:pt x="4883240" y="515155"/>
                  <a:pt x="4893972" y="425003"/>
                </a:cubicBezTo>
                <a:cubicBezTo>
                  <a:pt x="4904704" y="334851"/>
                  <a:pt x="4883240" y="276896"/>
                  <a:pt x="4906851" y="218941"/>
                </a:cubicBezTo>
                <a:cubicBezTo>
                  <a:pt x="4930462" y="160986"/>
                  <a:pt x="5003443" y="113763"/>
                  <a:pt x="5035640" y="77273"/>
                </a:cubicBezTo>
                <a:cubicBezTo>
                  <a:pt x="5067837" y="40783"/>
                  <a:pt x="5100034" y="0"/>
                  <a:pt x="5100034" y="0"/>
                </a:cubicBezTo>
                <a:lnTo>
                  <a:pt x="5100034" y="0"/>
                </a:lnTo>
              </a:path>
            </a:pathLst>
          </a:custGeom>
          <a:ln w="730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-21465" y="3745605"/>
            <a:ext cx="1176271" cy="1036750"/>
          </a:xfrm>
          <a:custGeom>
            <a:avLst/>
            <a:gdLst>
              <a:gd name="connsiteX0" fmla="*/ 60102 w 1176271"/>
              <a:gd name="connsiteY0" fmla="*/ 79420 h 1036750"/>
              <a:gd name="connsiteX1" fmla="*/ 227527 w 1176271"/>
              <a:gd name="connsiteY1" fmla="*/ 169572 h 1036750"/>
              <a:gd name="connsiteX2" fmla="*/ 497983 w 1176271"/>
              <a:gd name="connsiteY2" fmla="*/ 182451 h 1036750"/>
              <a:gd name="connsiteX3" fmla="*/ 691166 w 1176271"/>
              <a:gd name="connsiteY3" fmla="*/ 118057 h 1036750"/>
              <a:gd name="connsiteX4" fmla="*/ 819955 w 1176271"/>
              <a:gd name="connsiteY4" fmla="*/ 143815 h 1036750"/>
              <a:gd name="connsiteX5" fmla="*/ 961623 w 1176271"/>
              <a:gd name="connsiteY5" fmla="*/ 298361 h 1036750"/>
              <a:gd name="connsiteX6" fmla="*/ 1051775 w 1176271"/>
              <a:gd name="connsiteY6" fmla="*/ 504423 h 1036750"/>
              <a:gd name="connsiteX7" fmla="*/ 1129048 w 1176271"/>
              <a:gd name="connsiteY7" fmla="*/ 658970 h 1036750"/>
              <a:gd name="connsiteX8" fmla="*/ 1141927 w 1176271"/>
              <a:gd name="connsiteY8" fmla="*/ 929426 h 1036750"/>
              <a:gd name="connsiteX9" fmla="*/ 1129048 w 1176271"/>
              <a:gd name="connsiteY9" fmla="*/ 1032457 h 1036750"/>
              <a:gd name="connsiteX10" fmla="*/ 858592 w 1176271"/>
              <a:gd name="connsiteY10" fmla="*/ 903668 h 1036750"/>
              <a:gd name="connsiteX11" fmla="*/ 562378 w 1176271"/>
              <a:gd name="connsiteY11" fmla="*/ 877910 h 1036750"/>
              <a:gd name="connsiteX12" fmla="*/ 601014 w 1176271"/>
              <a:gd name="connsiteY12" fmla="*/ 620333 h 1036750"/>
              <a:gd name="connsiteX13" fmla="*/ 394952 w 1176271"/>
              <a:gd name="connsiteY13" fmla="*/ 620333 h 1036750"/>
              <a:gd name="connsiteX14" fmla="*/ 163133 w 1176271"/>
              <a:gd name="connsiteY14" fmla="*/ 594575 h 1036750"/>
              <a:gd name="connsiteX15" fmla="*/ 98738 w 1176271"/>
              <a:gd name="connsiteY15" fmla="*/ 671849 h 1036750"/>
              <a:gd name="connsiteX16" fmla="*/ 8586 w 1176271"/>
              <a:gd name="connsiteY16" fmla="*/ 646091 h 1036750"/>
              <a:gd name="connsiteX17" fmla="*/ 60102 w 1176271"/>
              <a:gd name="connsiteY17" fmla="*/ 79420 h 10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6271" h="1036750">
                <a:moveTo>
                  <a:pt x="60102" y="79420"/>
                </a:moveTo>
                <a:cubicBezTo>
                  <a:pt x="96592" y="0"/>
                  <a:pt x="154547" y="152400"/>
                  <a:pt x="227527" y="169572"/>
                </a:cubicBezTo>
                <a:cubicBezTo>
                  <a:pt x="300507" y="186744"/>
                  <a:pt x="420710" y="191037"/>
                  <a:pt x="497983" y="182451"/>
                </a:cubicBezTo>
                <a:cubicBezTo>
                  <a:pt x="575256" y="173865"/>
                  <a:pt x="637504" y="124496"/>
                  <a:pt x="691166" y="118057"/>
                </a:cubicBezTo>
                <a:cubicBezTo>
                  <a:pt x="744828" y="111618"/>
                  <a:pt x="774879" y="113764"/>
                  <a:pt x="819955" y="143815"/>
                </a:cubicBezTo>
                <a:cubicBezTo>
                  <a:pt x="865031" y="173866"/>
                  <a:pt x="922986" y="238260"/>
                  <a:pt x="961623" y="298361"/>
                </a:cubicBezTo>
                <a:cubicBezTo>
                  <a:pt x="1000260" y="358462"/>
                  <a:pt x="1023871" y="444322"/>
                  <a:pt x="1051775" y="504423"/>
                </a:cubicBezTo>
                <a:cubicBezTo>
                  <a:pt x="1079679" y="564524"/>
                  <a:pt x="1114023" y="588136"/>
                  <a:pt x="1129048" y="658970"/>
                </a:cubicBezTo>
                <a:cubicBezTo>
                  <a:pt x="1144073" y="729804"/>
                  <a:pt x="1141927" y="867178"/>
                  <a:pt x="1141927" y="929426"/>
                </a:cubicBezTo>
                <a:cubicBezTo>
                  <a:pt x="1141927" y="991674"/>
                  <a:pt x="1176271" y="1036750"/>
                  <a:pt x="1129048" y="1032457"/>
                </a:cubicBezTo>
                <a:cubicBezTo>
                  <a:pt x="1081826" y="1028164"/>
                  <a:pt x="953037" y="929426"/>
                  <a:pt x="858592" y="903668"/>
                </a:cubicBezTo>
                <a:cubicBezTo>
                  <a:pt x="764147" y="877910"/>
                  <a:pt x="605308" y="925132"/>
                  <a:pt x="562378" y="877910"/>
                </a:cubicBezTo>
                <a:cubicBezTo>
                  <a:pt x="519448" y="830688"/>
                  <a:pt x="628918" y="663263"/>
                  <a:pt x="601014" y="620333"/>
                </a:cubicBezTo>
                <a:cubicBezTo>
                  <a:pt x="573110" y="577404"/>
                  <a:pt x="467932" y="624626"/>
                  <a:pt x="394952" y="620333"/>
                </a:cubicBezTo>
                <a:cubicBezTo>
                  <a:pt x="321972" y="616040"/>
                  <a:pt x="212502" y="585989"/>
                  <a:pt x="163133" y="594575"/>
                </a:cubicBezTo>
                <a:cubicBezTo>
                  <a:pt x="113764" y="603161"/>
                  <a:pt x="124496" y="663263"/>
                  <a:pt x="98738" y="671849"/>
                </a:cubicBezTo>
                <a:cubicBezTo>
                  <a:pt x="72980" y="680435"/>
                  <a:pt x="17172" y="742683"/>
                  <a:pt x="8586" y="646091"/>
                </a:cubicBezTo>
                <a:cubicBezTo>
                  <a:pt x="0" y="549499"/>
                  <a:pt x="23612" y="158840"/>
                  <a:pt x="60102" y="79420"/>
                </a:cubicBezTo>
                <a:close/>
              </a:path>
            </a:pathLst>
          </a:custGeom>
          <a:solidFill>
            <a:schemeClr val="accent6">
              <a:lumMod val="75000"/>
              <a:alpha val="61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2191984" y="4481848"/>
            <a:ext cx="370912" cy="499998"/>
          </a:xfrm>
          <a:custGeom>
            <a:avLst/>
            <a:gdLst>
              <a:gd name="connsiteX0" fmla="*/ 190608 w 370912"/>
              <a:gd name="connsiteY0" fmla="*/ 12879 h 499998"/>
              <a:gd name="connsiteX1" fmla="*/ 229244 w 370912"/>
              <a:gd name="connsiteY1" fmla="*/ 25758 h 499998"/>
              <a:gd name="connsiteX2" fmla="*/ 255002 w 370912"/>
              <a:gd name="connsiteY2" fmla="*/ 64394 h 499998"/>
              <a:gd name="connsiteX3" fmla="*/ 293639 w 370912"/>
              <a:gd name="connsiteY3" fmla="*/ 90152 h 499998"/>
              <a:gd name="connsiteX4" fmla="*/ 319396 w 370912"/>
              <a:gd name="connsiteY4" fmla="*/ 128789 h 499998"/>
              <a:gd name="connsiteX5" fmla="*/ 358033 w 370912"/>
              <a:gd name="connsiteY5" fmla="*/ 154546 h 499998"/>
              <a:gd name="connsiteX6" fmla="*/ 370912 w 370912"/>
              <a:gd name="connsiteY6" fmla="*/ 193183 h 499998"/>
              <a:gd name="connsiteX7" fmla="*/ 358033 w 370912"/>
              <a:gd name="connsiteY7" fmla="*/ 283335 h 499998"/>
              <a:gd name="connsiteX8" fmla="*/ 293639 w 370912"/>
              <a:gd name="connsiteY8" fmla="*/ 334851 h 499998"/>
              <a:gd name="connsiteX9" fmla="*/ 216365 w 370912"/>
              <a:gd name="connsiteY9" fmla="*/ 373487 h 499998"/>
              <a:gd name="connsiteX10" fmla="*/ 203486 w 370912"/>
              <a:gd name="connsiteY10" fmla="*/ 412124 h 499998"/>
              <a:gd name="connsiteX11" fmla="*/ 190608 w 370912"/>
              <a:gd name="connsiteY11" fmla="*/ 489397 h 499998"/>
              <a:gd name="connsiteX12" fmla="*/ 151971 w 370912"/>
              <a:gd name="connsiteY12" fmla="*/ 476518 h 499998"/>
              <a:gd name="connsiteX13" fmla="*/ 126213 w 370912"/>
              <a:gd name="connsiteY13" fmla="*/ 437882 h 499998"/>
              <a:gd name="connsiteX14" fmla="*/ 113334 w 370912"/>
              <a:gd name="connsiteY14" fmla="*/ 399245 h 499998"/>
              <a:gd name="connsiteX15" fmla="*/ 61819 w 370912"/>
              <a:gd name="connsiteY15" fmla="*/ 321972 h 499998"/>
              <a:gd name="connsiteX16" fmla="*/ 61819 w 370912"/>
              <a:gd name="connsiteY16" fmla="*/ 167425 h 499998"/>
              <a:gd name="connsiteX17" fmla="*/ 139092 w 370912"/>
              <a:gd name="connsiteY17" fmla="*/ 141667 h 499998"/>
              <a:gd name="connsiteX18" fmla="*/ 151971 w 370912"/>
              <a:gd name="connsiteY18" fmla="*/ 103031 h 499998"/>
              <a:gd name="connsiteX19" fmla="*/ 190608 w 370912"/>
              <a:gd name="connsiteY19" fmla="*/ 12879 h 49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0912" h="499998">
                <a:moveTo>
                  <a:pt x="190608" y="12879"/>
                </a:moveTo>
                <a:cubicBezTo>
                  <a:pt x="203487" y="0"/>
                  <a:pt x="218643" y="17278"/>
                  <a:pt x="229244" y="25758"/>
                </a:cubicBezTo>
                <a:cubicBezTo>
                  <a:pt x="241331" y="35427"/>
                  <a:pt x="244057" y="53449"/>
                  <a:pt x="255002" y="64394"/>
                </a:cubicBezTo>
                <a:cubicBezTo>
                  <a:pt x="265947" y="75339"/>
                  <a:pt x="280760" y="81566"/>
                  <a:pt x="293639" y="90152"/>
                </a:cubicBezTo>
                <a:cubicBezTo>
                  <a:pt x="302225" y="103031"/>
                  <a:pt x="308451" y="117844"/>
                  <a:pt x="319396" y="128789"/>
                </a:cubicBezTo>
                <a:cubicBezTo>
                  <a:pt x="330341" y="139734"/>
                  <a:pt x="348364" y="142459"/>
                  <a:pt x="358033" y="154546"/>
                </a:cubicBezTo>
                <a:cubicBezTo>
                  <a:pt x="366514" y="165147"/>
                  <a:pt x="366619" y="180304"/>
                  <a:pt x="370912" y="193183"/>
                </a:cubicBezTo>
                <a:cubicBezTo>
                  <a:pt x="366619" y="223234"/>
                  <a:pt x="366756" y="254259"/>
                  <a:pt x="358033" y="283335"/>
                </a:cubicBezTo>
                <a:cubicBezTo>
                  <a:pt x="342708" y="334418"/>
                  <a:pt x="331205" y="316068"/>
                  <a:pt x="293639" y="334851"/>
                </a:cubicBezTo>
                <a:cubicBezTo>
                  <a:pt x="193777" y="384781"/>
                  <a:pt x="313477" y="341116"/>
                  <a:pt x="216365" y="373487"/>
                </a:cubicBezTo>
                <a:cubicBezTo>
                  <a:pt x="212072" y="386366"/>
                  <a:pt x="206431" y="398872"/>
                  <a:pt x="203486" y="412124"/>
                </a:cubicBezTo>
                <a:cubicBezTo>
                  <a:pt x="197821" y="437615"/>
                  <a:pt x="206921" y="469006"/>
                  <a:pt x="190608" y="489397"/>
                </a:cubicBezTo>
                <a:cubicBezTo>
                  <a:pt x="182127" y="499998"/>
                  <a:pt x="164850" y="480811"/>
                  <a:pt x="151971" y="476518"/>
                </a:cubicBezTo>
                <a:cubicBezTo>
                  <a:pt x="143385" y="463639"/>
                  <a:pt x="133135" y="451726"/>
                  <a:pt x="126213" y="437882"/>
                </a:cubicBezTo>
                <a:cubicBezTo>
                  <a:pt x="120142" y="425740"/>
                  <a:pt x="119927" y="411112"/>
                  <a:pt x="113334" y="399245"/>
                </a:cubicBezTo>
                <a:cubicBezTo>
                  <a:pt x="98300" y="372184"/>
                  <a:pt x="61819" y="321972"/>
                  <a:pt x="61819" y="321972"/>
                </a:cubicBezTo>
                <a:cubicBezTo>
                  <a:pt x="54950" y="301366"/>
                  <a:pt x="0" y="188032"/>
                  <a:pt x="61819" y="167425"/>
                </a:cubicBezTo>
                <a:lnTo>
                  <a:pt x="139092" y="141667"/>
                </a:lnTo>
                <a:cubicBezTo>
                  <a:pt x="143385" y="128788"/>
                  <a:pt x="149309" y="116343"/>
                  <a:pt x="151971" y="103031"/>
                </a:cubicBezTo>
                <a:cubicBezTo>
                  <a:pt x="170852" y="8629"/>
                  <a:pt x="177729" y="25758"/>
                  <a:pt x="190608" y="12879"/>
                </a:cubicBezTo>
                <a:close/>
              </a:path>
            </a:pathLst>
          </a:custGeom>
          <a:solidFill>
            <a:schemeClr val="accent6">
              <a:lumMod val="75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00034" y="357166"/>
            <a:ext cx="8160978" cy="128588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spc="50" dirty="0" smtClean="0">
                <a:ln w="6350">
                  <a:noFill/>
                </a:ln>
                <a:solidFill>
                  <a:schemeClr val="bg1"/>
                </a:solidFill>
                <a:effectLst>
                  <a:glow rad="101600">
                    <a:schemeClr val="tx2"/>
                  </a:glow>
                </a:effectLst>
                <a:latin typeface="Gill Sans MT"/>
                <a:ea typeface="맑은 고딕"/>
                <a:cs typeface="+mj-cs"/>
              </a:rPr>
              <a:t>Zadání cvičení</a:t>
            </a:r>
            <a:endParaRPr kumimoji="0" lang="cs-CZ" sz="4400" b="0" i="0" u="none" strike="noStrike" kern="1200" cap="none" spc="50" normalizeH="0" baseline="0" noProof="0" dirty="0">
              <a:ln w="6350">
                <a:noFill/>
              </a:ln>
              <a:solidFill>
                <a:schemeClr val="bg1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Gill Sans MT"/>
              <a:ea typeface="맑은 고딕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Volný tvar 4"/>
          <p:cNvSpPr/>
          <p:nvPr/>
        </p:nvSpPr>
        <p:spPr>
          <a:xfrm>
            <a:off x="1030310" y="3786529"/>
            <a:ext cx="1002216" cy="797800"/>
          </a:xfrm>
          <a:custGeom>
            <a:avLst/>
            <a:gdLst>
              <a:gd name="connsiteX0" fmla="*/ 90152 w 1002216"/>
              <a:gd name="connsiteY0" fmla="*/ 25617 h 797800"/>
              <a:gd name="connsiteX1" fmla="*/ 103031 w 1002216"/>
              <a:gd name="connsiteY1" fmla="*/ 64254 h 797800"/>
              <a:gd name="connsiteX2" fmla="*/ 141667 w 1002216"/>
              <a:gd name="connsiteY2" fmla="*/ 90012 h 797800"/>
              <a:gd name="connsiteX3" fmla="*/ 257577 w 1002216"/>
              <a:gd name="connsiteY3" fmla="*/ 128648 h 797800"/>
              <a:gd name="connsiteX4" fmla="*/ 296214 w 1002216"/>
              <a:gd name="connsiteY4" fmla="*/ 141527 h 797800"/>
              <a:gd name="connsiteX5" fmla="*/ 334851 w 1002216"/>
              <a:gd name="connsiteY5" fmla="*/ 154406 h 797800"/>
              <a:gd name="connsiteX6" fmla="*/ 412124 w 1002216"/>
              <a:gd name="connsiteY6" fmla="*/ 205922 h 797800"/>
              <a:gd name="connsiteX7" fmla="*/ 450760 w 1002216"/>
              <a:gd name="connsiteY7" fmla="*/ 231679 h 797800"/>
              <a:gd name="connsiteX8" fmla="*/ 528034 w 1002216"/>
              <a:gd name="connsiteY8" fmla="*/ 270316 h 797800"/>
              <a:gd name="connsiteX9" fmla="*/ 579549 w 1002216"/>
              <a:gd name="connsiteY9" fmla="*/ 334710 h 797800"/>
              <a:gd name="connsiteX10" fmla="*/ 605307 w 1002216"/>
              <a:gd name="connsiteY10" fmla="*/ 373347 h 797800"/>
              <a:gd name="connsiteX11" fmla="*/ 682580 w 1002216"/>
              <a:gd name="connsiteY11" fmla="*/ 437741 h 797800"/>
              <a:gd name="connsiteX12" fmla="*/ 746975 w 1002216"/>
              <a:gd name="connsiteY12" fmla="*/ 489257 h 797800"/>
              <a:gd name="connsiteX13" fmla="*/ 824248 w 1002216"/>
              <a:gd name="connsiteY13" fmla="*/ 540772 h 797800"/>
              <a:gd name="connsiteX14" fmla="*/ 850005 w 1002216"/>
              <a:gd name="connsiteY14" fmla="*/ 579409 h 797800"/>
              <a:gd name="connsiteX15" fmla="*/ 888642 w 1002216"/>
              <a:gd name="connsiteY15" fmla="*/ 592288 h 797800"/>
              <a:gd name="connsiteX16" fmla="*/ 901521 w 1002216"/>
              <a:gd name="connsiteY16" fmla="*/ 630925 h 797800"/>
              <a:gd name="connsiteX17" fmla="*/ 965915 w 1002216"/>
              <a:gd name="connsiteY17" fmla="*/ 682440 h 797800"/>
              <a:gd name="connsiteX18" fmla="*/ 953036 w 1002216"/>
              <a:gd name="connsiteY18" fmla="*/ 785471 h 797800"/>
              <a:gd name="connsiteX19" fmla="*/ 862884 w 1002216"/>
              <a:gd name="connsiteY19" fmla="*/ 772592 h 797800"/>
              <a:gd name="connsiteX20" fmla="*/ 824248 w 1002216"/>
              <a:gd name="connsiteY20" fmla="*/ 746834 h 797800"/>
              <a:gd name="connsiteX21" fmla="*/ 785611 w 1002216"/>
              <a:gd name="connsiteY21" fmla="*/ 772592 h 797800"/>
              <a:gd name="connsiteX22" fmla="*/ 656822 w 1002216"/>
              <a:gd name="connsiteY22" fmla="*/ 785471 h 797800"/>
              <a:gd name="connsiteX23" fmla="*/ 489397 w 1002216"/>
              <a:gd name="connsiteY23" fmla="*/ 772592 h 797800"/>
              <a:gd name="connsiteX24" fmla="*/ 476518 w 1002216"/>
              <a:gd name="connsiteY24" fmla="*/ 733956 h 797800"/>
              <a:gd name="connsiteX25" fmla="*/ 360608 w 1002216"/>
              <a:gd name="connsiteY25" fmla="*/ 695319 h 797800"/>
              <a:gd name="connsiteX26" fmla="*/ 321972 w 1002216"/>
              <a:gd name="connsiteY26" fmla="*/ 682440 h 797800"/>
              <a:gd name="connsiteX27" fmla="*/ 296214 w 1002216"/>
              <a:gd name="connsiteY27" fmla="*/ 643803 h 797800"/>
              <a:gd name="connsiteX28" fmla="*/ 283335 w 1002216"/>
              <a:gd name="connsiteY28" fmla="*/ 605167 h 797800"/>
              <a:gd name="connsiteX29" fmla="*/ 244698 w 1002216"/>
              <a:gd name="connsiteY29" fmla="*/ 592288 h 797800"/>
              <a:gd name="connsiteX30" fmla="*/ 206062 w 1002216"/>
              <a:gd name="connsiteY30" fmla="*/ 515015 h 797800"/>
              <a:gd name="connsiteX31" fmla="*/ 167425 w 1002216"/>
              <a:gd name="connsiteY31" fmla="*/ 489257 h 797800"/>
              <a:gd name="connsiteX32" fmla="*/ 115910 w 1002216"/>
              <a:gd name="connsiteY32" fmla="*/ 373347 h 797800"/>
              <a:gd name="connsiteX33" fmla="*/ 77273 w 1002216"/>
              <a:gd name="connsiteY33" fmla="*/ 347589 h 797800"/>
              <a:gd name="connsiteX34" fmla="*/ 25758 w 1002216"/>
              <a:gd name="connsiteY34" fmla="*/ 193043 h 797800"/>
              <a:gd name="connsiteX35" fmla="*/ 12879 w 1002216"/>
              <a:gd name="connsiteY35" fmla="*/ 154406 h 797800"/>
              <a:gd name="connsiteX36" fmla="*/ 0 w 1002216"/>
              <a:gd name="connsiteY36" fmla="*/ 115770 h 797800"/>
              <a:gd name="connsiteX37" fmla="*/ 12879 w 1002216"/>
              <a:gd name="connsiteY37" fmla="*/ 38496 h 797800"/>
              <a:gd name="connsiteX38" fmla="*/ 90152 w 1002216"/>
              <a:gd name="connsiteY38" fmla="*/ 25617 h 797800"/>
              <a:gd name="connsiteX39" fmla="*/ 90152 w 1002216"/>
              <a:gd name="connsiteY39" fmla="*/ 25617 h 79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02216" h="797800">
                <a:moveTo>
                  <a:pt x="90152" y="25617"/>
                </a:moveTo>
                <a:cubicBezTo>
                  <a:pt x="92298" y="32056"/>
                  <a:pt x="94550" y="53653"/>
                  <a:pt x="103031" y="64254"/>
                </a:cubicBezTo>
                <a:cubicBezTo>
                  <a:pt x="112700" y="76341"/>
                  <a:pt x="127523" y="83726"/>
                  <a:pt x="141667" y="90012"/>
                </a:cubicBezTo>
                <a:cubicBezTo>
                  <a:pt x="141684" y="90020"/>
                  <a:pt x="238249" y="122206"/>
                  <a:pt x="257577" y="128648"/>
                </a:cubicBezTo>
                <a:lnTo>
                  <a:pt x="296214" y="141527"/>
                </a:lnTo>
                <a:lnTo>
                  <a:pt x="334851" y="154406"/>
                </a:lnTo>
                <a:lnTo>
                  <a:pt x="412124" y="205922"/>
                </a:lnTo>
                <a:cubicBezTo>
                  <a:pt x="425003" y="214508"/>
                  <a:pt x="436076" y="226784"/>
                  <a:pt x="450760" y="231679"/>
                </a:cubicBezTo>
                <a:cubicBezTo>
                  <a:pt x="504081" y="249453"/>
                  <a:pt x="478101" y="237028"/>
                  <a:pt x="528034" y="270316"/>
                </a:cubicBezTo>
                <a:cubicBezTo>
                  <a:pt x="553107" y="345535"/>
                  <a:pt x="521295" y="276456"/>
                  <a:pt x="579549" y="334710"/>
                </a:cubicBezTo>
                <a:cubicBezTo>
                  <a:pt x="590494" y="345655"/>
                  <a:pt x="595398" y="361456"/>
                  <a:pt x="605307" y="373347"/>
                </a:cubicBezTo>
                <a:cubicBezTo>
                  <a:pt x="636296" y="410534"/>
                  <a:pt x="644590" y="412414"/>
                  <a:pt x="682580" y="437741"/>
                </a:cubicBezTo>
                <a:cubicBezTo>
                  <a:pt x="730173" y="509130"/>
                  <a:pt x="681108" y="452664"/>
                  <a:pt x="746975" y="489257"/>
                </a:cubicBezTo>
                <a:cubicBezTo>
                  <a:pt x="774036" y="504291"/>
                  <a:pt x="824248" y="540772"/>
                  <a:pt x="824248" y="540772"/>
                </a:cubicBezTo>
                <a:cubicBezTo>
                  <a:pt x="832834" y="553651"/>
                  <a:pt x="837918" y="569740"/>
                  <a:pt x="850005" y="579409"/>
                </a:cubicBezTo>
                <a:cubicBezTo>
                  <a:pt x="860606" y="587890"/>
                  <a:pt x="879043" y="582689"/>
                  <a:pt x="888642" y="592288"/>
                </a:cubicBezTo>
                <a:cubicBezTo>
                  <a:pt x="898241" y="601887"/>
                  <a:pt x="895450" y="618783"/>
                  <a:pt x="901521" y="630925"/>
                </a:cubicBezTo>
                <a:cubicBezTo>
                  <a:pt x="924822" y="677527"/>
                  <a:pt x="921354" y="667586"/>
                  <a:pt x="965915" y="682440"/>
                </a:cubicBezTo>
                <a:cubicBezTo>
                  <a:pt x="975311" y="710629"/>
                  <a:pt x="1002216" y="763613"/>
                  <a:pt x="953036" y="785471"/>
                </a:cubicBezTo>
                <a:cubicBezTo>
                  <a:pt x="925297" y="797800"/>
                  <a:pt x="892935" y="776885"/>
                  <a:pt x="862884" y="772592"/>
                </a:cubicBezTo>
                <a:cubicBezTo>
                  <a:pt x="850005" y="764006"/>
                  <a:pt x="839726" y="746834"/>
                  <a:pt x="824248" y="746834"/>
                </a:cubicBezTo>
                <a:cubicBezTo>
                  <a:pt x="808769" y="746834"/>
                  <a:pt x="800693" y="769111"/>
                  <a:pt x="785611" y="772592"/>
                </a:cubicBezTo>
                <a:cubicBezTo>
                  <a:pt x="743572" y="782293"/>
                  <a:pt x="699752" y="781178"/>
                  <a:pt x="656822" y="785471"/>
                </a:cubicBezTo>
                <a:cubicBezTo>
                  <a:pt x="601014" y="781178"/>
                  <a:pt x="543217" y="787969"/>
                  <a:pt x="489397" y="772592"/>
                </a:cubicBezTo>
                <a:cubicBezTo>
                  <a:pt x="476344" y="768863"/>
                  <a:pt x="487565" y="741846"/>
                  <a:pt x="476518" y="733956"/>
                </a:cubicBezTo>
                <a:cubicBezTo>
                  <a:pt x="476517" y="733955"/>
                  <a:pt x="379927" y="701759"/>
                  <a:pt x="360608" y="695319"/>
                </a:cubicBezTo>
                <a:lnTo>
                  <a:pt x="321972" y="682440"/>
                </a:lnTo>
                <a:cubicBezTo>
                  <a:pt x="313386" y="669561"/>
                  <a:pt x="303136" y="657647"/>
                  <a:pt x="296214" y="643803"/>
                </a:cubicBezTo>
                <a:cubicBezTo>
                  <a:pt x="290143" y="631661"/>
                  <a:pt x="292934" y="614766"/>
                  <a:pt x="283335" y="605167"/>
                </a:cubicBezTo>
                <a:cubicBezTo>
                  <a:pt x="273735" y="595568"/>
                  <a:pt x="257577" y="596581"/>
                  <a:pt x="244698" y="592288"/>
                </a:cubicBezTo>
                <a:cubicBezTo>
                  <a:pt x="234223" y="560862"/>
                  <a:pt x="231030" y="539982"/>
                  <a:pt x="206062" y="515015"/>
                </a:cubicBezTo>
                <a:cubicBezTo>
                  <a:pt x="195117" y="504070"/>
                  <a:pt x="180304" y="497843"/>
                  <a:pt x="167425" y="489257"/>
                </a:cubicBezTo>
                <a:cubicBezTo>
                  <a:pt x="154674" y="451004"/>
                  <a:pt x="146522" y="403959"/>
                  <a:pt x="115910" y="373347"/>
                </a:cubicBezTo>
                <a:cubicBezTo>
                  <a:pt x="104965" y="362402"/>
                  <a:pt x="90152" y="356175"/>
                  <a:pt x="77273" y="347589"/>
                </a:cubicBezTo>
                <a:lnTo>
                  <a:pt x="25758" y="193043"/>
                </a:lnTo>
                <a:lnTo>
                  <a:pt x="12879" y="154406"/>
                </a:lnTo>
                <a:lnTo>
                  <a:pt x="0" y="115770"/>
                </a:lnTo>
                <a:cubicBezTo>
                  <a:pt x="4293" y="90012"/>
                  <a:pt x="1201" y="61852"/>
                  <a:pt x="12879" y="38496"/>
                </a:cubicBezTo>
                <a:cubicBezTo>
                  <a:pt x="32127" y="0"/>
                  <a:pt x="63743" y="12413"/>
                  <a:pt x="90152" y="25617"/>
                </a:cubicBezTo>
                <a:lnTo>
                  <a:pt x="90152" y="25617"/>
                </a:lnTo>
                <a:close/>
              </a:path>
            </a:pathLst>
          </a:custGeom>
          <a:solidFill>
            <a:schemeClr val="accent6">
              <a:lumMod val="75000"/>
              <a:alpha val="6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875763" y="3129566"/>
            <a:ext cx="5100034" cy="1502535"/>
          </a:xfrm>
          <a:custGeom>
            <a:avLst/>
            <a:gdLst>
              <a:gd name="connsiteX0" fmla="*/ 0 w 5100034"/>
              <a:gd name="connsiteY0" fmla="*/ 270457 h 1502535"/>
              <a:gd name="connsiteX1" fmla="*/ 244699 w 5100034"/>
              <a:gd name="connsiteY1" fmla="*/ 605307 h 1502535"/>
              <a:gd name="connsiteX2" fmla="*/ 592429 w 5100034"/>
              <a:gd name="connsiteY2" fmla="*/ 759854 h 1502535"/>
              <a:gd name="connsiteX3" fmla="*/ 862885 w 5100034"/>
              <a:gd name="connsiteY3" fmla="*/ 1004552 h 1502535"/>
              <a:gd name="connsiteX4" fmla="*/ 1223493 w 5100034"/>
              <a:gd name="connsiteY4" fmla="*/ 1146220 h 1502535"/>
              <a:gd name="connsiteX5" fmla="*/ 1596981 w 5100034"/>
              <a:gd name="connsiteY5" fmla="*/ 1287888 h 1502535"/>
              <a:gd name="connsiteX6" fmla="*/ 1983347 w 5100034"/>
              <a:gd name="connsiteY6" fmla="*/ 1468192 h 1502535"/>
              <a:gd name="connsiteX7" fmla="*/ 2485623 w 5100034"/>
              <a:gd name="connsiteY7" fmla="*/ 1493949 h 1502535"/>
              <a:gd name="connsiteX8" fmla="*/ 2833352 w 5100034"/>
              <a:gd name="connsiteY8" fmla="*/ 1468192 h 1502535"/>
              <a:gd name="connsiteX9" fmla="*/ 3052293 w 5100034"/>
              <a:gd name="connsiteY9" fmla="*/ 1390919 h 1502535"/>
              <a:gd name="connsiteX10" fmla="*/ 3206840 w 5100034"/>
              <a:gd name="connsiteY10" fmla="*/ 1403797 h 1502535"/>
              <a:gd name="connsiteX11" fmla="*/ 3541691 w 5100034"/>
              <a:gd name="connsiteY11" fmla="*/ 1352282 h 1502535"/>
              <a:gd name="connsiteX12" fmla="*/ 3747752 w 5100034"/>
              <a:gd name="connsiteY12" fmla="*/ 1326524 h 1502535"/>
              <a:gd name="connsiteX13" fmla="*/ 4159876 w 5100034"/>
              <a:gd name="connsiteY13" fmla="*/ 1210614 h 1502535"/>
              <a:gd name="connsiteX14" fmla="*/ 4468969 w 5100034"/>
              <a:gd name="connsiteY14" fmla="*/ 1068947 h 1502535"/>
              <a:gd name="connsiteX15" fmla="*/ 4675031 w 5100034"/>
              <a:gd name="connsiteY15" fmla="*/ 940158 h 1502535"/>
              <a:gd name="connsiteX16" fmla="*/ 4842457 w 5100034"/>
              <a:gd name="connsiteY16" fmla="*/ 759854 h 1502535"/>
              <a:gd name="connsiteX17" fmla="*/ 4893972 w 5100034"/>
              <a:gd name="connsiteY17" fmla="*/ 425003 h 1502535"/>
              <a:gd name="connsiteX18" fmla="*/ 4906851 w 5100034"/>
              <a:gd name="connsiteY18" fmla="*/ 218941 h 1502535"/>
              <a:gd name="connsiteX19" fmla="*/ 5035640 w 5100034"/>
              <a:gd name="connsiteY19" fmla="*/ 77273 h 1502535"/>
              <a:gd name="connsiteX20" fmla="*/ 5100034 w 5100034"/>
              <a:gd name="connsiteY20" fmla="*/ 0 h 1502535"/>
              <a:gd name="connsiteX21" fmla="*/ 5100034 w 5100034"/>
              <a:gd name="connsiteY21" fmla="*/ 0 h 15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0034" h="1502535">
                <a:moveTo>
                  <a:pt x="0" y="270457"/>
                </a:moveTo>
                <a:cubicBezTo>
                  <a:pt x="72980" y="397099"/>
                  <a:pt x="145961" y="523741"/>
                  <a:pt x="244699" y="605307"/>
                </a:cubicBezTo>
                <a:cubicBezTo>
                  <a:pt x="343437" y="686873"/>
                  <a:pt x="489398" y="693313"/>
                  <a:pt x="592429" y="759854"/>
                </a:cubicBezTo>
                <a:cubicBezTo>
                  <a:pt x="695460" y="826395"/>
                  <a:pt x="757708" y="940158"/>
                  <a:pt x="862885" y="1004552"/>
                </a:cubicBezTo>
                <a:cubicBezTo>
                  <a:pt x="968062" y="1068946"/>
                  <a:pt x="1223493" y="1146220"/>
                  <a:pt x="1223493" y="1146220"/>
                </a:cubicBezTo>
                <a:cubicBezTo>
                  <a:pt x="1345842" y="1193443"/>
                  <a:pt x="1470339" y="1234226"/>
                  <a:pt x="1596981" y="1287888"/>
                </a:cubicBezTo>
                <a:cubicBezTo>
                  <a:pt x="1723623" y="1341550"/>
                  <a:pt x="1835240" y="1433849"/>
                  <a:pt x="1983347" y="1468192"/>
                </a:cubicBezTo>
                <a:cubicBezTo>
                  <a:pt x="2131454" y="1502535"/>
                  <a:pt x="2343956" y="1493949"/>
                  <a:pt x="2485623" y="1493949"/>
                </a:cubicBezTo>
                <a:cubicBezTo>
                  <a:pt x="2627290" y="1493949"/>
                  <a:pt x="2738907" y="1485364"/>
                  <a:pt x="2833352" y="1468192"/>
                </a:cubicBezTo>
                <a:cubicBezTo>
                  <a:pt x="2927797" y="1451020"/>
                  <a:pt x="2990045" y="1401651"/>
                  <a:pt x="3052293" y="1390919"/>
                </a:cubicBezTo>
                <a:cubicBezTo>
                  <a:pt x="3114541" y="1380187"/>
                  <a:pt x="3125274" y="1410236"/>
                  <a:pt x="3206840" y="1403797"/>
                </a:cubicBezTo>
                <a:cubicBezTo>
                  <a:pt x="3288406" y="1397358"/>
                  <a:pt x="3451539" y="1365161"/>
                  <a:pt x="3541691" y="1352282"/>
                </a:cubicBezTo>
                <a:cubicBezTo>
                  <a:pt x="3631843" y="1339403"/>
                  <a:pt x="3644721" y="1350135"/>
                  <a:pt x="3747752" y="1326524"/>
                </a:cubicBezTo>
                <a:cubicBezTo>
                  <a:pt x="3850783" y="1302913"/>
                  <a:pt x="4039673" y="1253543"/>
                  <a:pt x="4159876" y="1210614"/>
                </a:cubicBezTo>
                <a:cubicBezTo>
                  <a:pt x="4280079" y="1167685"/>
                  <a:pt x="4383110" y="1114023"/>
                  <a:pt x="4468969" y="1068947"/>
                </a:cubicBezTo>
                <a:cubicBezTo>
                  <a:pt x="4554828" y="1023871"/>
                  <a:pt x="4612783" y="991674"/>
                  <a:pt x="4675031" y="940158"/>
                </a:cubicBezTo>
                <a:cubicBezTo>
                  <a:pt x="4737279" y="888643"/>
                  <a:pt x="4805967" y="845713"/>
                  <a:pt x="4842457" y="759854"/>
                </a:cubicBezTo>
                <a:cubicBezTo>
                  <a:pt x="4878947" y="673995"/>
                  <a:pt x="4883240" y="515155"/>
                  <a:pt x="4893972" y="425003"/>
                </a:cubicBezTo>
                <a:cubicBezTo>
                  <a:pt x="4904704" y="334851"/>
                  <a:pt x="4883240" y="276896"/>
                  <a:pt x="4906851" y="218941"/>
                </a:cubicBezTo>
                <a:cubicBezTo>
                  <a:pt x="4930462" y="160986"/>
                  <a:pt x="5003443" y="113763"/>
                  <a:pt x="5035640" y="77273"/>
                </a:cubicBezTo>
                <a:cubicBezTo>
                  <a:pt x="5067837" y="40783"/>
                  <a:pt x="5100034" y="0"/>
                  <a:pt x="5100034" y="0"/>
                </a:cubicBezTo>
                <a:lnTo>
                  <a:pt x="5100034" y="0"/>
                </a:lnTo>
              </a:path>
            </a:pathLst>
          </a:custGeom>
          <a:ln w="730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-21465" y="3745605"/>
            <a:ext cx="1176271" cy="1036750"/>
          </a:xfrm>
          <a:custGeom>
            <a:avLst/>
            <a:gdLst>
              <a:gd name="connsiteX0" fmla="*/ 60102 w 1176271"/>
              <a:gd name="connsiteY0" fmla="*/ 79420 h 1036750"/>
              <a:gd name="connsiteX1" fmla="*/ 227527 w 1176271"/>
              <a:gd name="connsiteY1" fmla="*/ 169572 h 1036750"/>
              <a:gd name="connsiteX2" fmla="*/ 497983 w 1176271"/>
              <a:gd name="connsiteY2" fmla="*/ 182451 h 1036750"/>
              <a:gd name="connsiteX3" fmla="*/ 691166 w 1176271"/>
              <a:gd name="connsiteY3" fmla="*/ 118057 h 1036750"/>
              <a:gd name="connsiteX4" fmla="*/ 819955 w 1176271"/>
              <a:gd name="connsiteY4" fmla="*/ 143815 h 1036750"/>
              <a:gd name="connsiteX5" fmla="*/ 961623 w 1176271"/>
              <a:gd name="connsiteY5" fmla="*/ 298361 h 1036750"/>
              <a:gd name="connsiteX6" fmla="*/ 1051775 w 1176271"/>
              <a:gd name="connsiteY6" fmla="*/ 504423 h 1036750"/>
              <a:gd name="connsiteX7" fmla="*/ 1129048 w 1176271"/>
              <a:gd name="connsiteY7" fmla="*/ 658970 h 1036750"/>
              <a:gd name="connsiteX8" fmla="*/ 1141927 w 1176271"/>
              <a:gd name="connsiteY8" fmla="*/ 929426 h 1036750"/>
              <a:gd name="connsiteX9" fmla="*/ 1129048 w 1176271"/>
              <a:gd name="connsiteY9" fmla="*/ 1032457 h 1036750"/>
              <a:gd name="connsiteX10" fmla="*/ 858592 w 1176271"/>
              <a:gd name="connsiteY10" fmla="*/ 903668 h 1036750"/>
              <a:gd name="connsiteX11" fmla="*/ 562378 w 1176271"/>
              <a:gd name="connsiteY11" fmla="*/ 877910 h 1036750"/>
              <a:gd name="connsiteX12" fmla="*/ 601014 w 1176271"/>
              <a:gd name="connsiteY12" fmla="*/ 620333 h 1036750"/>
              <a:gd name="connsiteX13" fmla="*/ 394952 w 1176271"/>
              <a:gd name="connsiteY13" fmla="*/ 620333 h 1036750"/>
              <a:gd name="connsiteX14" fmla="*/ 163133 w 1176271"/>
              <a:gd name="connsiteY14" fmla="*/ 594575 h 1036750"/>
              <a:gd name="connsiteX15" fmla="*/ 98738 w 1176271"/>
              <a:gd name="connsiteY15" fmla="*/ 671849 h 1036750"/>
              <a:gd name="connsiteX16" fmla="*/ 8586 w 1176271"/>
              <a:gd name="connsiteY16" fmla="*/ 646091 h 1036750"/>
              <a:gd name="connsiteX17" fmla="*/ 60102 w 1176271"/>
              <a:gd name="connsiteY17" fmla="*/ 79420 h 10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76271" h="1036750">
                <a:moveTo>
                  <a:pt x="60102" y="79420"/>
                </a:moveTo>
                <a:cubicBezTo>
                  <a:pt x="96592" y="0"/>
                  <a:pt x="154547" y="152400"/>
                  <a:pt x="227527" y="169572"/>
                </a:cubicBezTo>
                <a:cubicBezTo>
                  <a:pt x="300507" y="186744"/>
                  <a:pt x="420710" y="191037"/>
                  <a:pt x="497983" y="182451"/>
                </a:cubicBezTo>
                <a:cubicBezTo>
                  <a:pt x="575256" y="173865"/>
                  <a:pt x="637504" y="124496"/>
                  <a:pt x="691166" y="118057"/>
                </a:cubicBezTo>
                <a:cubicBezTo>
                  <a:pt x="744828" y="111618"/>
                  <a:pt x="774879" y="113764"/>
                  <a:pt x="819955" y="143815"/>
                </a:cubicBezTo>
                <a:cubicBezTo>
                  <a:pt x="865031" y="173866"/>
                  <a:pt x="922986" y="238260"/>
                  <a:pt x="961623" y="298361"/>
                </a:cubicBezTo>
                <a:cubicBezTo>
                  <a:pt x="1000260" y="358462"/>
                  <a:pt x="1023871" y="444322"/>
                  <a:pt x="1051775" y="504423"/>
                </a:cubicBezTo>
                <a:cubicBezTo>
                  <a:pt x="1079679" y="564524"/>
                  <a:pt x="1114023" y="588136"/>
                  <a:pt x="1129048" y="658970"/>
                </a:cubicBezTo>
                <a:cubicBezTo>
                  <a:pt x="1144073" y="729804"/>
                  <a:pt x="1141927" y="867178"/>
                  <a:pt x="1141927" y="929426"/>
                </a:cubicBezTo>
                <a:cubicBezTo>
                  <a:pt x="1141927" y="991674"/>
                  <a:pt x="1176271" y="1036750"/>
                  <a:pt x="1129048" y="1032457"/>
                </a:cubicBezTo>
                <a:cubicBezTo>
                  <a:pt x="1081826" y="1028164"/>
                  <a:pt x="953037" y="929426"/>
                  <a:pt x="858592" y="903668"/>
                </a:cubicBezTo>
                <a:cubicBezTo>
                  <a:pt x="764147" y="877910"/>
                  <a:pt x="605308" y="925132"/>
                  <a:pt x="562378" y="877910"/>
                </a:cubicBezTo>
                <a:cubicBezTo>
                  <a:pt x="519448" y="830688"/>
                  <a:pt x="628918" y="663263"/>
                  <a:pt x="601014" y="620333"/>
                </a:cubicBezTo>
                <a:cubicBezTo>
                  <a:pt x="573110" y="577404"/>
                  <a:pt x="467932" y="624626"/>
                  <a:pt x="394952" y="620333"/>
                </a:cubicBezTo>
                <a:cubicBezTo>
                  <a:pt x="321972" y="616040"/>
                  <a:pt x="212502" y="585989"/>
                  <a:pt x="163133" y="594575"/>
                </a:cubicBezTo>
                <a:cubicBezTo>
                  <a:pt x="113764" y="603161"/>
                  <a:pt x="124496" y="663263"/>
                  <a:pt x="98738" y="671849"/>
                </a:cubicBezTo>
                <a:cubicBezTo>
                  <a:pt x="72980" y="680435"/>
                  <a:pt x="17172" y="742683"/>
                  <a:pt x="8586" y="646091"/>
                </a:cubicBezTo>
                <a:cubicBezTo>
                  <a:pt x="0" y="549499"/>
                  <a:pt x="23612" y="158840"/>
                  <a:pt x="60102" y="79420"/>
                </a:cubicBezTo>
                <a:close/>
              </a:path>
            </a:pathLst>
          </a:custGeom>
          <a:solidFill>
            <a:schemeClr val="accent6">
              <a:lumMod val="75000"/>
              <a:alpha val="61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2191984" y="4481848"/>
            <a:ext cx="370912" cy="499998"/>
          </a:xfrm>
          <a:custGeom>
            <a:avLst/>
            <a:gdLst>
              <a:gd name="connsiteX0" fmla="*/ 190608 w 370912"/>
              <a:gd name="connsiteY0" fmla="*/ 12879 h 499998"/>
              <a:gd name="connsiteX1" fmla="*/ 229244 w 370912"/>
              <a:gd name="connsiteY1" fmla="*/ 25758 h 499998"/>
              <a:gd name="connsiteX2" fmla="*/ 255002 w 370912"/>
              <a:gd name="connsiteY2" fmla="*/ 64394 h 499998"/>
              <a:gd name="connsiteX3" fmla="*/ 293639 w 370912"/>
              <a:gd name="connsiteY3" fmla="*/ 90152 h 499998"/>
              <a:gd name="connsiteX4" fmla="*/ 319396 w 370912"/>
              <a:gd name="connsiteY4" fmla="*/ 128789 h 499998"/>
              <a:gd name="connsiteX5" fmla="*/ 358033 w 370912"/>
              <a:gd name="connsiteY5" fmla="*/ 154546 h 499998"/>
              <a:gd name="connsiteX6" fmla="*/ 370912 w 370912"/>
              <a:gd name="connsiteY6" fmla="*/ 193183 h 499998"/>
              <a:gd name="connsiteX7" fmla="*/ 358033 w 370912"/>
              <a:gd name="connsiteY7" fmla="*/ 283335 h 499998"/>
              <a:gd name="connsiteX8" fmla="*/ 293639 w 370912"/>
              <a:gd name="connsiteY8" fmla="*/ 334851 h 499998"/>
              <a:gd name="connsiteX9" fmla="*/ 216365 w 370912"/>
              <a:gd name="connsiteY9" fmla="*/ 373487 h 499998"/>
              <a:gd name="connsiteX10" fmla="*/ 203486 w 370912"/>
              <a:gd name="connsiteY10" fmla="*/ 412124 h 499998"/>
              <a:gd name="connsiteX11" fmla="*/ 190608 w 370912"/>
              <a:gd name="connsiteY11" fmla="*/ 489397 h 499998"/>
              <a:gd name="connsiteX12" fmla="*/ 151971 w 370912"/>
              <a:gd name="connsiteY12" fmla="*/ 476518 h 499998"/>
              <a:gd name="connsiteX13" fmla="*/ 126213 w 370912"/>
              <a:gd name="connsiteY13" fmla="*/ 437882 h 499998"/>
              <a:gd name="connsiteX14" fmla="*/ 113334 w 370912"/>
              <a:gd name="connsiteY14" fmla="*/ 399245 h 499998"/>
              <a:gd name="connsiteX15" fmla="*/ 61819 w 370912"/>
              <a:gd name="connsiteY15" fmla="*/ 321972 h 499998"/>
              <a:gd name="connsiteX16" fmla="*/ 61819 w 370912"/>
              <a:gd name="connsiteY16" fmla="*/ 167425 h 499998"/>
              <a:gd name="connsiteX17" fmla="*/ 139092 w 370912"/>
              <a:gd name="connsiteY17" fmla="*/ 141667 h 499998"/>
              <a:gd name="connsiteX18" fmla="*/ 151971 w 370912"/>
              <a:gd name="connsiteY18" fmla="*/ 103031 h 499998"/>
              <a:gd name="connsiteX19" fmla="*/ 190608 w 370912"/>
              <a:gd name="connsiteY19" fmla="*/ 12879 h 49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0912" h="499998">
                <a:moveTo>
                  <a:pt x="190608" y="12879"/>
                </a:moveTo>
                <a:cubicBezTo>
                  <a:pt x="203487" y="0"/>
                  <a:pt x="218643" y="17278"/>
                  <a:pt x="229244" y="25758"/>
                </a:cubicBezTo>
                <a:cubicBezTo>
                  <a:pt x="241331" y="35427"/>
                  <a:pt x="244057" y="53449"/>
                  <a:pt x="255002" y="64394"/>
                </a:cubicBezTo>
                <a:cubicBezTo>
                  <a:pt x="265947" y="75339"/>
                  <a:pt x="280760" y="81566"/>
                  <a:pt x="293639" y="90152"/>
                </a:cubicBezTo>
                <a:cubicBezTo>
                  <a:pt x="302225" y="103031"/>
                  <a:pt x="308451" y="117844"/>
                  <a:pt x="319396" y="128789"/>
                </a:cubicBezTo>
                <a:cubicBezTo>
                  <a:pt x="330341" y="139734"/>
                  <a:pt x="348364" y="142459"/>
                  <a:pt x="358033" y="154546"/>
                </a:cubicBezTo>
                <a:cubicBezTo>
                  <a:pt x="366514" y="165147"/>
                  <a:pt x="366619" y="180304"/>
                  <a:pt x="370912" y="193183"/>
                </a:cubicBezTo>
                <a:cubicBezTo>
                  <a:pt x="366619" y="223234"/>
                  <a:pt x="366756" y="254259"/>
                  <a:pt x="358033" y="283335"/>
                </a:cubicBezTo>
                <a:cubicBezTo>
                  <a:pt x="342708" y="334418"/>
                  <a:pt x="331205" y="316068"/>
                  <a:pt x="293639" y="334851"/>
                </a:cubicBezTo>
                <a:cubicBezTo>
                  <a:pt x="193777" y="384781"/>
                  <a:pt x="313477" y="341116"/>
                  <a:pt x="216365" y="373487"/>
                </a:cubicBezTo>
                <a:cubicBezTo>
                  <a:pt x="212072" y="386366"/>
                  <a:pt x="206431" y="398872"/>
                  <a:pt x="203486" y="412124"/>
                </a:cubicBezTo>
                <a:cubicBezTo>
                  <a:pt x="197821" y="437615"/>
                  <a:pt x="206921" y="469006"/>
                  <a:pt x="190608" y="489397"/>
                </a:cubicBezTo>
                <a:cubicBezTo>
                  <a:pt x="182127" y="499998"/>
                  <a:pt x="164850" y="480811"/>
                  <a:pt x="151971" y="476518"/>
                </a:cubicBezTo>
                <a:cubicBezTo>
                  <a:pt x="143385" y="463639"/>
                  <a:pt x="133135" y="451726"/>
                  <a:pt x="126213" y="437882"/>
                </a:cubicBezTo>
                <a:cubicBezTo>
                  <a:pt x="120142" y="425740"/>
                  <a:pt x="119927" y="411112"/>
                  <a:pt x="113334" y="399245"/>
                </a:cubicBezTo>
                <a:cubicBezTo>
                  <a:pt x="98300" y="372184"/>
                  <a:pt x="61819" y="321972"/>
                  <a:pt x="61819" y="321972"/>
                </a:cubicBezTo>
                <a:cubicBezTo>
                  <a:pt x="54950" y="301366"/>
                  <a:pt x="0" y="188032"/>
                  <a:pt x="61819" y="167425"/>
                </a:cubicBezTo>
                <a:lnTo>
                  <a:pt x="139092" y="141667"/>
                </a:lnTo>
                <a:cubicBezTo>
                  <a:pt x="143385" y="128788"/>
                  <a:pt x="149309" y="116343"/>
                  <a:pt x="151971" y="103031"/>
                </a:cubicBezTo>
                <a:cubicBezTo>
                  <a:pt x="170852" y="8629"/>
                  <a:pt x="177729" y="25758"/>
                  <a:pt x="190608" y="12879"/>
                </a:cubicBezTo>
                <a:close/>
              </a:path>
            </a:pathLst>
          </a:custGeom>
          <a:solidFill>
            <a:schemeClr val="accent6">
              <a:lumMod val="75000"/>
              <a:alpha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00034" y="357166"/>
            <a:ext cx="8160978" cy="128588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spc="50" dirty="0" smtClean="0">
                <a:ln w="6350">
                  <a:noFill/>
                </a:ln>
                <a:solidFill>
                  <a:schemeClr val="bg1"/>
                </a:solidFill>
                <a:effectLst>
                  <a:glow rad="101600">
                    <a:schemeClr val="tx2"/>
                  </a:glow>
                </a:effectLst>
                <a:latin typeface="Gill Sans MT"/>
                <a:ea typeface="맑은 고딕"/>
                <a:cs typeface="+mj-cs"/>
              </a:rPr>
              <a:t>Zadání cvičení</a:t>
            </a:r>
            <a:endParaRPr kumimoji="0" lang="cs-CZ" sz="4400" b="0" i="0" u="none" strike="noStrike" kern="1200" cap="none" spc="50" normalizeH="0" baseline="0" noProof="0" dirty="0">
              <a:ln w="6350">
                <a:noFill/>
              </a:ln>
              <a:solidFill>
                <a:schemeClr val="bg1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Gill Sans MT"/>
              <a:ea typeface="맑은 고딕"/>
              <a:cs typeface="+mj-cs"/>
            </a:endParaRPr>
          </a:p>
        </p:txBody>
      </p:sp>
      <p:pic>
        <p:nvPicPr>
          <p:cNvPr id="5" name="Obrázek 4" descr="teory5 001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2266627"/>
            <a:ext cx="9144000" cy="2324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00034" y="357166"/>
            <a:ext cx="8160978" cy="128588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spc="50" dirty="0" smtClean="0">
                <a:ln w="6350">
                  <a:noFill/>
                </a:ln>
                <a:solidFill>
                  <a:schemeClr val="bg1"/>
                </a:solidFill>
                <a:effectLst>
                  <a:glow rad="101600">
                    <a:schemeClr val="tx2"/>
                  </a:glow>
                </a:effectLst>
                <a:latin typeface="Gill Sans MT"/>
                <a:ea typeface="맑은 고딕"/>
                <a:cs typeface="+mj-cs"/>
              </a:rPr>
              <a:t>Zadání cvičení</a:t>
            </a:r>
            <a:endParaRPr kumimoji="0" lang="cs-CZ" sz="4400" b="0" i="0" u="none" strike="noStrike" kern="1200" cap="none" spc="50" normalizeH="0" baseline="0" noProof="0" dirty="0">
              <a:ln w="6350">
                <a:noFill/>
              </a:ln>
              <a:solidFill>
                <a:schemeClr val="bg1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Gill Sans MT"/>
              <a:ea typeface="맑은 고딕"/>
              <a:cs typeface="+mj-cs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8806507" cy="45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785926"/>
            <a:ext cx="8186766" cy="4714908"/>
          </a:xfrm>
        </p:spPr>
        <p:txBody>
          <a:bodyPr>
            <a:normAutofit/>
          </a:bodyPr>
          <a:lstStyle/>
          <a:p>
            <a:pPr>
              <a:buSzPct val="50000"/>
            </a:pPr>
            <a:r>
              <a:rPr lang="cs-CZ" sz="2400" dirty="0" smtClean="0">
                <a:latin typeface="Candara" pitchFamily="34" charset="0"/>
              </a:rPr>
              <a:t>geografie / </a:t>
            </a:r>
            <a:r>
              <a:rPr lang="cs-CZ" sz="2400" dirty="0" err="1" smtClean="0">
                <a:latin typeface="Candara" pitchFamily="34" charset="0"/>
              </a:rPr>
              <a:t>geography</a:t>
            </a:r>
            <a:endParaRPr lang="cs-CZ" sz="2400" dirty="0" smtClean="0">
              <a:latin typeface="Candara" pitchFamily="34" charset="0"/>
            </a:endParaRPr>
          </a:p>
          <a:p>
            <a:pPr>
              <a:buSzPct val="50000"/>
            </a:pPr>
            <a:r>
              <a:rPr lang="cs-CZ" sz="2400" dirty="0" smtClean="0">
                <a:latin typeface="Candara" pitchFamily="34" charset="0"/>
              </a:rPr>
              <a:t>environmentální / </a:t>
            </a:r>
            <a:r>
              <a:rPr lang="cs-CZ" sz="2400" dirty="0" err="1" smtClean="0">
                <a:latin typeface="Candara" pitchFamily="34" charset="0"/>
              </a:rPr>
              <a:t>environmental</a:t>
            </a:r>
            <a:endParaRPr lang="cs-CZ" sz="2400" dirty="0" smtClean="0">
              <a:latin typeface="Candara" pitchFamily="34" charset="0"/>
            </a:endParaRPr>
          </a:p>
          <a:p>
            <a:pPr>
              <a:buSzPct val="50000"/>
            </a:pPr>
            <a:r>
              <a:rPr lang="cs-CZ" sz="2400" dirty="0" smtClean="0">
                <a:latin typeface="Candara" pitchFamily="34" charset="0"/>
              </a:rPr>
              <a:t>environmentální geografie / </a:t>
            </a:r>
            <a:r>
              <a:rPr lang="cs-CZ" sz="2400" dirty="0" err="1" smtClean="0">
                <a:latin typeface="Candara" pitchFamily="34" charset="0"/>
              </a:rPr>
              <a:t>environmental</a:t>
            </a:r>
            <a:r>
              <a:rPr lang="cs-CZ" sz="2400" dirty="0" smtClean="0">
                <a:latin typeface="Candara" pitchFamily="34" charset="0"/>
              </a:rPr>
              <a:t> </a:t>
            </a:r>
            <a:r>
              <a:rPr lang="cs-CZ" sz="2400" dirty="0" err="1" smtClean="0">
                <a:latin typeface="Candara" pitchFamily="34" charset="0"/>
              </a:rPr>
              <a:t>geography</a:t>
            </a:r>
            <a:endParaRPr lang="cs-CZ" sz="2400" dirty="0" smtClean="0">
              <a:latin typeface="Candara" pitchFamily="34" charset="0"/>
            </a:endParaRPr>
          </a:p>
          <a:p>
            <a:pPr>
              <a:buSzPct val="50000"/>
            </a:pPr>
            <a:r>
              <a:rPr lang="cs-CZ" sz="2400" dirty="0" smtClean="0">
                <a:latin typeface="Candara" pitchFamily="34" charset="0"/>
              </a:rPr>
              <a:t>environmentální aspekt / </a:t>
            </a:r>
            <a:r>
              <a:rPr lang="cs-CZ" sz="2400" dirty="0" err="1" smtClean="0">
                <a:latin typeface="Candara" pitchFamily="34" charset="0"/>
              </a:rPr>
              <a:t>environmental</a:t>
            </a:r>
            <a:r>
              <a:rPr lang="cs-CZ" sz="2400" dirty="0" smtClean="0">
                <a:latin typeface="Candara" pitchFamily="34" charset="0"/>
              </a:rPr>
              <a:t> </a:t>
            </a:r>
            <a:r>
              <a:rPr lang="cs-CZ" sz="2400" dirty="0" err="1" smtClean="0">
                <a:latin typeface="Candara" pitchFamily="34" charset="0"/>
              </a:rPr>
              <a:t>aspect</a:t>
            </a:r>
            <a:endParaRPr lang="cs-CZ" sz="2400" dirty="0" smtClean="0">
              <a:latin typeface="Candara" pitchFamily="34" charset="0"/>
            </a:endParaRPr>
          </a:p>
          <a:p>
            <a:pPr>
              <a:buSzPct val="50000"/>
            </a:pPr>
            <a:r>
              <a:rPr lang="cs-CZ" sz="2400" dirty="0" smtClean="0">
                <a:latin typeface="Candara" pitchFamily="34" charset="0"/>
              </a:rPr>
              <a:t>environmentální dopad / </a:t>
            </a:r>
            <a:r>
              <a:rPr lang="cs-CZ" sz="2400" dirty="0" err="1" smtClean="0">
                <a:latin typeface="Candara" pitchFamily="34" charset="0"/>
              </a:rPr>
              <a:t>environmental</a:t>
            </a:r>
            <a:r>
              <a:rPr lang="cs-CZ" sz="2400" dirty="0" smtClean="0">
                <a:latin typeface="Candara" pitchFamily="34" charset="0"/>
              </a:rPr>
              <a:t> </a:t>
            </a:r>
            <a:r>
              <a:rPr lang="cs-CZ" sz="2400" dirty="0" err="1" smtClean="0">
                <a:latin typeface="Candara" pitchFamily="34" charset="0"/>
              </a:rPr>
              <a:t>impact</a:t>
            </a:r>
            <a:endParaRPr lang="cs-CZ" sz="24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00034" y="428606"/>
            <a:ext cx="8160978" cy="128588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50" normalizeH="0" baseline="0" noProof="0" dirty="0" err="1" smtClean="0">
                <a:ln w="6350">
                  <a:noFill/>
                </a:ln>
                <a:solidFill>
                  <a:schemeClr val="bg1"/>
                </a:solidFill>
                <a:effectLst>
                  <a:glow rad="101600">
                    <a:schemeClr val="tx2"/>
                  </a:glow>
                </a:effectLst>
                <a:uLnTx/>
                <a:uFillTx/>
                <a:latin typeface="Gill Sans MT"/>
                <a:ea typeface="맑은 고딕"/>
                <a:cs typeface="+mj-cs"/>
              </a:rPr>
              <a:t>Environmental</a:t>
            </a:r>
            <a:r>
              <a:rPr kumimoji="0" lang="cs-CZ" sz="4400" b="0" i="0" u="none" strike="noStrike" kern="1200" cap="none" spc="5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glow rad="101600">
                    <a:schemeClr val="tx2"/>
                  </a:glow>
                </a:effectLst>
                <a:uLnTx/>
                <a:uFillTx/>
                <a:latin typeface="Gill Sans MT"/>
                <a:ea typeface="맑은 고딕"/>
                <a:cs typeface="+mj-cs"/>
              </a:rPr>
              <a:t> </a:t>
            </a:r>
            <a:r>
              <a:rPr kumimoji="0" lang="cs-CZ" sz="4400" b="0" i="0" u="none" strike="noStrike" kern="1200" cap="none" spc="50" normalizeH="0" baseline="0" noProof="0" dirty="0" err="1" smtClean="0">
                <a:ln w="6350">
                  <a:noFill/>
                </a:ln>
                <a:solidFill>
                  <a:schemeClr val="bg1"/>
                </a:solidFill>
                <a:effectLst>
                  <a:glow rad="101600">
                    <a:schemeClr val="tx2"/>
                  </a:glow>
                </a:effectLst>
                <a:uLnTx/>
                <a:uFillTx/>
                <a:latin typeface="Gill Sans MT"/>
                <a:ea typeface="맑은 고딕"/>
                <a:cs typeface="+mj-cs"/>
              </a:rPr>
              <a:t>geography</a:t>
            </a:r>
            <a:endParaRPr kumimoji="0" lang="cs-CZ" sz="4400" b="0" i="0" u="none" strike="noStrike" kern="1200" cap="none" spc="50" normalizeH="0" baseline="0" noProof="0" dirty="0">
              <a:ln w="6350">
                <a:noFill/>
              </a:ln>
              <a:solidFill>
                <a:schemeClr val="bg1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Gill Sans MT"/>
              <a:ea typeface="맑은 고딕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500034" y="1785926"/>
            <a:ext cx="8186766" cy="47149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latinLnBrk="1"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cs-CZ" sz="2400" dirty="0" smtClean="0"/>
              <a:t>	</a:t>
            </a:r>
            <a:r>
              <a:rPr lang="cs-CZ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</a:t>
            </a:r>
            <a:r>
              <a:rPr lang="cs-CZ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geography</a:t>
            </a:r>
            <a:r>
              <a:rPr lang="cs-CZ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 smtClean="0"/>
              <a:t>focuses</a:t>
            </a:r>
            <a:r>
              <a:rPr lang="cs-CZ" sz="2400" dirty="0" smtClean="0"/>
              <a:t> on </a:t>
            </a:r>
            <a:r>
              <a:rPr lang="cs-CZ" sz="2400" dirty="0" err="1" smtClean="0"/>
              <a:t>human</a:t>
            </a:r>
            <a:r>
              <a:rPr lang="cs-CZ" sz="2400" dirty="0" smtClean="0"/>
              <a:t> </a:t>
            </a:r>
            <a:r>
              <a:rPr lang="cs-CZ" sz="2400" dirty="0" err="1" smtClean="0"/>
              <a:t>interaction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physical</a:t>
            </a:r>
            <a:r>
              <a:rPr lang="cs-CZ" sz="2400" dirty="0" smtClean="0"/>
              <a:t> </a:t>
            </a:r>
            <a:r>
              <a:rPr lang="cs-CZ" sz="2400" dirty="0" err="1" smtClean="0"/>
              <a:t>environment</a:t>
            </a:r>
            <a:r>
              <a:rPr lang="cs-CZ" sz="2400" dirty="0" smtClean="0"/>
              <a:t>.</a:t>
            </a:r>
          </a:p>
          <a:p>
            <a:pPr marL="342900" lvl="0" indent="-342900" latinLnBrk="1">
              <a:spcBef>
                <a:spcPct val="20000"/>
              </a:spcBef>
              <a:buClr>
                <a:schemeClr val="tx2"/>
              </a:buClr>
              <a:buSzPct val="50000"/>
            </a:pPr>
            <a:endParaRPr lang="cs-CZ" sz="2400" dirty="0" smtClean="0"/>
          </a:p>
          <a:p>
            <a:pPr marL="342900" lvl="0" indent="-342900" latinLnBrk="1"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cs-CZ" sz="2400" dirty="0" smtClean="0"/>
              <a:t>	</a:t>
            </a:r>
            <a:r>
              <a:rPr lang="cs-CZ" sz="2400" dirty="0" err="1" smtClean="0"/>
              <a:t>Human</a:t>
            </a:r>
            <a:r>
              <a:rPr lang="cs-CZ" sz="2400" dirty="0" smtClean="0"/>
              <a:t> </a:t>
            </a:r>
            <a:r>
              <a:rPr lang="cs-CZ" sz="2400" dirty="0" err="1" smtClean="0"/>
              <a:t>impact</a:t>
            </a:r>
            <a:r>
              <a:rPr lang="cs-CZ" sz="2400" dirty="0" smtClean="0"/>
              <a:t> </a:t>
            </a:r>
            <a:r>
              <a:rPr lang="cs-CZ" sz="2400" dirty="0" err="1" smtClean="0"/>
              <a:t>varies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population</a:t>
            </a:r>
            <a:r>
              <a:rPr lang="cs-CZ" sz="2400" dirty="0" smtClean="0"/>
              <a:t> </a:t>
            </a:r>
            <a:r>
              <a:rPr lang="cs-CZ" sz="2400" dirty="0" err="1" smtClean="0"/>
              <a:t>size</a:t>
            </a:r>
            <a:r>
              <a:rPr lang="cs-CZ" sz="2400" dirty="0" smtClean="0"/>
              <a:t>, </a:t>
            </a:r>
            <a:r>
              <a:rPr lang="cs-CZ" sz="2400" dirty="0" err="1" smtClean="0"/>
              <a:t>resource</a:t>
            </a:r>
            <a:r>
              <a:rPr lang="cs-CZ" sz="2400" dirty="0" smtClean="0"/>
              <a:t> use,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pollution</a:t>
            </a:r>
            <a:r>
              <a:rPr lang="cs-CZ" sz="2400" dirty="0" smtClean="0"/>
              <a:t> </a:t>
            </a:r>
            <a:r>
              <a:rPr lang="cs-CZ" sz="2400" dirty="0" err="1" smtClean="0"/>
              <a:t>levels</a:t>
            </a:r>
            <a:r>
              <a:rPr lang="cs-CZ" sz="2400" dirty="0" smtClean="0"/>
              <a:t>,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pattern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impact</a:t>
            </a:r>
            <a:r>
              <a:rPr lang="cs-CZ" sz="2400" dirty="0" smtClean="0"/>
              <a:t> </a:t>
            </a:r>
            <a:r>
              <a:rPr lang="cs-CZ" sz="2400" dirty="0" err="1" smtClean="0"/>
              <a:t>varies</a:t>
            </a:r>
            <a:r>
              <a:rPr lang="cs-CZ" sz="2400" dirty="0" smtClean="0"/>
              <a:t> </a:t>
            </a:r>
            <a:r>
              <a:rPr lang="cs-CZ" sz="2400" dirty="0" err="1" smtClean="0"/>
              <a:t>between</a:t>
            </a:r>
            <a:r>
              <a:rPr lang="cs-CZ" sz="2400" dirty="0" smtClean="0"/>
              <a:t>      </a:t>
            </a:r>
            <a:r>
              <a:rPr lang="cs-CZ" sz="2400" dirty="0" err="1" smtClean="0"/>
              <a:t>developed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developing</a:t>
            </a:r>
            <a:r>
              <a:rPr lang="cs-CZ" sz="2400" dirty="0" smtClean="0"/>
              <a:t> </a:t>
            </a:r>
            <a:r>
              <a:rPr lang="cs-CZ" sz="2400" dirty="0" err="1" smtClean="0"/>
              <a:t>countries</a:t>
            </a:r>
            <a:endParaRPr lang="cs-CZ" sz="2400" dirty="0" smtClean="0"/>
          </a:p>
          <a:p>
            <a:pPr marL="342900" lvl="0" indent="-342900" latinLnBrk="1">
              <a:spcBef>
                <a:spcPct val="20000"/>
              </a:spcBef>
              <a:buClr>
                <a:schemeClr val="tx2"/>
              </a:buClr>
              <a:buSzPct val="50000"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맑은 고딕"/>
              <a:cs typeface="Gill Sans MT"/>
            </a:endParaRPr>
          </a:p>
          <a:p>
            <a:pPr marL="342900" lvl="0" indent="-342900" latinLnBrk="1"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cs-CZ" sz="2400" dirty="0" smtClean="0">
                <a:latin typeface="Candara" pitchFamily="34" charset="0"/>
                <a:ea typeface="맑은 고딕"/>
                <a:cs typeface="Gill Sans MT"/>
              </a:rPr>
              <a:t>	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맑은 고딕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00034" y="428606"/>
            <a:ext cx="8160978" cy="128588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spc="50" dirty="0" smtClean="0">
                <a:ln w="6350">
                  <a:noFill/>
                </a:ln>
                <a:solidFill>
                  <a:schemeClr val="bg1"/>
                </a:solidFill>
                <a:effectLst>
                  <a:glow rad="101600">
                    <a:schemeClr val="tx2"/>
                  </a:glow>
                </a:effectLst>
                <a:latin typeface="Gill Sans MT"/>
                <a:ea typeface="맑은 고딕"/>
                <a:cs typeface="+mj-cs"/>
              </a:rPr>
              <a:t>Environmentální aspekty a dopady</a:t>
            </a:r>
            <a:endParaRPr kumimoji="0" lang="cs-CZ" sz="4400" b="0" i="0" u="none" strike="noStrike" kern="1200" cap="none" spc="50" normalizeH="0" baseline="0" noProof="0" dirty="0">
              <a:ln w="6350">
                <a:noFill/>
              </a:ln>
              <a:solidFill>
                <a:schemeClr val="bg1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Gill Sans MT"/>
              <a:ea typeface="맑은 고딕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500034" y="1785926"/>
            <a:ext cx="8186766" cy="392909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342900" lvl="0" indent="-342900" latinLnBrk="1"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cs-CZ" sz="2400" dirty="0" smtClean="0"/>
              <a:t>	</a:t>
            </a:r>
            <a:r>
              <a:rPr lang="cs-CZ" sz="7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Environmentální aspekt </a:t>
            </a:r>
            <a:r>
              <a:rPr lang="cs-CZ" sz="7400" dirty="0" smtClean="0"/>
              <a:t>je definován jako dílčí prvek aktivit,    produktů nebo služeb lidské činnosti, který může být a nebo   je v přímém kontaktu s životním prostředím.</a:t>
            </a:r>
          </a:p>
          <a:p>
            <a:pPr marL="342900" lvl="0" indent="-342900" latinLnBrk="1">
              <a:spcBef>
                <a:spcPct val="20000"/>
              </a:spcBef>
              <a:buClr>
                <a:schemeClr val="tx2"/>
              </a:buClr>
              <a:buSzPct val="50000"/>
            </a:pPr>
            <a:endParaRPr lang="cs-CZ" sz="7400" dirty="0" smtClean="0"/>
          </a:p>
          <a:p>
            <a:pPr marL="342900" lvl="0" indent="-342900" latinLnBrk="1"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cs-CZ" sz="7400" dirty="0" smtClean="0"/>
              <a:t>	</a:t>
            </a:r>
            <a:r>
              <a:rPr lang="cs-CZ" sz="7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Environmentální dopad </a:t>
            </a:r>
            <a:r>
              <a:rPr lang="cs-CZ" sz="7400" dirty="0" smtClean="0"/>
              <a:t>je definován jako jakákoli změna v      životním prostředí, ať už příznivá nebo nepříznivá, vzniklá jako odezva environmentálního aspektu konkrétní lidské činnosti</a:t>
            </a:r>
          </a:p>
          <a:p>
            <a:pPr marL="342900" lvl="0" indent="-342900" latinLnBrk="1">
              <a:spcBef>
                <a:spcPct val="20000"/>
              </a:spcBef>
              <a:buClr>
                <a:schemeClr val="tx2"/>
              </a:buClr>
              <a:buSzPct val="50000"/>
            </a:pPr>
            <a:endParaRPr lang="cs-CZ" sz="2400" dirty="0" smtClean="0"/>
          </a:p>
          <a:p>
            <a:pPr marL="342900" lvl="0" indent="-342900" latinLnBrk="1"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cs-CZ" sz="2400" dirty="0" smtClean="0"/>
              <a:t>	</a:t>
            </a:r>
          </a:p>
          <a:p>
            <a:pPr marL="342900" lvl="0" indent="-342900" latinLnBrk="1">
              <a:spcBef>
                <a:spcPct val="20000"/>
              </a:spcBef>
              <a:buClr>
                <a:schemeClr val="tx2"/>
              </a:buClr>
              <a:buSzPct val="50000"/>
            </a:pPr>
            <a:endParaRPr lang="cs-CZ" sz="2400" dirty="0" smtClean="0"/>
          </a:p>
          <a:p>
            <a:pPr marL="342900" lvl="0" indent="-342900" latinLnBrk="1"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cs-CZ" sz="2400" dirty="0" smtClean="0"/>
              <a:t>	</a:t>
            </a:r>
          </a:p>
          <a:p>
            <a:pPr marL="342900" lvl="0" indent="-342900" latinLnBrk="1">
              <a:spcBef>
                <a:spcPct val="20000"/>
              </a:spcBef>
              <a:buClr>
                <a:schemeClr val="tx2"/>
              </a:buClr>
              <a:buSzPct val="50000"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맑은 고딕"/>
              <a:cs typeface="Gill Sans MT"/>
            </a:endParaRPr>
          </a:p>
          <a:p>
            <a:pPr marL="342900" lvl="0" indent="-342900" latinLnBrk="1"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cs-CZ" sz="2400" dirty="0" smtClean="0">
                <a:latin typeface="Candara" pitchFamily="34" charset="0"/>
                <a:ea typeface="맑은 고딕"/>
                <a:cs typeface="Gill Sans MT"/>
              </a:rPr>
              <a:t>	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맑은 고딕"/>
              <a:cs typeface="Gill Sans M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53460"/>
            <a:ext cx="7119894" cy="23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2071670" y="4714884"/>
            <a:ext cx="2214578" cy="1714512"/>
          </a:xfrm>
          <a:prstGeom prst="rect">
            <a:avLst/>
          </a:prstGeom>
          <a:solidFill>
            <a:schemeClr val="accent1">
              <a:lumMod val="60000"/>
              <a:lumOff val="40000"/>
              <a:alpha val="96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714876" y="4714884"/>
            <a:ext cx="2714644" cy="1714512"/>
          </a:xfrm>
          <a:prstGeom prst="rect">
            <a:avLst/>
          </a:prstGeom>
          <a:solidFill>
            <a:schemeClr val="accent1">
              <a:lumMod val="60000"/>
              <a:lumOff val="40000"/>
              <a:alpha val="96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Akce a reakce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Environmentální aspekty a environmentální dopady</a:t>
            </a:r>
            <a:endParaRPr lang="cs-CZ" dirty="0"/>
          </a:p>
        </p:txBody>
      </p:sp>
      <p:pic>
        <p:nvPicPr>
          <p:cNvPr id="18" name="Zástupný symbol pro obrázek 17" descr="8608cov1_600.gif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1000" contrast="22000"/>
          </a:blip>
          <a:stretch>
            <a:fillRect/>
          </a:stretch>
        </p:blipFill>
        <p:spPr>
          <a:xfrm>
            <a:off x="1357290" y="714356"/>
            <a:ext cx="6429380" cy="3857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Přehledová tabulka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00034" y="1500174"/>
          <a:ext cx="8286810" cy="5189556"/>
        </p:xfrm>
        <a:graphic>
          <a:graphicData uri="http://schemas.openxmlformats.org/drawingml/2006/table">
            <a:tbl>
              <a:tblPr/>
              <a:tblGrid>
                <a:gridCol w="1183830"/>
                <a:gridCol w="1183830"/>
                <a:gridCol w="1183830"/>
                <a:gridCol w="1183830"/>
                <a:gridCol w="1183830"/>
                <a:gridCol w="1183830"/>
                <a:gridCol w="1183830"/>
              </a:tblGrid>
              <a:tr h="539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"/>
                          <a:ea typeface="Times New Roman"/>
                        </a:rPr>
                        <a:t>Významný environmentální aspekt (VA)</a:t>
                      </a:r>
                      <a:endParaRPr lang="cs-CZ" sz="1000" dirty="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Dopad na životní prostředí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Výskyt VA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v roce 2003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Výskyt VA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v roce 2004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Výskyt VA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v roce 2005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Výskyt VA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 roce 2006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Výskyt VA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v roce 2007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Úkapy PHM a olejů/N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"/>
                          <a:ea typeface="Times New Roman"/>
                        </a:rPr>
                        <a:t>Znečištění vod a půd</a:t>
                      </a:r>
                      <a:endParaRPr lang="cs-CZ" sz="1000" dirty="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-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11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7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Hlučnost/N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"/>
                          <a:ea typeface="Times New Roman"/>
                        </a:rPr>
                        <a:t>Znečištění pracovního a venkovního ovzduší</a:t>
                      </a:r>
                      <a:endParaRPr lang="cs-CZ" sz="1000" dirty="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"/>
                          <a:ea typeface="Times New Roman"/>
                        </a:rPr>
                        <a:t>5</a:t>
                      </a:r>
                      <a:endParaRPr lang="cs-CZ" sz="1000" dirty="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9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9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Prašnost/N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Znečištění pracovního a venkovního ovzduší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"/>
                          <a:ea typeface="Times New Roman"/>
                        </a:rPr>
                        <a:t>5</a:t>
                      </a:r>
                      <a:endParaRPr lang="cs-CZ" sz="1000" dirty="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"/>
                          <a:ea typeface="Times New Roman"/>
                        </a:rPr>
                        <a:t>9</a:t>
                      </a:r>
                      <a:endParaRPr lang="cs-CZ" sz="1000" dirty="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9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Vznik nebezpečného odpadu/N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Znečištění vod a půd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4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"/>
                          <a:ea typeface="Times New Roman"/>
                        </a:rPr>
                        <a:t>7</a:t>
                      </a:r>
                      <a:endParaRPr lang="cs-CZ" sz="1000" dirty="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7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Vznik ostatního odpadu/N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Znečištění vod a půd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2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"/>
                          <a:ea typeface="Times New Roman"/>
                        </a:rPr>
                        <a:t>7</a:t>
                      </a:r>
                      <a:endParaRPr lang="cs-CZ" sz="1000" dirty="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"/>
                          <a:ea typeface="Times New Roman"/>
                        </a:rPr>
                        <a:t>7</a:t>
                      </a:r>
                      <a:endParaRPr lang="cs-CZ" sz="1000" dirty="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Vznik odpadních vod/N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Znečištění vod a půd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1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3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latin typeface="Arial"/>
                          <a:ea typeface="Times New Roman"/>
                        </a:rPr>
                        <a:t>3</a:t>
                      </a:r>
                      <a:endParaRPr lang="cs-CZ" sz="1000" dirty="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cs-CZ" sz="1000" dirty="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Úniky PHM a olejů/H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Znečištění vod a půd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9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-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-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cs-CZ" sz="1000" dirty="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Vylití chemických látek a přípravků/H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Znečištění vod a půd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2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-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-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cs-CZ" sz="1000" dirty="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Emise do ovzduší/H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Znečištění ovzduší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2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-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-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-</a:t>
                      </a:r>
                      <a:endParaRPr lang="cs-CZ" sz="1000" dirty="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Celkový počet významných environmentálních aspektů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30 (29%)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46 (20%)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42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18</a:t>
                      </a:r>
                      <a:r>
                        <a:rPr lang="cs-CZ" sz="1000">
                          <a:latin typeface="Arial"/>
                          <a:ea typeface="Times New Roman"/>
                        </a:rPr>
                        <a:t>%)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27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(11,7%)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29</a:t>
                      </a:r>
                      <a:endParaRPr lang="cs-CZ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(12,66%)</a:t>
                      </a:r>
                      <a:endParaRPr lang="cs-CZ" sz="1000" dirty="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Celkový počet environmentálních aspektů z REA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103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(100%)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229*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(100%)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latin typeface="Arial"/>
                          <a:ea typeface="Times New Roman"/>
                        </a:rPr>
                        <a:t>229 (100%)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229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(100%)</a:t>
                      </a:r>
                      <a:endParaRPr lang="cs-CZ" sz="100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229</a:t>
                      </a:r>
                      <a:endParaRPr lang="cs-CZ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(100%)</a:t>
                      </a:r>
                      <a:endParaRPr lang="cs-CZ" sz="1000" dirty="0">
                        <a:latin typeface="Times New Roman"/>
                        <a:ea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Identifikace a hodnocení EA a I</a:t>
            </a:r>
            <a:endParaRPr lang="cs-CZ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71923"/>
            <a:ext cx="6786610" cy="538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041" y="1714488"/>
            <a:ext cx="9189042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500034" y="428606"/>
            <a:ext cx="8160978" cy="128588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spc="50" dirty="0" smtClean="0">
                <a:ln w="6350">
                  <a:noFill/>
                </a:ln>
                <a:solidFill>
                  <a:schemeClr val="bg1"/>
                </a:solidFill>
                <a:effectLst>
                  <a:glow rad="101600">
                    <a:schemeClr val="tx2"/>
                  </a:glow>
                </a:effectLst>
                <a:latin typeface="Gill Sans MT"/>
                <a:ea typeface="맑은 고딕"/>
                <a:cs typeface="+mj-cs"/>
              </a:rPr>
              <a:t>Hodnotící formulář</a:t>
            </a:r>
            <a:endParaRPr kumimoji="0" lang="cs-CZ" sz="4400" b="0" i="0" u="none" strike="noStrike" kern="1200" cap="none" spc="50" normalizeH="0" baseline="0" noProof="0" dirty="0">
              <a:ln w="6350">
                <a:noFill/>
              </a:ln>
              <a:solidFill>
                <a:schemeClr val="bg1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Gill Sans MT"/>
              <a:ea typeface="맑은 고딕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00034" y="428606"/>
            <a:ext cx="8160978" cy="128588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spc="50" dirty="0" smtClean="0">
                <a:ln w="6350">
                  <a:noFill/>
                </a:ln>
                <a:solidFill>
                  <a:schemeClr val="bg1"/>
                </a:solidFill>
                <a:effectLst>
                  <a:glow rad="101600">
                    <a:schemeClr val="tx2"/>
                  </a:glow>
                </a:effectLst>
                <a:latin typeface="Gill Sans MT"/>
                <a:ea typeface="맑은 고딕"/>
                <a:cs typeface="+mj-cs"/>
              </a:rPr>
              <a:t>Hodnotící formulář</a:t>
            </a:r>
            <a:endParaRPr kumimoji="0" lang="cs-CZ" sz="4400" b="0" i="0" u="none" strike="noStrike" kern="1200" cap="none" spc="50" normalizeH="0" baseline="0" noProof="0" dirty="0">
              <a:ln w="6350">
                <a:noFill/>
              </a:ln>
              <a:solidFill>
                <a:schemeClr val="bg1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Gill Sans MT"/>
              <a:ea typeface="맑은 고딕"/>
              <a:cs typeface="+mj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0745"/>
            <a:ext cx="9144000" cy="550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br">
              <a:srgbClr val="000000">
                <a:alpha val="0"/>
              </a:srgbClr>
            </a:outerShdw>
          </a:effectLst>
        </a:effectStyle>
        <a:effectStyle>
          <a:effectLst>
            <a:outerShdw dir="5400000" algn="ctr">
              <a:srgbClr val="EBE9ED">
                <a:alpha val="0"/>
              </a:srgbClr>
            </a:outerShdw>
          </a:effectLst>
          <a:scene3d>
            <a:camera prst="orthographicFront" fov="0">
              <a:rot lat="0" lon="0" rev="0"/>
            </a:camera>
            <a:lightRig rig="glow" dir="b">
              <a:rot lat="0" lon="0" rev="0"/>
            </a:lightRig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 fov="0">
              <a:rot lat="0" lon="0" rev="0"/>
            </a:camera>
            <a:lightRig rig="glow" dir="b">
              <a:rot lat="0" lon="0" rev="0"/>
            </a:lightRig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5000"/>
                <a:hueMod val="100000"/>
                <a:satMod val="100000"/>
              </a:schemeClr>
              <a:schemeClr val="phClr">
                <a:tint val="5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569</TotalTime>
  <Words>270</Words>
  <Application>Microsoft Office PowerPoint</Application>
  <PresentationFormat>Předvádění na obrazovce (4:3)</PresentationFormat>
  <Paragraphs>135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Mountain</vt:lpstr>
      <vt:lpstr>ENVIRONMENTÁLNÍ ASPEKTY</vt:lpstr>
      <vt:lpstr>Základní pojmy</vt:lpstr>
      <vt:lpstr>Snímek 3</vt:lpstr>
      <vt:lpstr>Snímek 4</vt:lpstr>
      <vt:lpstr>Akce a reakce</vt:lpstr>
      <vt:lpstr>Přehledová tabulka</vt:lpstr>
      <vt:lpstr>Identifikace a hodnocení EA a I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GEOKOMPLEXY</dc:title>
  <dc:creator>Aleš</dc:creator>
  <cp:lastModifiedBy>host</cp:lastModifiedBy>
  <cp:revision>39</cp:revision>
  <dcterms:created xsi:type="dcterms:W3CDTF">2009-02-23T13:42:04Z</dcterms:created>
  <dcterms:modified xsi:type="dcterms:W3CDTF">2009-03-02T13:04:21Z</dcterms:modified>
</cp:coreProperties>
</file>