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4" r:id="rId3"/>
    <p:sldId id="266" r:id="rId4"/>
    <p:sldId id="271" r:id="rId5"/>
    <p:sldId id="269" r:id="rId6"/>
    <p:sldId id="270" r:id="rId7"/>
    <p:sldId id="267" r:id="rId8"/>
    <p:sldId id="268" r:id="rId9"/>
    <p:sldId id="272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31CB3D-9D62-44D8-B658-F5836DAA0745}" type="datetimeFigureOut">
              <a:rPr lang="cs-CZ" smtClean="0"/>
              <a:pPr/>
              <a:t>27.4.2010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83A186-3B76-4662-855D-5A75D31D0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2254535" y="428604"/>
            <a:ext cx="424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tx2">
                    <a:lumMod val="90000"/>
                  </a:schemeClr>
                </a:solidFill>
              </a:rPr>
              <a:t>MORFOLOGIE LISTU</a:t>
            </a:r>
            <a:endParaRPr lang="cs-CZ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14348" y="2033595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>
                    <a:lumMod val="90000"/>
                  </a:schemeClr>
                </a:solidFill>
              </a:rPr>
              <a:t>Žilnatina</a:t>
            </a:r>
            <a:endParaRPr lang="cs-CZ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2747975"/>
            <a:ext cx="76565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véPole 30"/>
          <p:cNvSpPr txBox="1"/>
          <p:nvPr/>
        </p:nvSpPr>
        <p:spPr>
          <a:xfrm>
            <a:off x="293549" y="6429396"/>
            <a:ext cx="899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obrázky převzaty z: Kubát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(2002): </a:t>
            </a:r>
            <a:r>
              <a:rPr lang="cs-CZ" b="1" dirty="0" smtClean="0"/>
              <a:t>Klíč ke květeně České republiky</a:t>
            </a:r>
            <a:r>
              <a:rPr lang="cs-CZ" dirty="0" smtClean="0"/>
              <a:t>, Academia, Praha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26" y="1643050"/>
            <a:ext cx="8826630" cy="368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14678" y="500042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>
                    <a:lumMod val="90000"/>
                  </a:schemeClr>
                </a:solidFill>
              </a:rPr>
              <a:t>Listy složené</a:t>
            </a:r>
            <a:endParaRPr lang="cs-CZ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2" y="101884"/>
            <a:ext cx="9040476" cy="671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6"/>
            <a:ext cx="881508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43306" y="285728"/>
            <a:ext cx="132440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3600" dirty="0" smtClean="0"/>
              <a:t>LISTY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57356" y="1359274"/>
            <a:ext cx="167866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jednoduché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43504" y="1359274"/>
            <a:ext cx="115127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složené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4282" y="2502282"/>
            <a:ext cx="1207382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celistvé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00232" y="2502282"/>
            <a:ext cx="117692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členěné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3002348"/>
            <a:ext cx="19066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celkový obrys</a:t>
            </a:r>
          </a:p>
          <a:p>
            <a:r>
              <a:rPr lang="cs-CZ" sz="2400" dirty="0" smtClean="0"/>
              <a:t>okraj</a:t>
            </a:r>
          </a:p>
          <a:p>
            <a:r>
              <a:rPr lang="cs-CZ" sz="2400" dirty="0" smtClean="0"/>
              <a:t>vrchol</a:t>
            </a:r>
          </a:p>
          <a:p>
            <a:r>
              <a:rPr lang="cs-CZ" sz="2400" dirty="0" smtClean="0"/>
              <a:t>báze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43042" y="3788166"/>
            <a:ext cx="2121093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dlanitě členěné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59007" y="4573984"/>
            <a:ext cx="212750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peřeně</a:t>
            </a:r>
            <a:r>
              <a:rPr lang="cs-CZ" sz="2400" dirty="0" smtClean="0"/>
              <a:t> členěné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56865" y="4288232"/>
            <a:ext cx="1986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dlanitolaločné</a:t>
            </a:r>
          </a:p>
          <a:p>
            <a:r>
              <a:rPr lang="cs-CZ" sz="2400" dirty="0" err="1" smtClean="0"/>
              <a:t>dlanitoklanné</a:t>
            </a:r>
            <a:endParaRPr lang="cs-CZ" sz="2400" dirty="0" smtClean="0"/>
          </a:p>
          <a:p>
            <a:r>
              <a:rPr lang="cs-CZ" sz="2400" dirty="0" smtClean="0"/>
              <a:t>dlanitodílné</a:t>
            </a:r>
          </a:p>
          <a:p>
            <a:r>
              <a:rPr lang="cs-CZ" sz="2400" dirty="0" smtClean="0"/>
              <a:t>dlanitosečné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43372" y="5074050"/>
            <a:ext cx="1994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peřenolaločné</a:t>
            </a:r>
          </a:p>
          <a:p>
            <a:r>
              <a:rPr lang="cs-CZ" sz="2400" dirty="0" err="1" smtClean="0"/>
              <a:t>peřenoklanné</a:t>
            </a:r>
            <a:endParaRPr lang="cs-CZ" sz="2400" dirty="0" smtClean="0"/>
          </a:p>
          <a:p>
            <a:r>
              <a:rPr lang="cs-CZ" sz="2400" dirty="0" smtClean="0"/>
              <a:t>peřenodílné</a:t>
            </a:r>
          </a:p>
          <a:p>
            <a:r>
              <a:rPr lang="cs-CZ" sz="2400" dirty="0" smtClean="0"/>
              <a:t>peřenosečné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29124" y="2645158"/>
            <a:ext cx="2837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lichozpeřené</a:t>
            </a:r>
          </a:p>
          <a:p>
            <a:r>
              <a:rPr lang="cs-CZ" sz="2400" dirty="0" smtClean="0"/>
              <a:t>sudozpeřené</a:t>
            </a:r>
          </a:p>
          <a:p>
            <a:r>
              <a:rPr lang="cs-CZ" sz="2400" dirty="0" smtClean="0"/>
              <a:t>přetrhovaně zpeřené</a:t>
            </a:r>
          </a:p>
          <a:p>
            <a:r>
              <a:rPr lang="cs-CZ" sz="2400" dirty="0" smtClean="0"/>
              <a:t>dvakrát zpeřené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00562" y="2216530"/>
            <a:ext cx="121058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zpeřené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643702" y="2788034"/>
            <a:ext cx="2095445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dlanitě složené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15206" y="3288100"/>
            <a:ext cx="1803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n-četné</a:t>
            </a:r>
          </a:p>
          <a:p>
            <a:r>
              <a:rPr lang="cs-CZ" sz="2400" dirty="0" smtClean="0"/>
              <a:t>mnohočetné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572396" y="2073654"/>
            <a:ext cx="1252266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znožené</a:t>
            </a:r>
            <a:endParaRPr lang="cs-CZ" sz="2400" dirty="0"/>
          </a:p>
        </p:txBody>
      </p:sp>
      <p:cxnSp>
        <p:nvCxnSpPr>
          <p:cNvPr id="17" name="Přímá spojovací čára 16"/>
          <p:cNvCxnSpPr>
            <a:stCxn id="2" idx="2"/>
            <a:endCxn id="3" idx="0"/>
          </p:cNvCxnSpPr>
          <p:nvPr/>
        </p:nvCxnSpPr>
        <p:spPr>
          <a:xfrm rot="5400000">
            <a:off x="3287491" y="341257"/>
            <a:ext cx="427215" cy="160881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stCxn id="2" idx="2"/>
            <a:endCxn id="4" idx="0"/>
          </p:cNvCxnSpPr>
          <p:nvPr/>
        </p:nvCxnSpPr>
        <p:spPr>
          <a:xfrm rot="16200000" flipH="1">
            <a:off x="4798718" y="438848"/>
            <a:ext cx="427215" cy="141363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stCxn id="3" idx="2"/>
            <a:endCxn id="6" idx="0"/>
          </p:cNvCxnSpPr>
          <p:nvPr/>
        </p:nvCxnSpPr>
        <p:spPr>
          <a:xfrm rot="5400000">
            <a:off x="2302021" y="2107613"/>
            <a:ext cx="681343" cy="10799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stCxn id="3" idx="2"/>
            <a:endCxn id="5" idx="0"/>
          </p:cNvCxnSpPr>
          <p:nvPr/>
        </p:nvCxnSpPr>
        <p:spPr>
          <a:xfrm rot="5400000">
            <a:off x="1416660" y="1222252"/>
            <a:ext cx="681343" cy="187871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stCxn id="6" idx="2"/>
            <a:endCxn id="8" idx="0"/>
          </p:cNvCxnSpPr>
          <p:nvPr/>
        </p:nvCxnSpPr>
        <p:spPr>
          <a:xfrm rot="16200000" flipH="1">
            <a:off x="2234033" y="3318609"/>
            <a:ext cx="824219" cy="11489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6" idx="2"/>
            <a:endCxn id="9" idx="0"/>
          </p:cNvCxnSpPr>
          <p:nvPr/>
        </p:nvCxnSpPr>
        <p:spPr>
          <a:xfrm rot="16200000" flipH="1">
            <a:off x="3100709" y="2451932"/>
            <a:ext cx="1610037" cy="263406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stCxn id="4" idx="2"/>
            <a:endCxn id="13" idx="0"/>
          </p:cNvCxnSpPr>
          <p:nvPr/>
        </p:nvCxnSpPr>
        <p:spPr>
          <a:xfrm rot="5400000">
            <a:off x="5214705" y="1712091"/>
            <a:ext cx="395591" cy="61328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stCxn id="4" idx="2"/>
            <a:endCxn id="14" idx="0"/>
          </p:cNvCxnSpPr>
          <p:nvPr/>
        </p:nvCxnSpPr>
        <p:spPr>
          <a:xfrm rot="16200000" flipH="1">
            <a:off x="6221737" y="1318345"/>
            <a:ext cx="967095" cy="197228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stCxn id="4" idx="2"/>
            <a:endCxn id="16" idx="0"/>
          </p:cNvCxnSpPr>
          <p:nvPr/>
        </p:nvCxnSpPr>
        <p:spPr>
          <a:xfrm rot="16200000" flipH="1">
            <a:off x="6832479" y="707603"/>
            <a:ext cx="252715" cy="247938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85728"/>
            <a:ext cx="751077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>
                    <a:lumMod val="90000"/>
                  </a:schemeClr>
                </a:solidFill>
              </a:rPr>
              <a:t>Tvary jednoduchých celistvých (nečleněných) listů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507" y="1048392"/>
            <a:ext cx="1492455" cy="186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003" y="3548723"/>
            <a:ext cx="1348144" cy="21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531" y="1048392"/>
            <a:ext cx="14689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719" y="3548722"/>
            <a:ext cx="14920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6093" y="3544753"/>
            <a:ext cx="1285884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888507" y="2954064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ledvinitý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31581" y="2954064"/>
            <a:ext cx="149271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okrouhlý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17531" y="2977218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štítovitý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31383" y="5763300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oválný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74457" y="5763300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vejčitý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174655" y="5763300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obvejčitý</a:t>
            </a:r>
            <a:endParaRPr lang="cs-CZ" sz="2800" dirty="0"/>
          </a:p>
        </p:txBody>
      </p:sp>
      <p:sp>
        <p:nvSpPr>
          <p:cNvPr id="20" name="Obdélník 19"/>
          <p:cNvSpPr/>
          <p:nvPr/>
        </p:nvSpPr>
        <p:spPr>
          <a:xfrm>
            <a:off x="2531581" y="1048392"/>
            <a:ext cx="1571636" cy="1857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2745895" y="1262706"/>
            <a:ext cx="1214446" cy="128588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čára 31"/>
          <p:cNvCxnSpPr/>
          <p:nvPr/>
        </p:nvCxnSpPr>
        <p:spPr>
          <a:xfrm rot="16200000" flipH="1">
            <a:off x="3196896" y="2665106"/>
            <a:ext cx="237468" cy="44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5400000">
            <a:off x="3282129" y="2678901"/>
            <a:ext cx="214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2143108" y="2571744"/>
            <a:ext cx="21431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1857356" y="5286388"/>
            <a:ext cx="285752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3428992" y="5357826"/>
            <a:ext cx="428628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5000628" y="5286388"/>
            <a:ext cx="357190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11747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641" y="357166"/>
            <a:ext cx="8681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251" y="375720"/>
            <a:ext cx="1017641" cy="26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285984" y="3071809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eliptický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451" y="3071809"/>
            <a:ext cx="147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kopinatý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95649" y="3071809"/>
            <a:ext cx="1862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obkopinatý</a:t>
            </a:r>
            <a:endParaRPr lang="cs-CZ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690563" cy="20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857628"/>
            <a:ext cx="793947" cy="21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857628"/>
            <a:ext cx="6813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143644"/>
            <a:ext cx="15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čárkovitý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285984" y="6143644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jehlicovitý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075304" y="6191928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šídlovitý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857628"/>
            <a:ext cx="5625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857628"/>
            <a:ext cx="5822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5643570" y="6143644"/>
            <a:ext cx="1601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páskovitý</a:t>
            </a:r>
            <a:endParaRPr lang="cs-CZ" sz="2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358082" y="6143644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niťovitý</a:t>
            </a:r>
            <a:endParaRPr lang="cs-CZ" sz="2800" dirty="0"/>
          </a:p>
        </p:txBody>
      </p:sp>
      <p:sp>
        <p:nvSpPr>
          <p:cNvPr id="19" name="Obdélník 18"/>
          <p:cNvSpPr/>
          <p:nvPr/>
        </p:nvSpPr>
        <p:spPr>
          <a:xfrm>
            <a:off x="3214678" y="2643182"/>
            <a:ext cx="21431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929190" y="2643182"/>
            <a:ext cx="285752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643702" y="2285992"/>
            <a:ext cx="357190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428728" y="5643578"/>
            <a:ext cx="142876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43240" y="5643578"/>
            <a:ext cx="142876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4929190" y="5643578"/>
            <a:ext cx="142876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643702" y="5715016"/>
            <a:ext cx="142876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8215338" y="5643578"/>
            <a:ext cx="142876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8" y="428604"/>
            <a:ext cx="17988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04"/>
            <a:ext cx="1308110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714752"/>
            <a:ext cx="1428760" cy="239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144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714752"/>
            <a:ext cx="1571636" cy="23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1214414" y="290578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srdčitý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37487" y="2919428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obsrdčitý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894875" y="2928934"/>
            <a:ext cx="1823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kopisťovitý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428728" y="6143644"/>
            <a:ext cx="2320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kosočtverečný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857620" y="6143644"/>
            <a:ext cx="186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kosníkovitý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929322" y="6143644"/>
            <a:ext cx="252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trojúhelníkovitý</a:t>
            </a:r>
            <a:endParaRPr lang="cs-CZ" sz="28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28604"/>
            <a:ext cx="928694" cy="22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4900" y="428604"/>
            <a:ext cx="1749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6858016" y="2928934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klínovitý</a:t>
            </a:r>
            <a:endParaRPr lang="cs-CZ" sz="2800" dirty="0"/>
          </a:p>
        </p:txBody>
      </p:sp>
      <p:sp>
        <p:nvSpPr>
          <p:cNvPr id="20" name="Obdélník 19"/>
          <p:cNvSpPr/>
          <p:nvPr/>
        </p:nvSpPr>
        <p:spPr>
          <a:xfrm>
            <a:off x="4071934" y="2285992"/>
            <a:ext cx="428628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715008" y="2357430"/>
            <a:ext cx="285752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643174" y="5572140"/>
            <a:ext cx="285752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4857752" y="5643578"/>
            <a:ext cx="285752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858016" y="5500702"/>
            <a:ext cx="500066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86380" y="271462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střelovitý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5429256" y="6143644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lyrovitý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1221034" cy="23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1752969" cy="23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429000"/>
            <a:ext cx="1036761" cy="26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357562"/>
            <a:ext cx="1027676" cy="275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285984" y="2786059"/>
            <a:ext cx="149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hrálovitý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28860" y="6143644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kracovitý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3214678" y="2357430"/>
            <a:ext cx="214314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286116" y="5429264"/>
            <a:ext cx="357190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143636" y="5572140"/>
            <a:ext cx="357190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500694" y="5572140"/>
            <a:ext cx="142876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36886" y="5763300"/>
            <a:ext cx="132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zvlněný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66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14356"/>
            <a:ext cx="1038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656986"/>
            <a:ext cx="971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642918"/>
            <a:ext cx="9620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642918"/>
            <a:ext cx="10858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474461"/>
            <a:ext cx="1071570" cy="22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643314"/>
            <a:ext cx="1000132" cy="216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3571876"/>
            <a:ext cx="1143008" cy="21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71406" y="2714620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celokrajný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28728" y="2643182"/>
            <a:ext cx="2356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      pilovitý </a:t>
            </a:r>
          </a:p>
          <a:p>
            <a:r>
              <a:rPr lang="cs-CZ" sz="2800" dirty="0" smtClean="0"/>
              <a:t>(hrubě, jemně)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722016" y="2714620"/>
            <a:ext cx="1350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dvakrát</a:t>
            </a:r>
          </a:p>
          <a:p>
            <a:r>
              <a:rPr lang="cs-CZ" sz="2800" dirty="0" smtClean="0"/>
              <a:t>pilovitý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00694" y="271462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zubatý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830041" y="2714620"/>
            <a:ext cx="2099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vroubkovaný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96538" y="5832479"/>
            <a:ext cx="2189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vykrajovaný</a:t>
            </a:r>
          </a:p>
          <a:p>
            <a:r>
              <a:rPr lang="cs-CZ" sz="2800" dirty="0" smtClean="0"/>
              <a:t>(zoubkovaný)</a:t>
            </a:r>
            <a:endParaRPr lang="cs-CZ" sz="2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014961" y="5857892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vyhlodávaný</a:t>
            </a:r>
            <a:endParaRPr lang="cs-CZ" sz="2800" dirty="0"/>
          </a:p>
        </p:txBody>
      </p:sp>
      <p:sp>
        <p:nvSpPr>
          <p:cNvPr id="19" name="Obdélník 18"/>
          <p:cNvSpPr/>
          <p:nvPr/>
        </p:nvSpPr>
        <p:spPr>
          <a:xfrm>
            <a:off x="4357686" y="3571876"/>
            <a:ext cx="1071570" cy="2214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4683248" y="3680238"/>
            <a:ext cx="471268" cy="1969477"/>
          </a:xfrm>
          <a:custGeom>
            <a:avLst/>
            <a:gdLst>
              <a:gd name="connsiteX0" fmla="*/ 0 w 471268"/>
              <a:gd name="connsiteY0" fmla="*/ 0 h 1969477"/>
              <a:gd name="connsiteX1" fmla="*/ 126609 w 471268"/>
              <a:gd name="connsiteY1" fmla="*/ 140677 h 1969477"/>
              <a:gd name="connsiteX2" fmla="*/ 182880 w 471268"/>
              <a:gd name="connsiteY2" fmla="*/ 365760 h 1969477"/>
              <a:gd name="connsiteX3" fmla="*/ 281354 w 471268"/>
              <a:gd name="connsiteY3" fmla="*/ 450166 h 1969477"/>
              <a:gd name="connsiteX4" fmla="*/ 309489 w 471268"/>
              <a:gd name="connsiteY4" fmla="*/ 661181 h 1969477"/>
              <a:gd name="connsiteX5" fmla="*/ 407963 w 471268"/>
              <a:gd name="connsiteY5" fmla="*/ 787790 h 1969477"/>
              <a:gd name="connsiteX6" fmla="*/ 422030 w 471268"/>
              <a:gd name="connsiteY6" fmla="*/ 970670 h 1969477"/>
              <a:gd name="connsiteX7" fmla="*/ 464234 w 471268"/>
              <a:gd name="connsiteY7" fmla="*/ 1153550 h 1969477"/>
              <a:gd name="connsiteX8" fmla="*/ 379827 w 471268"/>
              <a:gd name="connsiteY8" fmla="*/ 1392701 h 1969477"/>
              <a:gd name="connsiteX9" fmla="*/ 379827 w 471268"/>
              <a:gd name="connsiteY9" fmla="*/ 1603717 h 1969477"/>
              <a:gd name="connsiteX10" fmla="*/ 281354 w 471268"/>
              <a:gd name="connsiteY10" fmla="*/ 1814732 h 1969477"/>
              <a:gd name="connsiteX11" fmla="*/ 267286 w 471268"/>
              <a:gd name="connsiteY11" fmla="*/ 1927274 h 1969477"/>
              <a:gd name="connsiteX12" fmla="*/ 253218 w 471268"/>
              <a:gd name="connsiteY12" fmla="*/ 1969477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268" h="1969477">
                <a:moveTo>
                  <a:pt x="0" y="0"/>
                </a:moveTo>
                <a:cubicBezTo>
                  <a:pt x="48064" y="39858"/>
                  <a:pt x="96129" y="79717"/>
                  <a:pt x="126609" y="140677"/>
                </a:cubicBezTo>
                <a:cubicBezTo>
                  <a:pt x="157089" y="201637"/>
                  <a:pt x="157089" y="314178"/>
                  <a:pt x="182880" y="365760"/>
                </a:cubicBezTo>
                <a:cubicBezTo>
                  <a:pt x="208671" y="417342"/>
                  <a:pt x="260253" y="400929"/>
                  <a:pt x="281354" y="450166"/>
                </a:cubicBezTo>
                <a:cubicBezTo>
                  <a:pt x="302456" y="499403"/>
                  <a:pt x="288388" y="604910"/>
                  <a:pt x="309489" y="661181"/>
                </a:cubicBezTo>
                <a:cubicBezTo>
                  <a:pt x="330590" y="717452"/>
                  <a:pt x="389206" y="736209"/>
                  <a:pt x="407963" y="787790"/>
                </a:cubicBezTo>
                <a:cubicBezTo>
                  <a:pt x="426720" y="839371"/>
                  <a:pt x="412652" y="909710"/>
                  <a:pt x="422030" y="970670"/>
                </a:cubicBezTo>
                <a:cubicBezTo>
                  <a:pt x="431409" y="1031630"/>
                  <a:pt x="471268" y="1083212"/>
                  <a:pt x="464234" y="1153550"/>
                </a:cubicBezTo>
                <a:cubicBezTo>
                  <a:pt x="457200" y="1223888"/>
                  <a:pt x="393895" y="1317673"/>
                  <a:pt x="379827" y="1392701"/>
                </a:cubicBezTo>
                <a:cubicBezTo>
                  <a:pt x="365759" y="1467729"/>
                  <a:pt x="396239" y="1533379"/>
                  <a:pt x="379827" y="1603717"/>
                </a:cubicBezTo>
                <a:cubicBezTo>
                  <a:pt x="363415" y="1674056"/>
                  <a:pt x="300111" y="1760806"/>
                  <a:pt x="281354" y="1814732"/>
                </a:cubicBezTo>
                <a:cubicBezTo>
                  <a:pt x="262597" y="1868658"/>
                  <a:pt x="271975" y="1901483"/>
                  <a:pt x="267286" y="1927274"/>
                </a:cubicBezTo>
                <a:cubicBezTo>
                  <a:pt x="262597" y="1953065"/>
                  <a:pt x="257907" y="1961271"/>
                  <a:pt x="253218" y="1969477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786454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chobotnatý</a:t>
            </a:r>
            <a:endParaRPr lang="cs-CZ" sz="28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571868" y="48260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>
                    <a:lumMod val="90000"/>
                  </a:schemeClr>
                </a:solidFill>
              </a:rPr>
              <a:t>Okraje listů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429520" y="5786454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laločnatý</a:t>
            </a:r>
            <a:endParaRPr lang="cs-CZ" sz="2800" dirty="0"/>
          </a:p>
        </p:txBody>
      </p:sp>
      <p:sp>
        <p:nvSpPr>
          <p:cNvPr id="28" name="Obdélník 27"/>
          <p:cNvSpPr/>
          <p:nvPr/>
        </p:nvSpPr>
        <p:spPr>
          <a:xfrm>
            <a:off x="6143636" y="3500438"/>
            <a:ext cx="1143008" cy="2286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6367975" y="3742006"/>
            <a:ext cx="675249" cy="1662332"/>
          </a:xfrm>
          <a:custGeom>
            <a:avLst/>
            <a:gdLst>
              <a:gd name="connsiteX0" fmla="*/ 18757 w 675249"/>
              <a:gd name="connsiteY0" fmla="*/ 0 h 1662332"/>
              <a:gd name="connsiteX1" fmla="*/ 18757 w 675249"/>
              <a:gd name="connsiteY1" fmla="*/ 98474 h 1662332"/>
              <a:gd name="connsiteX2" fmla="*/ 131299 w 675249"/>
              <a:gd name="connsiteY2" fmla="*/ 56271 h 1662332"/>
              <a:gd name="connsiteX3" fmla="*/ 229773 w 675249"/>
              <a:gd name="connsiteY3" fmla="*/ 154745 h 1662332"/>
              <a:gd name="connsiteX4" fmla="*/ 131299 w 675249"/>
              <a:gd name="connsiteY4" fmla="*/ 196948 h 1662332"/>
              <a:gd name="connsiteX5" fmla="*/ 75028 w 675249"/>
              <a:gd name="connsiteY5" fmla="*/ 182880 h 1662332"/>
              <a:gd name="connsiteX6" fmla="*/ 60960 w 675249"/>
              <a:gd name="connsiteY6" fmla="*/ 253219 h 1662332"/>
              <a:gd name="connsiteX7" fmla="*/ 145367 w 675249"/>
              <a:gd name="connsiteY7" fmla="*/ 309489 h 1662332"/>
              <a:gd name="connsiteX8" fmla="*/ 229773 w 675249"/>
              <a:gd name="connsiteY8" fmla="*/ 309489 h 1662332"/>
              <a:gd name="connsiteX9" fmla="*/ 243840 w 675249"/>
              <a:gd name="connsiteY9" fmla="*/ 267286 h 1662332"/>
              <a:gd name="connsiteX10" fmla="*/ 314179 w 675249"/>
              <a:gd name="connsiteY10" fmla="*/ 253219 h 1662332"/>
              <a:gd name="connsiteX11" fmla="*/ 370450 w 675249"/>
              <a:gd name="connsiteY11" fmla="*/ 351692 h 1662332"/>
              <a:gd name="connsiteX12" fmla="*/ 398585 w 675249"/>
              <a:gd name="connsiteY12" fmla="*/ 492369 h 1662332"/>
              <a:gd name="connsiteX13" fmla="*/ 300111 w 675249"/>
              <a:gd name="connsiteY13" fmla="*/ 492369 h 1662332"/>
              <a:gd name="connsiteX14" fmla="*/ 257908 w 675249"/>
              <a:gd name="connsiteY14" fmla="*/ 464234 h 1662332"/>
              <a:gd name="connsiteX15" fmla="*/ 229773 w 675249"/>
              <a:gd name="connsiteY15" fmla="*/ 548640 h 1662332"/>
              <a:gd name="connsiteX16" fmla="*/ 271976 w 675249"/>
              <a:gd name="connsiteY16" fmla="*/ 661182 h 1662332"/>
              <a:gd name="connsiteX17" fmla="*/ 370450 w 675249"/>
              <a:gd name="connsiteY17" fmla="*/ 661182 h 1662332"/>
              <a:gd name="connsiteX18" fmla="*/ 412653 w 675249"/>
              <a:gd name="connsiteY18" fmla="*/ 633046 h 1662332"/>
              <a:gd name="connsiteX19" fmla="*/ 497059 w 675249"/>
              <a:gd name="connsiteY19" fmla="*/ 633046 h 1662332"/>
              <a:gd name="connsiteX20" fmla="*/ 525194 w 675249"/>
              <a:gd name="connsiteY20" fmla="*/ 745588 h 1662332"/>
              <a:gd name="connsiteX21" fmla="*/ 511127 w 675249"/>
              <a:gd name="connsiteY21" fmla="*/ 858129 h 1662332"/>
              <a:gd name="connsiteX22" fmla="*/ 454856 w 675249"/>
              <a:gd name="connsiteY22" fmla="*/ 872197 h 1662332"/>
              <a:gd name="connsiteX23" fmla="*/ 398585 w 675249"/>
              <a:gd name="connsiteY23" fmla="*/ 844062 h 1662332"/>
              <a:gd name="connsiteX24" fmla="*/ 328247 w 675249"/>
              <a:gd name="connsiteY24" fmla="*/ 872197 h 1662332"/>
              <a:gd name="connsiteX25" fmla="*/ 356382 w 675249"/>
              <a:gd name="connsiteY25" fmla="*/ 970671 h 1662332"/>
              <a:gd name="connsiteX26" fmla="*/ 454856 w 675249"/>
              <a:gd name="connsiteY26" fmla="*/ 1055077 h 1662332"/>
              <a:gd name="connsiteX27" fmla="*/ 539262 w 675249"/>
              <a:gd name="connsiteY27" fmla="*/ 998806 h 1662332"/>
              <a:gd name="connsiteX28" fmla="*/ 595533 w 675249"/>
              <a:gd name="connsiteY28" fmla="*/ 1097280 h 1662332"/>
              <a:gd name="connsiteX29" fmla="*/ 595533 w 675249"/>
              <a:gd name="connsiteY29" fmla="*/ 1209822 h 1662332"/>
              <a:gd name="connsiteX30" fmla="*/ 525194 w 675249"/>
              <a:gd name="connsiteY30" fmla="*/ 1266092 h 1662332"/>
              <a:gd name="connsiteX31" fmla="*/ 468923 w 675249"/>
              <a:gd name="connsiteY31" fmla="*/ 1237957 h 1662332"/>
              <a:gd name="connsiteX32" fmla="*/ 370450 w 675249"/>
              <a:gd name="connsiteY32" fmla="*/ 1237957 h 1662332"/>
              <a:gd name="connsiteX33" fmla="*/ 440788 w 675249"/>
              <a:gd name="connsiteY33" fmla="*/ 1378634 h 1662332"/>
              <a:gd name="connsiteX34" fmla="*/ 567397 w 675249"/>
              <a:gd name="connsiteY34" fmla="*/ 1378634 h 1662332"/>
              <a:gd name="connsiteX35" fmla="*/ 665871 w 675249"/>
              <a:gd name="connsiteY35" fmla="*/ 1463040 h 1662332"/>
              <a:gd name="connsiteX36" fmla="*/ 623668 w 675249"/>
              <a:gd name="connsiteY36" fmla="*/ 1533379 h 1662332"/>
              <a:gd name="connsiteX37" fmla="*/ 525194 w 675249"/>
              <a:gd name="connsiteY37" fmla="*/ 1547446 h 1662332"/>
              <a:gd name="connsiteX38" fmla="*/ 595533 w 675249"/>
              <a:gd name="connsiteY38" fmla="*/ 1645920 h 1662332"/>
              <a:gd name="connsiteX39" fmla="*/ 651803 w 675249"/>
              <a:gd name="connsiteY39" fmla="*/ 1645920 h 166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75249" h="1662332">
                <a:moveTo>
                  <a:pt x="18757" y="0"/>
                </a:moveTo>
                <a:cubicBezTo>
                  <a:pt x="9378" y="44548"/>
                  <a:pt x="0" y="89096"/>
                  <a:pt x="18757" y="98474"/>
                </a:cubicBezTo>
                <a:cubicBezTo>
                  <a:pt x="37514" y="107852"/>
                  <a:pt x="96130" y="46893"/>
                  <a:pt x="131299" y="56271"/>
                </a:cubicBezTo>
                <a:cubicBezTo>
                  <a:pt x="166468" y="65649"/>
                  <a:pt x="229773" y="131299"/>
                  <a:pt x="229773" y="154745"/>
                </a:cubicBezTo>
                <a:cubicBezTo>
                  <a:pt x="229773" y="178191"/>
                  <a:pt x="157090" y="192259"/>
                  <a:pt x="131299" y="196948"/>
                </a:cubicBezTo>
                <a:cubicBezTo>
                  <a:pt x="105508" y="201637"/>
                  <a:pt x="86751" y="173501"/>
                  <a:pt x="75028" y="182880"/>
                </a:cubicBezTo>
                <a:cubicBezTo>
                  <a:pt x="63305" y="192259"/>
                  <a:pt x="49237" y="232118"/>
                  <a:pt x="60960" y="253219"/>
                </a:cubicBezTo>
                <a:cubicBezTo>
                  <a:pt x="72683" y="274320"/>
                  <a:pt x="117232" y="300111"/>
                  <a:pt x="145367" y="309489"/>
                </a:cubicBezTo>
                <a:cubicBezTo>
                  <a:pt x="173502" y="318867"/>
                  <a:pt x="213361" y="316523"/>
                  <a:pt x="229773" y="309489"/>
                </a:cubicBezTo>
                <a:cubicBezTo>
                  <a:pt x="246185" y="302455"/>
                  <a:pt x="229772" y="276664"/>
                  <a:pt x="243840" y="267286"/>
                </a:cubicBezTo>
                <a:cubicBezTo>
                  <a:pt x="257908" y="257908"/>
                  <a:pt x="293077" y="239151"/>
                  <a:pt x="314179" y="253219"/>
                </a:cubicBezTo>
                <a:cubicBezTo>
                  <a:pt x="335281" y="267287"/>
                  <a:pt x="356382" y="311834"/>
                  <a:pt x="370450" y="351692"/>
                </a:cubicBezTo>
                <a:cubicBezTo>
                  <a:pt x="384518" y="391550"/>
                  <a:pt x="410308" y="468923"/>
                  <a:pt x="398585" y="492369"/>
                </a:cubicBezTo>
                <a:cubicBezTo>
                  <a:pt x="386862" y="515815"/>
                  <a:pt x="323557" y="497058"/>
                  <a:pt x="300111" y="492369"/>
                </a:cubicBezTo>
                <a:cubicBezTo>
                  <a:pt x="276665" y="487680"/>
                  <a:pt x="269631" y="454856"/>
                  <a:pt x="257908" y="464234"/>
                </a:cubicBezTo>
                <a:cubicBezTo>
                  <a:pt x="246185" y="473613"/>
                  <a:pt x="227428" y="515815"/>
                  <a:pt x="229773" y="548640"/>
                </a:cubicBezTo>
                <a:cubicBezTo>
                  <a:pt x="232118" y="581465"/>
                  <a:pt x="248530" y="642425"/>
                  <a:pt x="271976" y="661182"/>
                </a:cubicBezTo>
                <a:cubicBezTo>
                  <a:pt x="295422" y="679939"/>
                  <a:pt x="347004" y="665871"/>
                  <a:pt x="370450" y="661182"/>
                </a:cubicBezTo>
                <a:cubicBezTo>
                  <a:pt x="393896" y="656493"/>
                  <a:pt x="391552" y="637735"/>
                  <a:pt x="412653" y="633046"/>
                </a:cubicBezTo>
                <a:cubicBezTo>
                  <a:pt x="433754" y="628357"/>
                  <a:pt x="478302" y="614289"/>
                  <a:pt x="497059" y="633046"/>
                </a:cubicBezTo>
                <a:cubicBezTo>
                  <a:pt x="515816" y="651803"/>
                  <a:pt x="522849" y="708074"/>
                  <a:pt x="525194" y="745588"/>
                </a:cubicBezTo>
                <a:cubicBezTo>
                  <a:pt x="527539" y="783102"/>
                  <a:pt x="522850" y="837028"/>
                  <a:pt x="511127" y="858129"/>
                </a:cubicBezTo>
                <a:cubicBezTo>
                  <a:pt x="499404" y="879231"/>
                  <a:pt x="473613" y="874541"/>
                  <a:pt x="454856" y="872197"/>
                </a:cubicBezTo>
                <a:cubicBezTo>
                  <a:pt x="436099" y="869853"/>
                  <a:pt x="419686" y="844062"/>
                  <a:pt x="398585" y="844062"/>
                </a:cubicBezTo>
                <a:cubicBezTo>
                  <a:pt x="377484" y="844062"/>
                  <a:pt x="335281" y="851096"/>
                  <a:pt x="328247" y="872197"/>
                </a:cubicBezTo>
                <a:cubicBezTo>
                  <a:pt x="321213" y="893299"/>
                  <a:pt x="335280" y="940191"/>
                  <a:pt x="356382" y="970671"/>
                </a:cubicBezTo>
                <a:cubicBezTo>
                  <a:pt x="377484" y="1001151"/>
                  <a:pt x="424376" y="1050388"/>
                  <a:pt x="454856" y="1055077"/>
                </a:cubicBezTo>
                <a:cubicBezTo>
                  <a:pt x="485336" y="1059766"/>
                  <a:pt x="515816" y="991772"/>
                  <a:pt x="539262" y="998806"/>
                </a:cubicBezTo>
                <a:cubicBezTo>
                  <a:pt x="562708" y="1005840"/>
                  <a:pt x="586155" y="1062111"/>
                  <a:pt x="595533" y="1097280"/>
                </a:cubicBezTo>
                <a:cubicBezTo>
                  <a:pt x="604911" y="1132449"/>
                  <a:pt x="607256" y="1181687"/>
                  <a:pt x="595533" y="1209822"/>
                </a:cubicBezTo>
                <a:cubicBezTo>
                  <a:pt x="583810" y="1237957"/>
                  <a:pt x="546296" y="1261403"/>
                  <a:pt x="525194" y="1266092"/>
                </a:cubicBezTo>
                <a:cubicBezTo>
                  <a:pt x="504092" y="1270781"/>
                  <a:pt x="494714" y="1242646"/>
                  <a:pt x="468923" y="1237957"/>
                </a:cubicBezTo>
                <a:cubicBezTo>
                  <a:pt x="443132" y="1233268"/>
                  <a:pt x="375139" y="1214511"/>
                  <a:pt x="370450" y="1237957"/>
                </a:cubicBezTo>
                <a:cubicBezTo>
                  <a:pt x="365761" y="1261403"/>
                  <a:pt x="407964" y="1355188"/>
                  <a:pt x="440788" y="1378634"/>
                </a:cubicBezTo>
                <a:cubicBezTo>
                  <a:pt x="473612" y="1402080"/>
                  <a:pt x="529883" y="1364566"/>
                  <a:pt x="567397" y="1378634"/>
                </a:cubicBezTo>
                <a:cubicBezTo>
                  <a:pt x="604911" y="1392702"/>
                  <a:pt x="656493" y="1437249"/>
                  <a:pt x="665871" y="1463040"/>
                </a:cubicBezTo>
                <a:cubicBezTo>
                  <a:pt x="675249" y="1488831"/>
                  <a:pt x="647114" y="1519311"/>
                  <a:pt x="623668" y="1533379"/>
                </a:cubicBezTo>
                <a:cubicBezTo>
                  <a:pt x="600222" y="1547447"/>
                  <a:pt x="529883" y="1528689"/>
                  <a:pt x="525194" y="1547446"/>
                </a:cubicBezTo>
                <a:cubicBezTo>
                  <a:pt x="520505" y="1566203"/>
                  <a:pt x="574432" y="1629508"/>
                  <a:pt x="595533" y="1645920"/>
                </a:cubicBezTo>
                <a:cubicBezTo>
                  <a:pt x="616634" y="1662332"/>
                  <a:pt x="634218" y="1654126"/>
                  <a:pt x="651803" y="164592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čára 30"/>
          <p:cNvCxnSpPr>
            <a:stCxn id="29" idx="30"/>
          </p:cNvCxnSpPr>
          <p:nvPr/>
        </p:nvCxnSpPr>
        <p:spPr>
          <a:xfrm flipV="1">
            <a:off x="6893169" y="4929198"/>
            <a:ext cx="322037" cy="789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stCxn id="29" idx="27"/>
          </p:cNvCxnSpPr>
          <p:nvPr/>
        </p:nvCxnSpPr>
        <p:spPr>
          <a:xfrm flipV="1">
            <a:off x="6907237" y="4643446"/>
            <a:ext cx="236531" cy="973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stCxn id="29" idx="19"/>
          </p:cNvCxnSpPr>
          <p:nvPr/>
        </p:nvCxnSpPr>
        <p:spPr>
          <a:xfrm flipV="1">
            <a:off x="6865034" y="4286256"/>
            <a:ext cx="278734" cy="887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stCxn id="29" idx="9"/>
          </p:cNvCxnSpPr>
          <p:nvPr/>
        </p:nvCxnSpPr>
        <p:spPr>
          <a:xfrm flipV="1">
            <a:off x="6611815" y="3929066"/>
            <a:ext cx="389077" cy="802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stCxn id="29" idx="2"/>
          </p:cNvCxnSpPr>
          <p:nvPr/>
        </p:nvCxnSpPr>
        <p:spPr>
          <a:xfrm flipV="1">
            <a:off x="6499274" y="3714752"/>
            <a:ext cx="358742" cy="835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285992"/>
            <a:ext cx="827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uťatý    špičatý    zašpičatělý    zaokrouhlený    vykrojený</a:t>
            </a:r>
            <a:endParaRPr lang="cs-CZ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66834" cy="9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357554" y="214290"/>
            <a:ext cx="200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>
                    <a:lumMod val="90000"/>
                  </a:schemeClr>
                </a:solidFill>
              </a:rPr>
              <a:t>Vrcholy listů</a:t>
            </a:r>
            <a:endParaRPr lang="cs-CZ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rot="5400000" flipH="1" flipV="1">
            <a:off x="535753" y="2035959"/>
            <a:ext cx="42862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 flipH="1" flipV="1">
            <a:off x="1714480" y="2000240"/>
            <a:ext cx="50006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6200000" flipV="1">
            <a:off x="3036083" y="1893083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>
            <a:off x="4143372" y="1785926"/>
            <a:ext cx="1214446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>
            <a:off x="5286380" y="1785926"/>
            <a:ext cx="2286016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000364" y="3214686"/>
            <a:ext cx="281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>
                    <a:lumMod val="90000"/>
                  </a:schemeClr>
                </a:solidFill>
              </a:rPr>
              <a:t>Tvary listové báze</a:t>
            </a:r>
            <a:endParaRPr lang="cs-CZ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9" y="4034587"/>
            <a:ext cx="8739209" cy="11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ovéPole 42"/>
          <p:cNvSpPr txBox="1"/>
          <p:nvPr/>
        </p:nvSpPr>
        <p:spPr>
          <a:xfrm>
            <a:off x="142844" y="5406110"/>
            <a:ext cx="894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klínovitá   uťatá   </a:t>
            </a:r>
            <a:r>
              <a:rPr lang="cs-CZ" sz="2800" dirty="0" err="1" smtClean="0"/>
              <a:t>zaikrouhlená</a:t>
            </a:r>
            <a:r>
              <a:rPr lang="cs-CZ" sz="2800" dirty="0" smtClean="0"/>
              <a:t>   srdčitá   střelovitá   hrálovitá</a:t>
            </a:r>
            <a:endParaRPr lang="cs-CZ" sz="2800" dirty="0"/>
          </a:p>
        </p:txBody>
      </p:sp>
      <p:cxnSp>
        <p:nvCxnSpPr>
          <p:cNvPr id="45" name="Přímá spojovací šipka 44"/>
          <p:cNvCxnSpPr/>
          <p:nvPr/>
        </p:nvCxnSpPr>
        <p:spPr>
          <a:xfrm rot="5400000" flipH="1" flipV="1">
            <a:off x="428596" y="5214950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 rot="5400000" flipH="1" flipV="1">
            <a:off x="2000232" y="5143512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rot="16200000" flipV="1">
            <a:off x="3428992" y="5143512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rot="5400000" flipH="1" flipV="1">
            <a:off x="5072066" y="5214950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rot="5400000" flipH="1" flipV="1">
            <a:off x="6607189" y="5179231"/>
            <a:ext cx="35798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 rot="16200000" flipV="1">
            <a:off x="8072462" y="5143512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bdélník 97"/>
          <p:cNvSpPr/>
          <p:nvPr/>
        </p:nvSpPr>
        <p:spPr>
          <a:xfrm>
            <a:off x="642910" y="4714884"/>
            <a:ext cx="214314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bdélník 98"/>
          <p:cNvSpPr/>
          <p:nvPr/>
        </p:nvSpPr>
        <p:spPr>
          <a:xfrm>
            <a:off x="2214546" y="4643446"/>
            <a:ext cx="357190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bdélník 99"/>
          <p:cNvSpPr/>
          <p:nvPr/>
        </p:nvSpPr>
        <p:spPr>
          <a:xfrm>
            <a:off x="3714744" y="4643446"/>
            <a:ext cx="21431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/>
          <p:cNvSpPr/>
          <p:nvPr/>
        </p:nvSpPr>
        <p:spPr>
          <a:xfrm>
            <a:off x="5357818" y="4643446"/>
            <a:ext cx="642942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bdélník 101"/>
          <p:cNvSpPr/>
          <p:nvPr/>
        </p:nvSpPr>
        <p:spPr>
          <a:xfrm>
            <a:off x="7000892" y="4643446"/>
            <a:ext cx="21431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bdélník 102"/>
          <p:cNvSpPr/>
          <p:nvPr/>
        </p:nvSpPr>
        <p:spPr>
          <a:xfrm>
            <a:off x="8358214" y="4643446"/>
            <a:ext cx="285752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bdélník 103"/>
          <p:cNvSpPr/>
          <p:nvPr/>
        </p:nvSpPr>
        <p:spPr>
          <a:xfrm>
            <a:off x="428596" y="1000108"/>
            <a:ext cx="21431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TextovéPole 104"/>
          <p:cNvSpPr txBox="1"/>
          <p:nvPr/>
        </p:nvSpPr>
        <p:spPr>
          <a:xfrm>
            <a:off x="2427275" y="6072206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symetrická  x  asymetrická</a:t>
            </a:r>
            <a:endParaRPr lang="cs-CZ" sz="2800" dirty="0"/>
          </a:p>
        </p:txBody>
      </p:sp>
      <p:sp>
        <p:nvSpPr>
          <p:cNvPr id="106" name="Obdélník 105"/>
          <p:cNvSpPr/>
          <p:nvPr/>
        </p:nvSpPr>
        <p:spPr>
          <a:xfrm>
            <a:off x="6643702" y="5857892"/>
            <a:ext cx="857256" cy="857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8" name="Přímá spojovací čára 107"/>
          <p:cNvCxnSpPr/>
          <p:nvPr/>
        </p:nvCxnSpPr>
        <p:spPr>
          <a:xfrm rot="5400000">
            <a:off x="6715140" y="6286520"/>
            <a:ext cx="5715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Volný tvar 109"/>
          <p:cNvSpPr/>
          <p:nvPr/>
        </p:nvSpPr>
        <p:spPr>
          <a:xfrm>
            <a:off x="7001301" y="5959522"/>
            <a:ext cx="368490" cy="550460"/>
          </a:xfrm>
          <a:custGeom>
            <a:avLst/>
            <a:gdLst>
              <a:gd name="connsiteX0" fmla="*/ 0 w 368490"/>
              <a:gd name="connsiteY0" fmla="*/ 550460 h 550460"/>
              <a:gd name="connsiteX1" fmla="*/ 81887 w 368490"/>
              <a:gd name="connsiteY1" fmla="*/ 536812 h 550460"/>
              <a:gd name="connsiteX2" fmla="*/ 204717 w 368490"/>
              <a:gd name="connsiteY2" fmla="*/ 482221 h 550460"/>
              <a:gd name="connsiteX3" fmla="*/ 300251 w 368490"/>
              <a:gd name="connsiteY3" fmla="*/ 359391 h 550460"/>
              <a:gd name="connsiteX4" fmla="*/ 354842 w 368490"/>
              <a:gd name="connsiteY4" fmla="*/ 209266 h 550460"/>
              <a:gd name="connsiteX5" fmla="*/ 368490 w 368490"/>
              <a:gd name="connsiteY5" fmla="*/ 31845 h 550460"/>
              <a:gd name="connsiteX6" fmla="*/ 354842 w 368490"/>
              <a:gd name="connsiteY6" fmla="*/ 18197 h 55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90" h="550460">
                <a:moveTo>
                  <a:pt x="0" y="550460"/>
                </a:moveTo>
                <a:cubicBezTo>
                  <a:pt x="23884" y="549322"/>
                  <a:pt x="47768" y="548185"/>
                  <a:pt x="81887" y="536812"/>
                </a:cubicBezTo>
                <a:cubicBezTo>
                  <a:pt x="116006" y="525439"/>
                  <a:pt x="168323" y="511791"/>
                  <a:pt x="204717" y="482221"/>
                </a:cubicBezTo>
                <a:cubicBezTo>
                  <a:pt x="241111" y="452651"/>
                  <a:pt x="275230" y="404883"/>
                  <a:pt x="300251" y="359391"/>
                </a:cubicBezTo>
                <a:cubicBezTo>
                  <a:pt x="325272" y="313899"/>
                  <a:pt x="343469" y="263857"/>
                  <a:pt x="354842" y="209266"/>
                </a:cubicBezTo>
                <a:cubicBezTo>
                  <a:pt x="366215" y="154675"/>
                  <a:pt x="368490" y="63690"/>
                  <a:pt x="368490" y="31845"/>
                </a:cubicBezTo>
                <a:cubicBezTo>
                  <a:pt x="368490" y="0"/>
                  <a:pt x="361666" y="9098"/>
                  <a:pt x="354842" y="18197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6687403" y="5950424"/>
            <a:ext cx="313898" cy="409433"/>
          </a:xfrm>
          <a:custGeom>
            <a:avLst/>
            <a:gdLst>
              <a:gd name="connsiteX0" fmla="*/ 313898 w 313898"/>
              <a:gd name="connsiteY0" fmla="*/ 409433 h 409433"/>
              <a:gd name="connsiteX1" fmla="*/ 204716 w 313898"/>
              <a:gd name="connsiteY1" fmla="*/ 382137 h 409433"/>
              <a:gd name="connsiteX2" fmla="*/ 136478 w 313898"/>
              <a:gd name="connsiteY2" fmla="*/ 313898 h 409433"/>
              <a:gd name="connsiteX3" fmla="*/ 68239 w 313898"/>
              <a:gd name="connsiteY3" fmla="*/ 204716 h 409433"/>
              <a:gd name="connsiteX4" fmla="*/ 40943 w 313898"/>
              <a:gd name="connsiteY4" fmla="*/ 95534 h 409433"/>
              <a:gd name="connsiteX5" fmla="*/ 13648 w 313898"/>
              <a:gd name="connsiteY5" fmla="*/ 27295 h 409433"/>
              <a:gd name="connsiteX6" fmla="*/ 0 w 313898"/>
              <a:gd name="connsiteY6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98" h="409433">
                <a:moveTo>
                  <a:pt x="313898" y="409433"/>
                </a:moveTo>
                <a:cubicBezTo>
                  <a:pt x="274092" y="403746"/>
                  <a:pt x="234286" y="398059"/>
                  <a:pt x="204716" y="382137"/>
                </a:cubicBezTo>
                <a:cubicBezTo>
                  <a:pt x="175146" y="366215"/>
                  <a:pt x="159224" y="343468"/>
                  <a:pt x="136478" y="313898"/>
                </a:cubicBezTo>
                <a:cubicBezTo>
                  <a:pt x="113732" y="284328"/>
                  <a:pt x="84161" y="241110"/>
                  <a:pt x="68239" y="204716"/>
                </a:cubicBezTo>
                <a:cubicBezTo>
                  <a:pt x="52317" y="168322"/>
                  <a:pt x="50041" y="125104"/>
                  <a:pt x="40943" y="95534"/>
                </a:cubicBezTo>
                <a:cubicBezTo>
                  <a:pt x="31845" y="65964"/>
                  <a:pt x="20472" y="43217"/>
                  <a:pt x="13648" y="27295"/>
                </a:cubicBezTo>
                <a:cubicBezTo>
                  <a:pt x="6824" y="11373"/>
                  <a:pt x="3412" y="5686"/>
                  <a:pt x="0" y="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95363"/>
            <a:ext cx="6370665" cy="55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449435" y="262574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>
                    <a:lumMod val="90000"/>
                  </a:schemeClr>
                </a:solidFill>
              </a:rPr>
              <a:t>Listy členěné</a:t>
            </a:r>
            <a:endParaRPr lang="cs-CZ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134</Words>
  <Application>Microsoft Office PowerPoint</Application>
  <PresentationFormat>Předvádění na obrazovce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Metro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Ceplova</dc:creator>
  <cp:lastModifiedBy>Ceplova</cp:lastModifiedBy>
  <cp:revision>55</cp:revision>
  <dcterms:created xsi:type="dcterms:W3CDTF">2010-04-12T08:33:01Z</dcterms:created>
  <dcterms:modified xsi:type="dcterms:W3CDTF">2010-04-27T08:33:25Z</dcterms:modified>
</cp:coreProperties>
</file>