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9266C-4FC0-4F4B-A150-8AE9E360FE6E}" type="datetimeFigureOut">
              <a:rPr lang="cs-CZ" smtClean="0"/>
              <a:pPr/>
              <a:t>6.3.2010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BD5C0-D74D-4E34-ADAC-F8B971600ED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368940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Impact" pitchFamily="34" charset="0"/>
              </a:rPr>
              <a:t>GYNEKOLOGICKÉ VYŠETŘENÍ DOSPÍVAJÍCÍCH DÍVEK</a:t>
            </a:r>
            <a:endParaRPr lang="cs-CZ" dirty="0">
              <a:latin typeface="Impact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b="1" u="sng" dirty="0" smtClean="0"/>
              <a:t>Zahájení sexuálního života</a:t>
            </a:r>
            <a:br>
              <a:rPr lang="cs-CZ" b="1" u="sng" dirty="0" smtClean="0"/>
            </a:br>
            <a:endParaRPr lang="cs-CZ" b="1" u="sng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Gynekologická </a:t>
            </a:r>
            <a:r>
              <a:rPr lang="cs-CZ" dirty="0"/>
              <a:t>problematika se u dospívajících dívek zásadně mění se zahájením pohlavního života</a:t>
            </a:r>
            <a:r>
              <a:rPr lang="cs-CZ" dirty="0" smtClean="0"/>
              <a:t>.</a:t>
            </a:r>
          </a:p>
          <a:p>
            <a:r>
              <a:rPr lang="cs-CZ" dirty="0"/>
              <a:t>Pohlavní styk sebou nese </a:t>
            </a:r>
            <a:r>
              <a:rPr lang="cs-CZ" dirty="0" smtClean="0"/>
              <a:t>riziko </a:t>
            </a:r>
            <a:r>
              <a:rPr lang="cs-CZ" dirty="0"/>
              <a:t>zanesení bakteriální infekce či infekce pohlavními přenosnými chorobami do vnitřních pohlavních orgánů a také riziko nežádoucího těhotenství.</a:t>
            </a:r>
            <a:endParaRPr lang="cs-CZ" dirty="0" smtClean="0"/>
          </a:p>
          <a:p>
            <a:r>
              <a:rPr lang="cs-CZ" dirty="0"/>
              <a:t>U dívek, které začnou se sexuálním životem velmi brzy,nebo často střídají partnery, se mohou objevit </a:t>
            </a:r>
            <a:r>
              <a:rPr lang="cs-CZ" dirty="0" err="1"/>
              <a:t>přednádorové</a:t>
            </a:r>
            <a:r>
              <a:rPr lang="cs-CZ" dirty="0"/>
              <a:t> stavy (prekancerózy) a zřídka dokonce i zhoubné nádory děložního hrdla</a:t>
            </a:r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Kdy a proč navštívit gynekologa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Dívky by měly navštívit gynekologa před zahájením sexuálního života</a:t>
            </a:r>
          </a:p>
          <a:p>
            <a:r>
              <a:rPr lang="cs-CZ" dirty="0"/>
              <a:t>Na preventivní gynekologickou prohlídku by žena měla chodit jedenkrát </a:t>
            </a:r>
            <a:r>
              <a:rPr lang="cs-CZ" dirty="0" smtClean="0"/>
              <a:t>ročně</a:t>
            </a:r>
          </a:p>
          <a:p>
            <a:r>
              <a:rPr lang="cs-CZ" dirty="0" smtClean="0"/>
              <a:t> </a:t>
            </a:r>
            <a:r>
              <a:rPr lang="cs-CZ" dirty="0"/>
              <a:t>Nejčastějšími příčinami, proč dívky navštěvují gynekologa, jsou nepravidelnosti menstruačního cyklu. Tyto nepravidelnosti jsou způsobeny například hormonálními odchylkami nebo vrozenými vývojovými vadami pohlavních orgánů. </a:t>
            </a:r>
            <a:endParaRPr lang="cs-CZ" dirty="0" smtClean="0"/>
          </a:p>
          <a:p>
            <a:r>
              <a:rPr lang="cs-CZ" dirty="0" smtClean="0"/>
              <a:t>Dívky </a:t>
            </a:r>
            <a:r>
              <a:rPr lang="cs-CZ" dirty="0"/>
              <a:t>mohou mít nepravidelné či silné menstruační krvácení (juvenilní </a:t>
            </a:r>
            <a:r>
              <a:rPr lang="cs-CZ" dirty="0" err="1"/>
              <a:t>metrorhagie</a:t>
            </a:r>
            <a:r>
              <a:rPr lang="cs-CZ" dirty="0"/>
              <a:t>). </a:t>
            </a:r>
            <a:r>
              <a:rPr lang="cs-CZ" dirty="0" smtClean="0"/>
              <a:t>Dívky </a:t>
            </a:r>
            <a:r>
              <a:rPr lang="cs-CZ" dirty="0"/>
              <a:t>by měly lékaře navštívit, i v případě, že mají krvácení slabé, ale dlouhodobé, neboť velké krevní ztráty mohou vést k nedostatku železa v organismu a chudokrevnosti. Jiným případem je ztráta nebo vynechání menstruace u dívek, které trpí poruchami příjmu potravy.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Gynekologické vyšetření</a:t>
            </a:r>
            <a:br>
              <a:rPr lang="cs-CZ" b="1" u="sng" dirty="0" smtClean="0"/>
            </a:b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Základem gynekologického vyšetření u dospívajících dívek je jemný citlivý </a:t>
            </a:r>
            <a:r>
              <a:rPr lang="cs-CZ" dirty="0" smtClean="0"/>
              <a:t>přístup</a:t>
            </a:r>
          </a:p>
          <a:p>
            <a:r>
              <a:rPr lang="cs-CZ" dirty="0"/>
              <a:t>Gynekologickému vyšetření předchází anamnéza, tzn. že lékař se vyptává na prodělaná onemocnění a na měsíčky. </a:t>
            </a:r>
            <a:endParaRPr lang="cs-CZ" dirty="0" smtClean="0"/>
          </a:p>
          <a:p>
            <a:r>
              <a:rPr lang="cs-CZ" dirty="0"/>
              <a:t>Každá dívka by si měla vést menstruační kalendář a pravidelně si zapisovat délku a intenzitu </a:t>
            </a:r>
            <a:r>
              <a:rPr lang="cs-CZ" dirty="0" smtClean="0"/>
              <a:t>krvácení, kalendář pak přeložit při každé návštěvě gynekologa</a:t>
            </a:r>
            <a:endParaRPr lang="cs-CZ" dirty="0"/>
          </a:p>
          <a:p>
            <a:r>
              <a:rPr lang="cs-CZ" dirty="0"/>
              <a:t>Vlastní vyšetřování začíná zvážením a zhodnocením rozvoje druhotných pohlavních znaků (prsy, stydké ochlupení a ochlupení v podpaždí) a zhodnocením celkového tělesného vzhledu pacientky. Samotné vyšetření má tři části: vyšetření pohledem, vyšetření vnitřku pochvy a děložního čípku </a:t>
            </a:r>
            <a:r>
              <a:rPr lang="cs-CZ" dirty="0" err="1"/>
              <a:t>vaginoskopem</a:t>
            </a:r>
            <a:r>
              <a:rPr lang="cs-CZ" dirty="0"/>
              <a:t> a vyšetření pohmatem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Gynekologické poruchy v dospívání a jejich prevence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Prevence se zaměřuje především na úpravu poruch menstruačního cyklu, na hygienu při menstruaci, na prevenci nežádoucího otěhotnění a na ochranu před pohlavně přenosnými chorobami a </a:t>
            </a:r>
            <a:r>
              <a:rPr lang="cs-CZ" dirty="0" smtClean="0"/>
              <a:t>HIV</a:t>
            </a:r>
          </a:p>
          <a:p>
            <a:r>
              <a:rPr lang="cs-CZ" dirty="0"/>
              <a:t>Pokud dívka trpí gynekologickými poruchami jako jsou poruchy menstruačního cyklu či nadměrné ochlupení (hirsutismus), může lékař předepsat hormonální antikoncepci. Nepravidelnost menstruace není po nástupu menstruace neobvyklá a postupně se cyklus sám upraví, proto předepsání antikoncepce není často nutné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u="sng" dirty="0" smtClean="0"/>
              <a:t>Hormonální antikoncepce u dospívajících dívek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Lékař by měl pečlivě uvážit, jakou antikoncepci dospívající dívce </a:t>
            </a:r>
            <a:r>
              <a:rPr lang="cs-CZ" dirty="0" smtClean="0"/>
              <a:t>předepíše</a:t>
            </a:r>
          </a:p>
          <a:p>
            <a:r>
              <a:rPr lang="cs-CZ" dirty="0"/>
              <a:t>Z lékařského hlediska není žádná dolní věková hranice pro užívání </a:t>
            </a:r>
            <a:r>
              <a:rPr lang="cs-CZ" dirty="0" smtClean="0"/>
              <a:t>antikoncepce</a:t>
            </a:r>
          </a:p>
          <a:p>
            <a:r>
              <a:rPr lang="cs-CZ" dirty="0" smtClean="0"/>
              <a:t>Z právního hlediska je pohlavní  </a:t>
            </a:r>
            <a:r>
              <a:rPr lang="cs-CZ" dirty="0"/>
              <a:t>styk s osobou mladší 15 let je trestným činem, to staví gynekologa při předpisu antikoncepce dívce  mladší 15 let do velmi složité situace 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347</Words>
  <Application>Microsoft Office PowerPoint</Application>
  <PresentationFormat>Předvádění na obrazovce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GYNEKOLOGICKÉ VYŠETŘENÍ DOSPÍVAJÍCÍCH DÍVEK</vt:lpstr>
      <vt:lpstr> Zahájení sexuálního života </vt:lpstr>
      <vt:lpstr>Kdy a proč navštívit gynekologa</vt:lpstr>
      <vt:lpstr>Gynekologické vyšetření </vt:lpstr>
      <vt:lpstr>Gynekologické poruchy v dospívání a jejich prevence</vt:lpstr>
      <vt:lpstr>Hormonální antikoncepce u dospívajících dívek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Asus</dc:creator>
  <cp:lastModifiedBy>Asus</cp:lastModifiedBy>
  <cp:revision>7</cp:revision>
  <dcterms:created xsi:type="dcterms:W3CDTF">2010-02-28T19:48:37Z</dcterms:created>
  <dcterms:modified xsi:type="dcterms:W3CDTF">2010-03-06T17:10:58Z</dcterms:modified>
</cp:coreProperties>
</file>