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82EC-2EAE-4323-8F06-5544EEB9443B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B6A-8C23-4363-B2AA-5FCF6076597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82EC-2EAE-4323-8F06-5544EEB9443B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B6A-8C23-4363-B2AA-5FCF607659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82EC-2EAE-4323-8F06-5544EEB9443B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B6A-8C23-4363-B2AA-5FCF607659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82EC-2EAE-4323-8F06-5544EEB9443B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B6A-8C23-4363-B2AA-5FCF607659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82EC-2EAE-4323-8F06-5544EEB9443B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B6A-8C23-4363-B2AA-5FCF6076597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82EC-2EAE-4323-8F06-5544EEB9443B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B6A-8C23-4363-B2AA-5FCF607659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82EC-2EAE-4323-8F06-5544EEB9443B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B6A-8C23-4363-B2AA-5FCF607659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82EC-2EAE-4323-8F06-5544EEB9443B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B6A-8C23-4363-B2AA-5FCF607659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82EC-2EAE-4323-8F06-5544EEB9443B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B6A-8C23-4363-B2AA-5FCF607659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82EC-2EAE-4323-8F06-5544EEB9443B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B6A-8C23-4363-B2AA-5FCF607659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82EC-2EAE-4323-8F06-5544EEB9443B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CFFB6A-8C23-4363-B2AA-5FCF6076597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4782EC-2EAE-4323-8F06-5544EEB9443B}" type="datetimeFigureOut">
              <a:rPr lang="cs-CZ" smtClean="0"/>
              <a:t>23.2.2011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CFFB6A-8C23-4363-B2AA-5FCF6076597B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3144"/>
            <a:ext cx="8229600" cy="197971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sz="5600" b="1" dirty="0" smtClean="0"/>
              <a:t>Obsah předmětu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  </a:t>
            </a:r>
            <a:r>
              <a:rPr lang="cs-CZ" sz="2900" dirty="0" smtClean="0"/>
              <a:t>Bi1BP_ZNP2 </a:t>
            </a:r>
            <a:r>
              <a:rPr lang="cs-CZ" sz="2900" dirty="0" smtClean="0"/>
              <a:t>Živá a neživá příroda II </a:t>
            </a:r>
            <a:br>
              <a:rPr lang="cs-CZ" sz="2900" dirty="0" smtClean="0"/>
            </a:br>
            <a:endParaRPr lang="cs-CZ" sz="29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sz="2800" dirty="0" smtClean="0"/>
              <a:t>Biologické vědy</a:t>
            </a:r>
          </a:p>
          <a:p>
            <a:pPr>
              <a:defRPr/>
            </a:pPr>
            <a:r>
              <a:rPr lang="cs-CZ" sz="2800" dirty="0" smtClean="0"/>
              <a:t>Vědy o Zemi</a:t>
            </a:r>
          </a:p>
          <a:p>
            <a:pPr>
              <a:defRPr/>
            </a:pPr>
            <a:r>
              <a:rPr lang="cs-CZ" sz="2800" dirty="0" smtClean="0"/>
              <a:t>Koloběh látek a tok energií </a:t>
            </a:r>
          </a:p>
          <a:p>
            <a:pPr marL="266700" indent="-266700">
              <a:defRPr/>
            </a:pPr>
            <a:r>
              <a:rPr lang="cs-CZ" sz="2800" dirty="0" smtClean="0"/>
              <a:t>Buňka</a:t>
            </a:r>
          </a:p>
          <a:p>
            <a:pPr marL="266700" indent="-266700">
              <a:defRPr/>
            </a:pPr>
            <a:r>
              <a:rPr lang="cs-CZ" sz="2800" dirty="0" smtClean="0"/>
              <a:t>Tkáně a pletiva, orgány a orgánové soustavy, organismus </a:t>
            </a:r>
          </a:p>
          <a:p>
            <a:pPr>
              <a:defRPr/>
            </a:pPr>
            <a:r>
              <a:rPr lang="cs-CZ" sz="2800" dirty="0" smtClean="0"/>
              <a:t>Metabolismus</a:t>
            </a:r>
          </a:p>
          <a:p>
            <a:pPr>
              <a:defRPr/>
            </a:pPr>
            <a:r>
              <a:rPr lang="cs-CZ" sz="2800" dirty="0" smtClean="0"/>
              <a:t>Fotosyntéza a dýchání </a:t>
            </a:r>
          </a:p>
          <a:p>
            <a:pPr>
              <a:defRPr/>
            </a:pPr>
            <a:r>
              <a:rPr lang="cs-CZ" sz="2800" dirty="0" smtClean="0"/>
              <a:t>Růst a vývoj </a:t>
            </a:r>
          </a:p>
          <a:p>
            <a:pPr>
              <a:defRPr/>
            </a:pPr>
            <a:r>
              <a:rPr lang="cs-CZ" sz="2800" dirty="0" smtClean="0"/>
              <a:t>Rozmnožování a reprodukce, dědičnost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33</Words>
  <Application>Microsoft Office PowerPoint</Application>
  <PresentationFormat>Předvádění na obrazovce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Tok</vt:lpstr>
      <vt:lpstr>  Obsah předmětu    Bi1BP_ZNP2 Živá a neživá příroda II  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Obsah předmětu    Bi1BP_ZNP2 Živá a neživá příroda II  </dc:title>
  <dc:creator>Ceplova</dc:creator>
  <cp:lastModifiedBy>Ceplova</cp:lastModifiedBy>
  <cp:revision>1</cp:revision>
  <dcterms:created xsi:type="dcterms:W3CDTF">2011-02-23T08:44:42Z</dcterms:created>
  <dcterms:modified xsi:type="dcterms:W3CDTF">2011-02-23T08:48:08Z</dcterms:modified>
</cp:coreProperties>
</file>