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B0374E-48EF-4B85-AC22-993EBE13A34E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6B881470-A073-4981-B12A-5F93BE2B726D}">
      <dgm:prSet custT="1"/>
      <dgm:spPr/>
      <dgm:t>
        <a:bodyPr/>
        <a:lstStyle/>
        <a:p>
          <a:pPr rtl="0"/>
          <a:r>
            <a:rPr lang="cs-CZ" sz="1400" dirty="0" smtClean="0"/>
            <a:t>Der </a:t>
          </a:r>
          <a:r>
            <a:rPr lang="cs-CZ" sz="1400" dirty="0" err="1" smtClean="0"/>
            <a:t>Weg</a:t>
          </a:r>
          <a:r>
            <a:rPr lang="cs-CZ" sz="900" dirty="0" smtClean="0"/>
            <a:t>/ der </a:t>
          </a:r>
          <a:r>
            <a:rPr lang="cs-CZ" sz="900" dirty="0" err="1" smtClean="0"/>
            <a:t>Zugang</a:t>
          </a:r>
          <a:r>
            <a:rPr lang="cs-CZ" sz="900" dirty="0" smtClean="0"/>
            <a:t> </a:t>
          </a:r>
          <a:r>
            <a:rPr lang="cs-CZ" sz="900" dirty="0" err="1" smtClean="0"/>
            <a:t>zu</a:t>
          </a:r>
          <a:r>
            <a:rPr lang="cs-CZ" sz="900" dirty="0" smtClean="0"/>
            <a:t> </a:t>
          </a:r>
          <a:r>
            <a:rPr lang="cs-CZ" sz="900" dirty="0" err="1" smtClean="0"/>
            <a:t>einem</a:t>
          </a:r>
          <a:r>
            <a:rPr lang="cs-CZ" sz="900" dirty="0" smtClean="0"/>
            <a:t> </a:t>
          </a:r>
          <a:r>
            <a:rPr lang="cs-CZ" sz="1400" dirty="0" err="1" smtClean="0"/>
            <a:t>bestimmten</a:t>
          </a:r>
          <a:r>
            <a:rPr lang="cs-CZ" sz="900" dirty="0" smtClean="0"/>
            <a:t> </a:t>
          </a:r>
          <a:r>
            <a:rPr lang="cs-CZ" sz="900" dirty="0" err="1" smtClean="0"/>
            <a:t>Ziel</a:t>
          </a:r>
          <a:endParaRPr lang="cs-CZ" sz="900" dirty="0"/>
        </a:p>
      </dgm:t>
    </dgm:pt>
    <dgm:pt modelId="{40812473-E45D-49FE-B266-BEC7C06124B5}" type="parTrans" cxnId="{FC674CC0-EC48-4149-8F45-5CDD49044B1E}">
      <dgm:prSet/>
      <dgm:spPr/>
      <dgm:t>
        <a:bodyPr/>
        <a:lstStyle/>
        <a:p>
          <a:endParaRPr lang="de-DE"/>
        </a:p>
      </dgm:t>
    </dgm:pt>
    <dgm:pt modelId="{480347E1-06D3-45CF-B12F-E04C32CAD85E}" type="sibTrans" cxnId="{FC674CC0-EC48-4149-8F45-5CDD49044B1E}">
      <dgm:prSet/>
      <dgm:spPr/>
      <dgm:t>
        <a:bodyPr/>
        <a:lstStyle/>
        <a:p>
          <a:endParaRPr lang="de-DE"/>
        </a:p>
      </dgm:t>
    </dgm:pt>
    <dgm:pt modelId="{5D84BD07-0A50-421C-A3AC-DE508E745516}">
      <dgm:prSet custT="1"/>
      <dgm:spPr/>
      <dgm:t>
        <a:bodyPr/>
        <a:lstStyle/>
        <a:p>
          <a:pPr rtl="0"/>
          <a:r>
            <a:rPr lang="cs-CZ" sz="1200" dirty="0" err="1" smtClean="0"/>
            <a:t>Ein</a:t>
          </a:r>
          <a:r>
            <a:rPr lang="cs-CZ" sz="1200" dirty="0" smtClean="0"/>
            <a:t> </a:t>
          </a:r>
          <a:r>
            <a:rPr lang="cs-CZ" sz="1200" dirty="0" err="1" smtClean="0"/>
            <a:t>planmä</a:t>
          </a:r>
          <a:r>
            <a:rPr lang="de-DE" sz="1200" dirty="0" err="1" smtClean="0"/>
            <a:t>ßiger</a:t>
          </a:r>
          <a:r>
            <a:rPr lang="de-DE" sz="1200" dirty="0" smtClean="0"/>
            <a:t> </a:t>
          </a:r>
          <a:r>
            <a:rPr lang="de-DE" sz="1800" dirty="0" smtClean="0"/>
            <a:t>Prozess </a:t>
          </a:r>
          <a:r>
            <a:rPr lang="de-DE" sz="1200" dirty="0" smtClean="0"/>
            <a:t>zur </a:t>
          </a:r>
          <a:r>
            <a:rPr lang="de-DE" sz="1800" dirty="0" smtClean="0"/>
            <a:t>Vermittlung</a:t>
          </a:r>
          <a:r>
            <a:rPr lang="de-DE" sz="1200" dirty="0" smtClean="0"/>
            <a:t> von Lerninhalten</a:t>
          </a:r>
          <a:endParaRPr lang="cs-CZ" sz="1200" dirty="0"/>
        </a:p>
      </dgm:t>
    </dgm:pt>
    <dgm:pt modelId="{2802C947-DDFB-4109-B9F9-0888FEA05EF3}" type="parTrans" cxnId="{CA1A82C7-94A5-41C5-A06F-3EA7C1C6F7DA}">
      <dgm:prSet/>
      <dgm:spPr/>
      <dgm:t>
        <a:bodyPr/>
        <a:lstStyle/>
        <a:p>
          <a:endParaRPr lang="de-DE"/>
        </a:p>
      </dgm:t>
    </dgm:pt>
    <dgm:pt modelId="{79BEB426-E67B-41C4-9736-12B04B9BDBDF}" type="sibTrans" cxnId="{CA1A82C7-94A5-41C5-A06F-3EA7C1C6F7DA}">
      <dgm:prSet/>
      <dgm:spPr/>
      <dgm:t>
        <a:bodyPr/>
        <a:lstStyle/>
        <a:p>
          <a:endParaRPr lang="de-DE"/>
        </a:p>
      </dgm:t>
    </dgm:pt>
    <dgm:pt modelId="{A713CD7E-3E5C-42AA-BDEF-96C76D1F9C89}">
      <dgm:prSet/>
      <dgm:spPr/>
      <dgm:t>
        <a:bodyPr/>
        <a:lstStyle/>
        <a:p>
          <a:pPr rtl="0"/>
          <a:r>
            <a:rPr lang="de-DE" dirty="0" smtClean="0"/>
            <a:t>Zweifache Bedeutung</a:t>
          </a:r>
          <a:endParaRPr lang="de-DE" dirty="0"/>
        </a:p>
      </dgm:t>
    </dgm:pt>
    <dgm:pt modelId="{D6AED8BA-789C-42E6-A962-8B453C9924C7}" type="parTrans" cxnId="{C6B10B82-8EA3-4586-AE22-5A6158126129}">
      <dgm:prSet/>
      <dgm:spPr/>
      <dgm:t>
        <a:bodyPr/>
        <a:lstStyle/>
        <a:p>
          <a:endParaRPr lang="de-DE"/>
        </a:p>
      </dgm:t>
    </dgm:pt>
    <dgm:pt modelId="{B3F857F1-2DC0-4F11-9497-07283E5B7C3F}" type="sibTrans" cxnId="{C6B10B82-8EA3-4586-AE22-5A6158126129}">
      <dgm:prSet/>
      <dgm:spPr/>
      <dgm:t>
        <a:bodyPr/>
        <a:lstStyle/>
        <a:p>
          <a:endParaRPr lang="de-DE"/>
        </a:p>
      </dgm:t>
    </dgm:pt>
    <dgm:pt modelId="{34D0FFED-A46D-4518-BA79-31513ECC5F70}">
      <dgm:prSet/>
      <dgm:spPr/>
      <dgm:t>
        <a:bodyPr/>
        <a:lstStyle/>
        <a:p>
          <a:pPr rtl="0"/>
          <a:r>
            <a:rPr lang="de-DE" dirty="0" smtClean="0"/>
            <a:t>Konkretes Vorgehen </a:t>
          </a:r>
        </a:p>
        <a:p>
          <a:pPr rtl="0"/>
          <a:r>
            <a:rPr lang="de-DE" dirty="0" smtClean="0"/>
            <a:t>x </a:t>
          </a:r>
        </a:p>
        <a:p>
          <a:pPr rtl="0"/>
          <a:r>
            <a:rPr lang="de-DE" dirty="0" smtClean="0"/>
            <a:t>didaktisch methodische Konzeption</a:t>
          </a:r>
          <a:endParaRPr lang="de-DE" dirty="0"/>
        </a:p>
      </dgm:t>
    </dgm:pt>
    <dgm:pt modelId="{362CD2E6-D1C8-4CAF-A873-968872CFDE82}" type="parTrans" cxnId="{9C7D9D3F-E8BE-42B0-BB86-2E2D00537750}">
      <dgm:prSet/>
      <dgm:spPr/>
      <dgm:t>
        <a:bodyPr/>
        <a:lstStyle/>
        <a:p>
          <a:endParaRPr lang="de-DE"/>
        </a:p>
      </dgm:t>
    </dgm:pt>
    <dgm:pt modelId="{E5D82DB7-68B7-46C1-8CB6-C39F9530C9B7}" type="sibTrans" cxnId="{9C7D9D3F-E8BE-42B0-BB86-2E2D00537750}">
      <dgm:prSet/>
      <dgm:spPr/>
      <dgm:t>
        <a:bodyPr/>
        <a:lstStyle/>
        <a:p>
          <a:endParaRPr lang="de-DE"/>
        </a:p>
      </dgm:t>
    </dgm:pt>
    <dgm:pt modelId="{9075DAC5-D371-466A-8208-6356DAD5CB90}" type="pres">
      <dgm:prSet presAssocID="{13B0374E-48EF-4B85-AC22-993EBE13A34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9FA2B22F-FA99-4D82-A484-A3D3C4CB6B0D}" type="pres">
      <dgm:prSet presAssocID="{6B881470-A073-4981-B12A-5F93BE2B726D}" presName="Name5" presStyleLbl="venn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572EAED-A2D9-4F73-9998-586C6A645271}" type="pres">
      <dgm:prSet presAssocID="{480347E1-06D3-45CF-B12F-E04C32CAD85E}" presName="space" presStyleCnt="0"/>
      <dgm:spPr/>
    </dgm:pt>
    <dgm:pt modelId="{186BF893-1AE6-461F-882D-E37330498F54}" type="pres">
      <dgm:prSet presAssocID="{5D84BD07-0A50-421C-A3AC-DE508E745516}" presName="Name5" presStyleLbl="venn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2EDE0FF-9544-4147-832B-01E07D63A025}" type="pres">
      <dgm:prSet presAssocID="{79BEB426-E67B-41C4-9736-12B04B9BDBDF}" presName="space" presStyleCnt="0"/>
      <dgm:spPr/>
    </dgm:pt>
    <dgm:pt modelId="{C4F24038-34E1-4FB9-8D77-EE981157882B}" type="pres">
      <dgm:prSet presAssocID="{A713CD7E-3E5C-42AA-BDEF-96C76D1F9C89}" presName="Name5" presStyleLbl="venn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4C93D13-5B80-42AD-B160-A4F2DBE43829}" type="pres">
      <dgm:prSet presAssocID="{B3F857F1-2DC0-4F11-9497-07283E5B7C3F}" presName="space" presStyleCnt="0"/>
      <dgm:spPr/>
    </dgm:pt>
    <dgm:pt modelId="{7C195E13-B4E4-434E-A45F-5E197504402F}" type="pres">
      <dgm:prSet presAssocID="{34D0FFED-A46D-4518-BA79-31513ECC5F70}" presName="Name5" presStyleLbl="vennNode1" presStyleIdx="3" presStyleCnt="4" custScaleY="14445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D76B7918-84CD-44A3-BFD9-D03D1099D102}" type="presOf" srcId="{5D84BD07-0A50-421C-A3AC-DE508E745516}" destId="{186BF893-1AE6-461F-882D-E37330498F54}" srcOrd="0" destOrd="0" presId="urn:microsoft.com/office/officeart/2005/8/layout/venn3"/>
    <dgm:cxn modelId="{9C7D9D3F-E8BE-42B0-BB86-2E2D00537750}" srcId="{13B0374E-48EF-4B85-AC22-993EBE13A34E}" destId="{34D0FFED-A46D-4518-BA79-31513ECC5F70}" srcOrd="3" destOrd="0" parTransId="{362CD2E6-D1C8-4CAF-A873-968872CFDE82}" sibTransId="{E5D82DB7-68B7-46C1-8CB6-C39F9530C9B7}"/>
    <dgm:cxn modelId="{FC674CC0-EC48-4149-8F45-5CDD49044B1E}" srcId="{13B0374E-48EF-4B85-AC22-993EBE13A34E}" destId="{6B881470-A073-4981-B12A-5F93BE2B726D}" srcOrd="0" destOrd="0" parTransId="{40812473-E45D-49FE-B266-BEC7C06124B5}" sibTransId="{480347E1-06D3-45CF-B12F-E04C32CAD85E}"/>
    <dgm:cxn modelId="{FCDCC9BE-CB95-4575-A1F8-CD20D0AF7C37}" type="presOf" srcId="{13B0374E-48EF-4B85-AC22-993EBE13A34E}" destId="{9075DAC5-D371-466A-8208-6356DAD5CB90}" srcOrd="0" destOrd="0" presId="urn:microsoft.com/office/officeart/2005/8/layout/venn3"/>
    <dgm:cxn modelId="{CFB6FCC0-E351-4839-87D1-3B58E1182C61}" type="presOf" srcId="{A713CD7E-3E5C-42AA-BDEF-96C76D1F9C89}" destId="{C4F24038-34E1-4FB9-8D77-EE981157882B}" srcOrd="0" destOrd="0" presId="urn:microsoft.com/office/officeart/2005/8/layout/venn3"/>
    <dgm:cxn modelId="{FD78802C-8835-4634-A4FC-CC5349228961}" type="presOf" srcId="{6B881470-A073-4981-B12A-5F93BE2B726D}" destId="{9FA2B22F-FA99-4D82-A484-A3D3C4CB6B0D}" srcOrd="0" destOrd="0" presId="urn:microsoft.com/office/officeart/2005/8/layout/venn3"/>
    <dgm:cxn modelId="{C6B10B82-8EA3-4586-AE22-5A6158126129}" srcId="{13B0374E-48EF-4B85-AC22-993EBE13A34E}" destId="{A713CD7E-3E5C-42AA-BDEF-96C76D1F9C89}" srcOrd="2" destOrd="0" parTransId="{D6AED8BA-789C-42E6-A962-8B453C9924C7}" sibTransId="{B3F857F1-2DC0-4F11-9497-07283E5B7C3F}"/>
    <dgm:cxn modelId="{CA1A82C7-94A5-41C5-A06F-3EA7C1C6F7DA}" srcId="{13B0374E-48EF-4B85-AC22-993EBE13A34E}" destId="{5D84BD07-0A50-421C-A3AC-DE508E745516}" srcOrd="1" destOrd="0" parTransId="{2802C947-DDFB-4109-B9F9-0888FEA05EF3}" sibTransId="{79BEB426-E67B-41C4-9736-12B04B9BDBDF}"/>
    <dgm:cxn modelId="{EBC4056C-65D9-4D13-9663-5CE6A2A62C3C}" type="presOf" srcId="{34D0FFED-A46D-4518-BA79-31513ECC5F70}" destId="{7C195E13-B4E4-434E-A45F-5E197504402F}" srcOrd="0" destOrd="0" presId="urn:microsoft.com/office/officeart/2005/8/layout/venn3"/>
    <dgm:cxn modelId="{AF831338-9A50-439F-840B-81996D6E6194}" type="presParOf" srcId="{9075DAC5-D371-466A-8208-6356DAD5CB90}" destId="{9FA2B22F-FA99-4D82-A484-A3D3C4CB6B0D}" srcOrd="0" destOrd="0" presId="urn:microsoft.com/office/officeart/2005/8/layout/venn3"/>
    <dgm:cxn modelId="{E406742C-C9E7-43A7-A23A-E68CBEBC01AE}" type="presParOf" srcId="{9075DAC5-D371-466A-8208-6356DAD5CB90}" destId="{8572EAED-A2D9-4F73-9998-586C6A645271}" srcOrd="1" destOrd="0" presId="urn:microsoft.com/office/officeart/2005/8/layout/venn3"/>
    <dgm:cxn modelId="{856BECFC-F5E8-418E-96F1-FE67C8995140}" type="presParOf" srcId="{9075DAC5-D371-466A-8208-6356DAD5CB90}" destId="{186BF893-1AE6-461F-882D-E37330498F54}" srcOrd="2" destOrd="0" presId="urn:microsoft.com/office/officeart/2005/8/layout/venn3"/>
    <dgm:cxn modelId="{167C7626-7D92-478B-B432-42A29CE157B4}" type="presParOf" srcId="{9075DAC5-D371-466A-8208-6356DAD5CB90}" destId="{32EDE0FF-9544-4147-832B-01E07D63A025}" srcOrd="3" destOrd="0" presId="urn:microsoft.com/office/officeart/2005/8/layout/venn3"/>
    <dgm:cxn modelId="{2AC6CDA2-449F-4256-9B33-8C0B27AD24DB}" type="presParOf" srcId="{9075DAC5-D371-466A-8208-6356DAD5CB90}" destId="{C4F24038-34E1-4FB9-8D77-EE981157882B}" srcOrd="4" destOrd="0" presId="urn:microsoft.com/office/officeart/2005/8/layout/venn3"/>
    <dgm:cxn modelId="{22E102EC-1118-4D52-AC1C-FCB936593B91}" type="presParOf" srcId="{9075DAC5-D371-466A-8208-6356DAD5CB90}" destId="{64C93D13-5B80-42AD-B160-A4F2DBE43829}" srcOrd="5" destOrd="0" presId="urn:microsoft.com/office/officeart/2005/8/layout/venn3"/>
    <dgm:cxn modelId="{3627712F-4E6A-4272-9E5F-6861A4251C7F}" type="presParOf" srcId="{9075DAC5-D371-466A-8208-6356DAD5CB90}" destId="{7C195E13-B4E4-434E-A45F-5E197504402F}" srcOrd="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B9FE320-9A9E-467C-B08C-E2908B32544A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A2CF07A5-C256-4027-A139-E37AA8C59B38}">
      <dgm:prSet custT="1"/>
      <dgm:spPr/>
      <dgm:t>
        <a:bodyPr/>
        <a:lstStyle/>
        <a:p>
          <a:pPr rtl="0"/>
          <a:r>
            <a:rPr lang="de-DE" sz="1800" dirty="0" smtClean="0"/>
            <a:t>Überbegriff</a:t>
          </a:r>
          <a:endParaRPr lang="cs-CZ" sz="1800" dirty="0"/>
        </a:p>
      </dgm:t>
    </dgm:pt>
    <dgm:pt modelId="{F741AE76-58F1-426A-8E8B-013E11098481}" type="parTrans" cxnId="{3BAFB533-4B69-4485-AA78-F5B8136477FE}">
      <dgm:prSet/>
      <dgm:spPr/>
      <dgm:t>
        <a:bodyPr/>
        <a:lstStyle/>
        <a:p>
          <a:endParaRPr lang="de-DE" sz="1800"/>
        </a:p>
      </dgm:t>
    </dgm:pt>
    <dgm:pt modelId="{1759D94D-FEF4-4350-A772-2FB3956AE3FD}" type="sibTrans" cxnId="{3BAFB533-4B69-4485-AA78-F5B8136477FE}">
      <dgm:prSet/>
      <dgm:spPr/>
      <dgm:t>
        <a:bodyPr/>
        <a:lstStyle/>
        <a:p>
          <a:endParaRPr lang="de-DE" sz="1800"/>
        </a:p>
      </dgm:t>
    </dgm:pt>
    <dgm:pt modelId="{77F2BC0E-23EA-40CA-A9B9-D4B9AB0D6BE9}">
      <dgm:prSet custT="1"/>
      <dgm:spPr/>
      <dgm:t>
        <a:bodyPr/>
        <a:lstStyle/>
        <a:p>
          <a:pPr rtl="0"/>
          <a:r>
            <a:rPr lang="de-DE" sz="1800" dirty="0" smtClean="0"/>
            <a:t>Pädagogische Lehr- und Forschungsdisziplin</a:t>
          </a:r>
          <a:endParaRPr lang="cs-CZ" sz="1800" dirty="0"/>
        </a:p>
      </dgm:t>
    </dgm:pt>
    <dgm:pt modelId="{95CBEEF4-82A7-4B2C-BC6D-6B3C712A123B}" type="parTrans" cxnId="{F0568A8F-608E-46AD-AF9A-FCE0D3AE0CB0}">
      <dgm:prSet/>
      <dgm:spPr/>
      <dgm:t>
        <a:bodyPr/>
        <a:lstStyle/>
        <a:p>
          <a:endParaRPr lang="de-DE" sz="1800"/>
        </a:p>
      </dgm:t>
    </dgm:pt>
    <dgm:pt modelId="{E92BA5B9-0F0A-444D-80B6-BDA593080320}" type="sibTrans" cxnId="{F0568A8F-608E-46AD-AF9A-FCE0D3AE0CB0}">
      <dgm:prSet/>
      <dgm:spPr/>
      <dgm:t>
        <a:bodyPr/>
        <a:lstStyle/>
        <a:p>
          <a:endParaRPr lang="de-DE" sz="1800"/>
        </a:p>
      </dgm:t>
    </dgm:pt>
    <dgm:pt modelId="{2FD31B9E-98DA-423F-9061-2D55296ED611}">
      <dgm:prSet custT="1"/>
      <dgm:spPr/>
      <dgm:t>
        <a:bodyPr/>
        <a:lstStyle/>
        <a:p>
          <a:pPr rtl="0"/>
          <a:r>
            <a:rPr lang="de-DE" sz="1800" dirty="0" smtClean="0"/>
            <a:t>befasst sich mit Zielen und Lerninhalten</a:t>
          </a:r>
          <a:endParaRPr lang="cs-CZ" sz="1800" dirty="0"/>
        </a:p>
      </dgm:t>
    </dgm:pt>
    <dgm:pt modelId="{803957FE-91A8-4B42-8D5C-E82707A3F07A}" type="parTrans" cxnId="{B81CF4E8-EF56-4B99-B656-214130FFC474}">
      <dgm:prSet/>
      <dgm:spPr/>
      <dgm:t>
        <a:bodyPr/>
        <a:lstStyle/>
        <a:p>
          <a:endParaRPr lang="de-DE" sz="1800"/>
        </a:p>
      </dgm:t>
    </dgm:pt>
    <dgm:pt modelId="{9A0FC651-6613-4E6F-B62D-7DA54BA272B2}" type="sibTrans" cxnId="{B81CF4E8-EF56-4B99-B656-214130FFC474}">
      <dgm:prSet/>
      <dgm:spPr/>
      <dgm:t>
        <a:bodyPr/>
        <a:lstStyle/>
        <a:p>
          <a:endParaRPr lang="de-DE" sz="1800"/>
        </a:p>
      </dgm:t>
    </dgm:pt>
    <dgm:pt modelId="{BDEFAAB8-AE80-47C8-AFB0-EAADC2AF2C9F}">
      <dgm:prSet custT="1"/>
      <dgm:spPr/>
      <dgm:t>
        <a:bodyPr/>
        <a:lstStyle/>
        <a:p>
          <a:pPr rtl="0"/>
          <a:r>
            <a:rPr lang="de-DE" sz="1800" dirty="0" smtClean="0"/>
            <a:t>Lern- und Lehrtheorien</a:t>
          </a:r>
          <a:endParaRPr lang="cs-CZ" sz="1800" dirty="0"/>
        </a:p>
      </dgm:t>
    </dgm:pt>
    <dgm:pt modelId="{F3C26D3D-CBE0-4D6A-8F21-7C95C1ACC8A8}" type="parTrans" cxnId="{7EFA81E7-E600-4A60-A35D-D498448BC51A}">
      <dgm:prSet/>
      <dgm:spPr/>
      <dgm:t>
        <a:bodyPr/>
        <a:lstStyle/>
        <a:p>
          <a:endParaRPr lang="de-DE" sz="1800"/>
        </a:p>
      </dgm:t>
    </dgm:pt>
    <dgm:pt modelId="{02788D52-D454-4A4F-A2AB-61F281025B10}" type="sibTrans" cxnId="{7EFA81E7-E600-4A60-A35D-D498448BC51A}">
      <dgm:prSet/>
      <dgm:spPr/>
      <dgm:t>
        <a:bodyPr/>
        <a:lstStyle/>
        <a:p>
          <a:endParaRPr lang="de-DE" sz="1800"/>
        </a:p>
      </dgm:t>
    </dgm:pt>
    <dgm:pt modelId="{64F87BCB-32FA-4015-89F6-83C5F8207895}">
      <dgm:prSet custT="1"/>
      <dgm:spPr/>
      <dgm:t>
        <a:bodyPr/>
        <a:lstStyle/>
        <a:p>
          <a:pPr rtl="0"/>
          <a:r>
            <a:rPr lang="de-DE" sz="1800" dirty="0" smtClean="0"/>
            <a:t>Lernstoffauswahl, Progression</a:t>
          </a:r>
          <a:endParaRPr lang="cs-CZ" sz="1800" dirty="0"/>
        </a:p>
      </dgm:t>
    </dgm:pt>
    <dgm:pt modelId="{D44C326C-3C28-48CA-81AC-A63983BA6E85}" type="parTrans" cxnId="{571B01DE-AD63-4F6C-8525-7B1BF4EF93FB}">
      <dgm:prSet/>
      <dgm:spPr/>
      <dgm:t>
        <a:bodyPr/>
        <a:lstStyle/>
        <a:p>
          <a:endParaRPr lang="de-DE" sz="1800"/>
        </a:p>
      </dgm:t>
    </dgm:pt>
    <dgm:pt modelId="{09305350-F5EF-4284-BEE1-C6017C258F39}" type="sibTrans" cxnId="{571B01DE-AD63-4F6C-8525-7B1BF4EF93FB}">
      <dgm:prSet/>
      <dgm:spPr/>
      <dgm:t>
        <a:bodyPr/>
        <a:lstStyle/>
        <a:p>
          <a:endParaRPr lang="de-DE" sz="1800"/>
        </a:p>
      </dgm:t>
    </dgm:pt>
    <dgm:pt modelId="{673ECB1F-0989-4C2C-BCFB-BCEAA54BEC87}">
      <dgm:prSet custT="1"/>
      <dgm:spPr/>
      <dgm:t>
        <a:bodyPr/>
        <a:lstStyle/>
        <a:p>
          <a:pPr rtl="0"/>
          <a:r>
            <a:rPr lang="de-DE" sz="1800" dirty="0" smtClean="0"/>
            <a:t>Lehrer- u. Schülerpersönlichkeit</a:t>
          </a:r>
          <a:endParaRPr lang="cs-CZ" sz="1800" dirty="0"/>
        </a:p>
      </dgm:t>
    </dgm:pt>
    <dgm:pt modelId="{6963E041-0EDE-4A43-9A7A-493BF8179884}" type="parTrans" cxnId="{F0DAFE65-8CAA-40F9-9230-DD860C20C7EB}">
      <dgm:prSet/>
      <dgm:spPr/>
      <dgm:t>
        <a:bodyPr/>
        <a:lstStyle/>
        <a:p>
          <a:endParaRPr lang="de-DE" sz="1800"/>
        </a:p>
      </dgm:t>
    </dgm:pt>
    <dgm:pt modelId="{D5A14A22-C2FE-447A-AA7D-F690C05553BE}" type="sibTrans" cxnId="{F0DAFE65-8CAA-40F9-9230-DD860C20C7EB}">
      <dgm:prSet/>
      <dgm:spPr/>
      <dgm:t>
        <a:bodyPr/>
        <a:lstStyle/>
        <a:p>
          <a:endParaRPr lang="de-DE" sz="1800"/>
        </a:p>
      </dgm:t>
    </dgm:pt>
    <dgm:pt modelId="{F905F094-8CFB-4DE9-B059-0E1D5EBC8670}">
      <dgm:prSet custT="1"/>
      <dgm:spPr/>
      <dgm:t>
        <a:bodyPr/>
        <a:lstStyle/>
        <a:p>
          <a:pPr rtl="0"/>
          <a:r>
            <a:rPr lang="de-DE" sz="1800" dirty="0" smtClean="0"/>
            <a:t>Bildungsaufgaben </a:t>
          </a:r>
          <a:r>
            <a:rPr lang="de-DE" sz="1800" dirty="0" err="1" smtClean="0"/>
            <a:t>u.Lerntätigkeiten</a:t>
          </a:r>
          <a:endParaRPr lang="de-DE" sz="1800" dirty="0"/>
        </a:p>
      </dgm:t>
    </dgm:pt>
    <dgm:pt modelId="{C7A8176C-8B9B-4637-BA57-4B14A9215281}" type="parTrans" cxnId="{CCE2C2F8-36BB-4A59-899E-5D678CDC6B82}">
      <dgm:prSet/>
      <dgm:spPr/>
      <dgm:t>
        <a:bodyPr/>
        <a:lstStyle/>
        <a:p>
          <a:endParaRPr lang="de-DE" sz="1800"/>
        </a:p>
      </dgm:t>
    </dgm:pt>
    <dgm:pt modelId="{4D1BA083-5C2B-4767-BAA6-B907E6977C92}" type="sibTrans" cxnId="{CCE2C2F8-36BB-4A59-899E-5D678CDC6B82}">
      <dgm:prSet/>
      <dgm:spPr/>
      <dgm:t>
        <a:bodyPr/>
        <a:lstStyle/>
        <a:p>
          <a:endParaRPr lang="de-DE" sz="1800"/>
        </a:p>
      </dgm:t>
    </dgm:pt>
    <dgm:pt modelId="{9DAF4DDE-2DCA-4FCD-AB14-E3A991D8B777}" type="pres">
      <dgm:prSet presAssocID="{6B9FE320-9A9E-467C-B08C-E2908B32544A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2A972BA4-24E4-4806-B19E-85B0761AD0BA}" type="pres">
      <dgm:prSet presAssocID="{A2CF07A5-C256-4027-A139-E37AA8C59B38}" presName="circ1" presStyleLbl="vennNode1" presStyleIdx="0" presStyleCnt="7"/>
      <dgm:spPr/>
    </dgm:pt>
    <dgm:pt modelId="{CCB0FB1E-529D-4310-AFF3-E0CDE1ED1905}" type="pres">
      <dgm:prSet presAssocID="{A2CF07A5-C256-4027-A139-E37AA8C59B38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B1FFA79-721C-4D7E-AA5A-D0F7642189D5}" type="pres">
      <dgm:prSet presAssocID="{77F2BC0E-23EA-40CA-A9B9-D4B9AB0D6BE9}" presName="circ2" presStyleLbl="vennNode1" presStyleIdx="1" presStyleCnt="7"/>
      <dgm:spPr/>
    </dgm:pt>
    <dgm:pt modelId="{9005FEDA-5823-4948-B703-E1067964D6DB}" type="pres">
      <dgm:prSet presAssocID="{77F2BC0E-23EA-40CA-A9B9-D4B9AB0D6BE9}" presName="circ2Tx" presStyleLbl="revTx" presStyleIdx="0" presStyleCnt="0" custScaleX="15059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354879B-FF5A-4360-B228-0696B18D9713}" type="pres">
      <dgm:prSet presAssocID="{2FD31B9E-98DA-423F-9061-2D55296ED611}" presName="circ3" presStyleLbl="vennNode1" presStyleIdx="2" presStyleCnt="7"/>
      <dgm:spPr/>
    </dgm:pt>
    <dgm:pt modelId="{9AADC65F-130E-4F84-8156-9C2CCD429670}" type="pres">
      <dgm:prSet presAssocID="{2FD31B9E-98DA-423F-9061-2D55296ED611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4059436-711A-4468-B1C5-B1655E2D8E64}" type="pres">
      <dgm:prSet presAssocID="{BDEFAAB8-AE80-47C8-AFB0-EAADC2AF2C9F}" presName="circ4" presStyleLbl="vennNode1" presStyleIdx="3" presStyleCnt="7"/>
      <dgm:spPr/>
    </dgm:pt>
    <dgm:pt modelId="{D07BB805-A624-4AD7-980A-11F2EE9E4B6F}" type="pres">
      <dgm:prSet presAssocID="{BDEFAAB8-AE80-47C8-AFB0-EAADC2AF2C9F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755CECE-CEDF-4AD9-9CB0-1ADC2562ACE4}" type="pres">
      <dgm:prSet presAssocID="{64F87BCB-32FA-4015-89F6-83C5F8207895}" presName="circ5" presStyleLbl="vennNode1" presStyleIdx="4" presStyleCnt="7"/>
      <dgm:spPr/>
    </dgm:pt>
    <dgm:pt modelId="{343891C3-70A1-49EE-AD6F-811956176614}" type="pres">
      <dgm:prSet presAssocID="{64F87BCB-32FA-4015-89F6-83C5F8207895}" presName="circ5Tx" presStyleLbl="revTx" presStyleIdx="0" presStyleCnt="0" custScaleX="11916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1810FA1-63F8-408F-940E-8873AE372C90}" type="pres">
      <dgm:prSet presAssocID="{673ECB1F-0989-4C2C-BCFB-BCEAA54BEC87}" presName="circ6" presStyleLbl="vennNode1" presStyleIdx="5" presStyleCnt="7"/>
      <dgm:spPr/>
    </dgm:pt>
    <dgm:pt modelId="{3615410B-B099-4EA8-8CF0-CE902962E602}" type="pres">
      <dgm:prSet presAssocID="{673ECB1F-0989-4C2C-BCFB-BCEAA54BEC87}" presName="circ6Tx" presStyleLbl="revTx" presStyleIdx="0" presStyleCnt="0" custScaleX="152855" custLinFactNeighborX="-32150" custLinFactNeighborY="64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1D69596-59DF-4605-BC53-FF3A40ED9BDD}" type="pres">
      <dgm:prSet presAssocID="{F905F094-8CFB-4DE9-B059-0E1D5EBC8670}" presName="circ7" presStyleLbl="vennNode1" presStyleIdx="6" presStyleCnt="7"/>
      <dgm:spPr/>
    </dgm:pt>
    <dgm:pt modelId="{A452933E-A8B4-4BE5-8BD6-9C732CCC719B}" type="pres">
      <dgm:prSet presAssocID="{F905F094-8CFB-4DE9-B059-0E1D5EBC8670}" presName="circ7Tx" presStyleLbl="revTx" presStyleIdx="0" presStyleCnt="0" custScaleX="16528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F34372F4-EC27-43C0-82B5-7483B950BE12}" type="presOf" srcId="{2FD31B9E-98DA-423F-9061-2D55296ED611}" destId="{9AADC65F-130E-4F84-8156-9C2CCD429670}" srcOrd="0" destOrd="0" presId="urn:microsoft.com/office/officeart/2005/8/layout/venn1"/>
    <dgm:cxn modelId="{A1F15FAD-1849-4C6F-8349-125B3E1A99D0}" type="presOf" srcId="{64F87BCB-32FA-4015-89F6-83C5F8207895}" destId="{343891C3-70A1-49EE-AD6F-811956176614}" srcOrd="0" destOrd="0" presId="urn:microsoft.com/office/officeart/2005/8/layout/venn1"/>
    <dgm:cxn modelId="{7EFA81E7-E600-4A60-A35D-D498448BC51A}" srcId="{6B9FE320-9A9E-467C-B08C-E2908B32544A}" destId="{BDEFAAB8-AE80-47C8-AFB0-EAADC2AF2C9F}" srcOrd="3" destOrd="0" parTransId="{F3C26D3D-CBE0-4D6A-8F21-7C95C1ACC8A8}" sibTransId="{02788D52-D454-4A4F-A2AB-61F281025B10}"/>
    <dgm:cxn modelId="{CDA9762F-C02A-4C15-A638-BA0FC71E468E}" type="presOf" srcId="{BDEFAAB8-AE80-47C8-AFB0-EAADC2AF2C9F}" destId="{D07BB805-A624-4AD7-980A-11F2EE9E4B6F}" srcOrd="0" destOrd="0" presId="urn:microsoft.com/office/officeart/2005/8/layout/venn1"/>
    <dgm:cxn modelId="{CCE2C2F8-36BB-4A59-899E-5D678CDC6B82}" srcId="{6B9FE320-9A9E-467C-B08C-E2908B32544A}" destId="{F905F094-8CFB-4DE9-B059-0E1D5EBC8670}" srcOrd="6" destOrd="0" parTransId="{C7A8176C-8B9B-4637-BA57-4B14A9215281}" sibTransId="{4D1BA083-5C2B-4767-BAA6-B907E6977C92}"/>
    <dgm:cxn modelId="{42511F0E-9BBF-4D11-A06E-3716A6F79113}" type="presOf" srcId="{77F2BC0E-23EA-40CA-A9B9-D4B9AB0D6BE9}" destId="{9005FEDA-5823-4948-B703-E1067964D6DB}" srcOrd="0" destOrd="0" presId="urn:microsoft.com/office/officeart/2005/8/layout/venn1"/>
    <dgm:cxn modelId="{3BAFB533-4B69-4485-AA78-F5B8136477FE}" srcId="{6B9FE320-9A9E-467C-B08C-E2908B32544A}" destId="{A2CF07A5-C256-4027-A139-E37AA8C59B38}" srcOrd="0" destOrd="0" parTransId="{F741AE76-58F1-426A-8E8B-013E11098481}" sibTransId="{1759D94D-FEF4-4350-A772-2FB3956AE3FD}"/>
    <dgm:cxn modelId="{B81CF4E8-EF56-4B99-B656-214130FFC474}" srcId="{6B9FE320-9A9E-467C-B08C-E2908B32544A}" destId="{2FD31B9E-98DA-423F-9061-2D55296ED611}" srcOrd="2" destOrd="0" parTransId="{803957FE-91A8-4B42-8D5C-E82707A3F07A}" sibTransId="{9A0FC651-6613-4E6F-B62D-7DA54BA272B2}"/>
    <dgm:cxn modelId="{571B01DE-AD63-4F6C-8525-7B1BF4EF93FB}" srcId="{6B9FE320-9A9E-467C-B08C-E2908B32544A}" destId="{64F87BCB-32FA-4015-89F6-83C5F8207895}" srcOrd="4" destOrd="0" parTransId="{D44C326C-3C28-48CA-81AC-A63983BA6E85}" sibTransId="{09305350-F5EF-4284-BEE1-C6017C258F39}"/>
    <dgm:cxn modelId="{F0568A8F-608E-46AD-AF9A-FCE0D3AE0CB0}" srcId="{6B9FE320-9A9E-467C-B08C-E2908B32544A}" destId="{77F2BC0E-23EA-40CA-A9B9-D4B9AB0D6BE9}" srcOrd="1" destOrd="0" parTransId="{95CBEEF4-82A7-4B2C-BC6D-6B3C712A123B}" sibTransId="{E92BA5B9-0F0A-444D-80B6-BDA593080320}"/>
    <dgm:cxn modelId="{8FC09FC1-D1ED-404D-868F-E5D769A0FB4D}" type="presOf" srcId="{A2CF07A5-C256-4027-A139-E37AA8C59B38}" destId="{CCB0FB1E-529D-4310-AFF3-E0CDE1ED1905}" srcOrd="0" destOrd="0" presId="urn:microsoft.com/office/officeart/2005/8/layout/venn1"/>
    <dgm:cxn modelId="{01FBD010-F4B9-49CD-85FF-EE8588820F1C}" type="presOf" srcId="{6B9FE320-9A9E-467C-B08C-E2908B32544A}" destId="{9DAF4DDE-2DCA-4FCD-AB14-E3A991D8B777}" srcOrd="0" destOrd="0" presId="urn:microsoft.com/office/officeart/2005/8/layout/venn1"/>
    <dgm:cxn modelId="{F0DAFE65-8CAA-40F9-9230-DD860C20C7EB}" srcId="{6B9FE320-9A9E-467C-B08C-E2908B32544A}" destId="{673ECB1F-0989-4C2C-BCFB-BCEAA54BEC87}" srcOrd="5" destOrd="0" parTransId="{6963E041-0EDE-4A43-9A7A-493BF8179884}" sibTransId="{D5A14A22-C2FE-447A-AA7D-F690C05553BE}"/>
    <dgm:cxn modelId="{561B885C-4154-4DEF-93F3-097A10E56E3F}" type="presOf" srcId="{F905F094-8CFB-4DE9-B059-0E1D5EBC8670}" destId="{A452933E-A8B4-4BE5-8BD6-9C732CCC719B}" srcOrd="0" destOrd="0" presId="urn:microsoft.com/office/officeart/2005/8/layout/venn1"/>
    <dgm:cxn modelId="{ECC7162F-F95D-4F3A-B61C-037ED82FA3FD}" type="presOf" srcId="{673ECB1F-0989-4C2C-BCFB-BCEAA54BEC87}" destId="{3615410B-B099-4EA8-8CF0-CE902962E602}" srcOrd="0" destOrd="0" presId="urn:microsoft.com/office/officeart/2005/8/layout/venn1"/>
    <dgm:cxn modelId="{4AEA5A93-522C-4B1C-9A47-F987ADF05639}" type="presParOf" srcId="{9DAF4DDE-2DCA-4FCD-AB14-E3A991D8B777}" destId="{2A972BA4-24E4-4806-B19E-85B0761AD0BA}" srcOrd="0" destOrd="0" presId="urn:microsoft.com/office/officeart/2005/8/layout/venn1"/>
    <dgm:cxn modelId="{9695E708-56FE-413C-88CB-3DB5D723BAD0}" type="presParOf" srcId="{9DAF4DDE-2DCA-4FCD-AB14-E3A991D8B777}" destId="{CCB0FB1E-529D-4310-AFF3-E0CDE1ED1905}" srcOrd="1" destOrd="0" presId="urn:microsoft.com/office/officeart/2005/8/layout/venn1"/>
    <dgm:cxn modelId="{1FC4DAF1-6B00-41D9-95C2-189B92D52444}" type="presParOf" srcId="{9DAF4DDE-2DCA-4FCD-AB14-E3A991D8B777}" destId="{FB1FFA79-721C-4D7E-AA5A-D0F7642189D5}" srcOrd="2" destOrd="0" presId="urn:microsoft.com/office/officeart/2005/8/layout/venn1"/>
    <dgm:cxn modelId="{9A3C8195-91F3-4BB1-9B94-C8FE94AFB4C5}" type="presParOf" srcId="{9DAF4DDE-2DCA-4FCD-AB14-E3A991D8B777}" destId="{9005FEDA-5823-4948-B703-E1067964D6DB}" srcOrd="3" destOrd="0" presId="urn:microsoft.com/office/officeart/2005/8/layout/venn1"/>
    <dgm:cxn modelId="{189F07FE-21B4-4B29-B771-A8705932D3F3}" type="presParOf" srcId="{9DAF4DDE-2DCA-4FCD-AB14-E3A991D8B777}" destId="{D354879B-FF5A-4360-B228-0696B18D9713}" srcOrd="4" destOrd="0" presId="urn:microsoft.com/office/officeart/2005/8/layout/venn1"/>
    <dgm:cxn modelId="{9D36E4F7-6E90-4456-B473-95A5D5D7BD16}" type="presParOf" srcId="{9DAF4DDE-2DCA-4FCD-AB14-E3A991D8B777}" destId="{9AADC65F-130E-4F84-8156-9C2CCD429670}" srcOrd="5" destOrd="0" presId="urn:microsoft.com/office/officeart/2005/8/layout/venn1"/>
    <dgm:cxn modelId="{E7107C9F-1248-4266-9187-A02AA715DB83}" type="presParOf" srcId="{9DAF4DDE-2DCA-4FCD-AB14-E3A991D8B777}" destId="{84059436-711A-4468-B1C5-B1655E2D8E64}" srcOrd="6" destOrd="0" presId="urn:microsoft.com/office/officeart/2005/8/layout/venn1"/>
    <dgm:cxn modelId="{47812F90-F1BE-44AC-B2F9-BACE00484616}" type="presParOf" srcId="{9DAF4DDE-2DCA-4FCD-AB14-E3A991D8B777}" destId="{D07BB805-A624-4AD7-980A-11F2EE9E4B6F}" srcOrd="7" destOrd="0" presId="urn:microsoft.com/office/officeart/2005/8/layout/venn1"/>
    <dgm:cxn modelId="{B1BBB5C5-DDFF-46DD-B4B6-EECD3BADE12A}" type="presParOf" srcId="{9DAF4DDE-2DCA-4FCD-AB14-E3A991D8B777}" destId="{7755CECE-CEDF-4AD9-9CB0-1ADC2562ACE4}" srcOrd="8" destOrd="0" presId="urn:microsoft.com/office/officeart/2005/8/layout/venn1"/>
    <dgm:cxn modelId="{90670603-35DF-4311-8410-B4DB821DA89D}" type="presParOf" srcId="{9DAF4DDE-2DCA-4FCD-AB14-E3A991D8B777}" destId="{343891C3-70A1-49EE-AD6F-811956176614}" srcOrd="9" destOrd="0" presId="urn:microsoft.com/office/officeart/2005/8/layout/venn1"/>
    <dgm:cxn modelId="{D5A47697-8147-4C57-922F-59502139E8E6}" type="presParOf" srcId="{9DAF4DDE-2DCA-4FCD-AB14-E3A991D8B777}" destId="{71810FA1-63F8-408F-940E-8873AE372C90}" srcOrd="10" destOrd="0" presId="urn:microsoft.com/office/officeart/2005/8/layout/venn1"/>
    <dgm:cxn modelId="{6CA124BC-563A-421C-ACFA-2EB8E04832BC}" type="presParOf" srcId="{9DAF4DDE-2DCA-4FCD-AB14-E3A991D8B777}" destId="{3615410B-B099-4EA8-8CF0-CE902962E602}" srcOrd="11" destOrd="0" presId="urn:microsoft.com/office/officeart/2005/8/layout/venn1"/>
    <dgm:cxn modelId="{4C199B2C-1799-4B04-ABF9-7A0C494F754F}" type="presParOf" srcId="{9DAF4DDE-2DCA-4FCD-AB14-E3A991D8B777}" destId="{91D69596-59DF-4605-BC53-FF3A40ED9BDD}" srcOrd="12" destOrd="0" presId="urn:microsoft.com/office/officeart/2005/8/layout/venn1"/>
    <dgm:cxn modelId="{E618067D-1530-4D9E-80B7-0C03E61E1675}" type="presParOf" srcId="{9DAF4DDE-2DCA-4FCD-AB14-E3A991D8B777}" destId="{A452933E-A8B4-4BE5-8BD6-9C732CCC719B}" srcOrd="1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733B84D-D695-4BD2-BFA8-0DB442E96A2A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933E5340-52E5-4152-8E58-0D5DE648F00E}">
      <dgm:prSet custT="1"/>
      <dgm:spPr/>
      <dgm:t>
        <a:bodyPr/>
        <a:lstStyle/>
        <a:p>
          <a:pPr rtl="0"/>
          <a:r>
            <a:rPr lang="de-DE" sz="2000" dirty="0" err="1" smtClean="0"/>
            <a:t>Fachdidaktiken</a:t>
          </a:r>
          <a:r>
            <a:rPr lang="de-DE" sz="2000" dirty="0" smtClean="0"/>
            <a:t>:  Didaktik des Deutschen als Fremdsprache  / des Englischen als Fremdsprache</a:t>
          </a:r>
          <a:endParaRPr lang="cs-CZ" sz="2000" dirty="0"/>
        </a:p>
      </dgm:t>
    </dgm:pt>
    <dgm:pt modelId="{3C291BBD-7EE2-4544-BF7D-F887A5DF9253}" type="parTrans" cxnId="{0B7CCBCB-F9D6-4415-8AFF-F6797E91D78B}">
      <dgm:prSet/>
      <dgm:spPr/>
      <dgm:t>
        <a:bodyPr/>
        <a:lstStyle/>
        <a:p>
          <a:endParaRPr lang="de-DE" sz="2000"/>
        </a:p>
      </dgm:t>
    </dgm:pt>
    <dgm:pt modelId="{FDEC5569-FFC3-4760-A508-2E45F1FC8B55}" type="sibTrans" cxnId="{0B7CCBCB-F9D6-4415-8AFF-F6797E91D78B}">
      <dgm:prSet custT="1"/>
      <dgm:spPr/>
      <dgm:t>
        <a:bodyPr/>
        <a:lstStyle/>
        <a:p>
          <a:endParaRPr lang="de-DE" sz="2000"/>
        </a:p>
      </dgm:t>
    </dgm:pt>
    <dgm:pt modelId="{E8CD25AA-FDE3-46E6-8D8E-BBBCA9DA5B99}">
      <dgm:prSet custT="1"/>
      <dgm:spPr/>
      <dgm:t>
        <a:bodyPr/>
        <a:lstStyle/>
        <a:p>
          <a:pPr rtl="0"/>
          <a:r>
            <a:rPr lang="de-DE" sz="2000" dirty="0" smtClean="0"/>
            <a:t>Didaktik des Deutschen als Zweitsprache ……..</a:t>
          </a:r>
          <a:endParaRPr lang="de-DE" sz="2000" dirty="0"/>
        </a:p>
      </dgm:t>
    </dgm:pt>
    <dgm:pt modelId="{5E56D23D-49FC-46B7-A018-D4BD70B942D6}" type="parTrans" cxnId="{8EB3584D-46E6-4B33-A3AA-9F880E775ACB}">
      <dgm:prSet/>
      <dgm:spPr/>
      <dgm:t>
        <a:bodyPr/>
        <a:lstStyle/>
        <a:p>
          <a:endParaRPr lang="de-DE" sz="2000"/>
        </a:p>
      </dgm:t>
    </dgm:pt>
    <dgm:pt modelId="{4DB792CE-C594-404F-9286-AAC13A9E17DC}" type="sibTrans" cxnId="{8EB3584D-46E6-4B33-A3AA-9F880E775ACB}">
      <dgm:prSet custT="1"/>
      <dgm:spPr/>
      <dgm:t>
        <a:bodyPr/>
        <a:lstStyle/>
        <a:p>
          <a:endParaRPr lang="de-DE" sz="2000"/>
        </a:p>
      </dgm:t>
    </dgm:pt>
    <dgm:pt modelId="{34C71D0C-F10B-40A7-8F66-7328B95A1152}">
      <dgm:prSet custT="1"/>
      <dgm:spPr/>
      <dgm:t>
        <a:bodyPr/>
        <a:lstStyle/>
        <a:p>
          <a:pPr rtl="0"/>
          <a:r>
            <a:rPr lang="de-DE" sz="2000" dirty="0" smtClean="0"/>
            <a:t>Didaktik des Deutschen als zweiter Fremdsprache - </a:t>
          </a:r>
          <a:r>
            <a:rPr lang="de-DE" sz="2000" dirty="0" err="1" smtClean="0"/>
            <a:t>Tertiärsprache</a:t>
          </a:r>
          <a:endParaRPr lang="de-DE" sz="2000" dirty="0"/>
        </a:p>
      </dgm:t>
    </dgm:pt>
    <dgm:pt modelId="{8953C58B-310F-4F89-AC64-A55F80D0047D}" type="parTrans" cxnId="{27ACB108-4183-4C47-928E-D5D2458633F4}">
      <dgm:prSet/>
      <dgm:spPr/>
      <dgm:t>
        <a:bodyPr/>
        <a:lstStyle/>
        <a:p>
          <a:endParaRPr lang="de-DE" sz="2000"/>
        </a:p>
      </dgm:t>
    </dgm:pt>
    <dgm:pt modelId="{4BF1F047-B759-4BA2-A7B4-24E178819DA2}" type="sibTrans" cxnId="{27ACB108-4183-4C47-928E-D5D2458633F4}">
      <dgm:prSet/>
      <dgm:spPr/>
      <dgm:t>
        <a:bodyPr/>
        <a:lstStyle/>
        <a:p>
          <a:endParaRPr lang="de-DE" sz="2000"/>
        </a:p>
      </dgm:t>
    </dgm:pt>
    <dgm:pt modelId="{0C65B4BC-A3E0-4C68-A9FA-412B10A80FC7}" type="pres">
      <dgm:prSet presAssocID="{0733B84D-D695-4BD2-BFA8-0DB442E96A2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56C5EC85-BCB7-4C6B-8455-BB4CEE8B8439}" type="pres">
      <dgm:prSet presAssocID="{933E5340-52E5-4152-8E58-0D5DE648F00E}" presName="node" presStyleLbl="node1" presStyleIdx="0" presStyleCnt="3" custLinFactNeighborX="-836" custLinFactNeighborY="-2961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1EE3A7E-6AF0-499E-9164-3C2D2F6D5FD8}" type="pres">
      <dgm:prSet presAssocID="{FDEC5569-FFC3-4760-A508-2E45F1FC8B55}" presName="sibTrans" presStyleLbl="sibTrans2D1" presStyleIdx="0" presStyleCnt="2"/>
      <dgm:spPr/>
      <dgm:t>
        <a:bodyPr/>
        <a:lstStyle/>
        <a:p>
          <a:endParaRPr lang="cs-CZ"/>
        </a:p>
      </dgm:t>
    </dgm:pt>
    <dgm:pt modelId="{67673666-5B76-4F1F-8895-3DAF219846B6}" type="pres">
      <dgm:prSet presAssocID="{FDEC5569-FFC3-4760-A508-2E45F1FC8B55}" presName="connectorText" presStyleLbl="sibTrans2D1" presStyleIdx="0" presStyleCnt="2"/>
      <dgm:spPr/>
      <dgm:t>
        <a:bodyPr/>
        <a:lstStyle/>
        <a:p>
          <a:endParaRPr lang="cs-CZ"/>
        </a:p>
      </dgm:t>
    </dgm:pt>
    <dgm:pt modelId="{C8D73BFC-DEFF-4DE6-906E-7081445040EF}" type="pres">
      <dgm:prSet presAssocID="{E8CD25AA-FDE3-46E6-8D8E-BBBCA9DA5B99}" presName="node" presStyleLbl="node1" presStyleIdx="1" presStyleCnt="3" custLinFactNeighborX="17144" custLinFactNeighborY="5498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34F8674-7972-4629-BE94-F973043A816B}" type="pres">
      <dgm:prSet presAssocID="{4DB792CE-C594-404F-9286-AAC13A9E17DC}" presName="sibTrans" presStyleLbl="sibTrans2D1" presStyleIdx="1" presStyleCnt="2"/>
      <dgm:spPr/>
      <dgm:t>
        <a:bodyPr/>
        <a:lstStyle/>
        <a:p>
          <a:endParaRPr lang="cs-CZ"/>
        </a:p>
      </dgm:t>
    </dgm:pt>
    <dgm:pt modelId="{6189E6EA-2DA1-4909-B6B2-E6F09412CFAE}" type="pres">
      <dgm:prSet presAssocID="{4DB792CE-C594-404F-9286-AAC13A9E17DC}" presName="connectorText" presStyleLbl="sibTrans2D1" presStyleIdx="1" presStyleCnt="2"/>
      <dgm:spPr/>
      <dgm:t>
        <a:bodyPr/>
        <a:lstStyle/>
        <a:p>
          <a:endParaRPr lang="cs-CZ"/>
        </a:p>
      </dgm:t>
    </dgm:pt>
    <dgm:pt modelId="{299544DD-5950-458A-B828-A59ACCB29A2F}" type="pres">
      <dgm:prSet presAssocID="{34C71D0C-F10B-40A7-8F66-7328B95A1152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B7F0D1FF-7BC2-4B28-9D5B-1BB84D7C26A0}" type="presOf" srcId="{34C71D0C-F10B-40A7-8F66-7328B95A1152}" destId="{299544DD-5950-458A-B828-A59ACCB29A2F}" srcOrd="0" destOrd="0" presId="urn:microsoft.com/office/officeart/2005/8/layout/process1"/>
    <dgm:cxn modelId="{5AAB7693-968A-4567-9156-B3B86011879B}" type="presOf" srcId="{4DB792CE-C594-404F-9286-AAC13A9E17DC}" destId="{334F8674-7972-4629-BE94-F973043A816B}" srcOrd="0" destOrd="0" presId="urn:microsoft.com/office/officeart/2005/8/layout/process1"/>
    <dgm:cxn modelId="{662B0366-E6FD-49CE-A9AE-4ABCC0E33959}" type="presOf" srcId="{933E5340-52E5-4152-8E58-0D5DE648F00E}" destId="{56C5EC85-BCB7-4C6B-8455-BB4CEE8B8439}" srcOrd="0" destOrd="0" presId="urn:microsoft.com/office/officeart/2005/8/layout/process1"/>
    <dgm:cxn modelId="{27ACB108-4183-4C47-928E-D5D2458633F4}" srcId="{0733B84D-D695-4BD2-BFA8-0DB442E96A2A}" destId="{34C71D0C-F10B-40A7-8F66-7328B95A1152}" srcOrd="2" destOrd="0" parTransId="{8953C58B-310F-4F89-AC64-A55F80D0047D}" sibTransId="{4BF1F047-B759-4BA2-A7B4-24E178819DA2}"/>
    <dgm:cxn modelId="{8EB3584D-46E6-4B33-A3AA-9F880E775ACB}" srcId="{0733B84D-D695-4BD2-BFA8-0DB442E96A2A}" destId="{E8CD25AA-FDE3-46E6-8D8E-BBBCA9DA5B99}" srcOrd="1" destOrd="0" parTransId="{5E56D23D-49FC-46B7-A018-D4BD70B942D6}" sibTransId="{4DB792CE-C594-404F-9286-AAC13A9E17DC}"/>
    <dgm:cxn modelId="{457B689F-B4E1-4653-AB21-4BFE576DFF90}" type="presOf" srcId="{FDEC5569-FFC3-4760-A508-2E45F1FC8B55}" destId="{81EE3A7E-6AF0-499E-9164-3C2D2F6D5FD8}" srcOrd="0" destOrd="0" presId="urn:microsoft.com/office/officeart/2005/8/layout/process1"/>
    <dgm:cxn modelId="{587FA3C0-C63C-4A87-A155-E837D344889C}" type="presOf" srcId="{0733B84D-D695-4BD2-BFA8-0DB442E96A2A}" destId="{0C65B4BC-A3E0-4C68-A9FA-412B10A80FC7}" srcOrd="0" destOrd="0" presId="urn:microsoft.com/office/officeart/2005/8/layout/process1"/>
    <dgm:cxn modelId="{0B7CCBCB-F9D6-4415-8AFF-F6797E91D78B}" srcId="{0733B84D-D695-4BD2-BFA8-0DB442E96A2A}" destId="{933E5340-52E5-4152-8E58-0D5DE648F00E}" srcOrd="0" destOrd="0" parTransId="{3C291BBD-7EE2-4544-BF7D-F887A5DF9253}" sibTransId="{FDEC5569-FFC3-4760-A508-2E45F1FC8B55}"/>
    <dgm:cxn modelId="{3D7DB1EC-3A6E-42DF-98CD-F8D904ED8ED1}" type="presOf" srcId="{4DB792CE-C594-404F-9286-AAC13A9E17DC}" destId="{6189E6EA-2DA1-4909-B6B2-E6F09412CFAE}" srcOrd="1" destOrd="0" presId="urn:microsoft.com/office/officeart/2005/8/layout/process1"/>
    <dgm:cxn modelId="{890489F5-028C-4B3B-B172-18E3091ABD78}" type="presOf" srcId="{E8CD25AA-FDE3-46E6-8D8E-BBBCA9DA5B99}" destId="{C8D73BFC-DEFF-4DE6-906E-7081445040EF}" srcOrd="0" destOrd="0" presId="urn:microsoft.com/office/officeart/2005/8/layout/process1"/>
    <dgm:cxn modelId="{8C366CC1-4942-44AB-A468-6678E4BFF967}" type="presOf" srcId="{FDEC5569-FFC3-4760-A508-2E45F1FC8B55}" destId="{67673666-5B76-4F1F-8895-3DAF219846B6}" srcOrd="1" destOrd="0" presId="urn:microsoft.com/office/officeart/2005/8/layout/process1"/>
    <dgm:cxn modelId="{75DE9003-4602-41D1-BBBF-1F606F0C057B}" type="presParOf" srcId="{0C65B4BC-A3E0-4C68-A9FA-412B10A80FC7}" destId="{56C5EC85-BCB7-4C6B-8455-BB4CEE8B8439}" srcOrd="0" destOrd="0" presId="urn:microsoft.com/office/officeart/2005/8/layout/process1"/>
    <dgm:cxn modelId="{2C526B93-5401-445D-9F46-0DA5272629E4}" type="presParOf" srcId="{0C65B4BC-A3E0-4C68-A9FA-412B10A80FC7}" destId="{81EE3A7E-6AF0-499E-9164-3C2D2F6D5FD8}" srcOrd="1" destOrd="0" presId="urn:microsoft.com/office/officeart/2005/8/layout/process1"/>
    <dgm:cxn modelId="{6DEC8DFD-7090-4C79-96E9-F9409E1D48EC}" type="presParOf" srcId="{81EE3A7E-6AF0-499E-9164-3C2D2F6D5FD8}" destId="{67673666-5B76-4F1F-8895-3DAF219846B6}" srcOrd="0" destOrd="0" presId="urn:microsoft.com/office/officeart/2005/8/layout/process1"/>
    <dgm:cxn modelId="{57C56AD3-B318-4B59-A841-3648F9B0E96C}" type="presParOf" srcId="{0C65B4BC-A3E0-4C68-A9FA-412B10A80FC7}" destId="{C8D73BFC-DEFF-4DE6-906E-7081445040EF}" srcOrd="2" destOrd="0" presId="urn:microsoft.com/office/officeart/2005/8/layout/process1"/>
    <dgm:cxn modelId="{9C29CCC4-FE1C-4B45-B32D-D63E0D7CFD59}" type="presParOf" srcId="{0C65B4BC-A3E0-4C68-A9FA-412B10A80FC7}" destId="{334F8674-7972-4629-BE94-F973043A816B}" srcOrd="3" destOrd="0" presId="urn:microsoft.com/office/officeart/2005/8/layout/process1"/>
    <dgm:cxn modelId="{10F65AAC-2B9B-45EA-AA00-46B72F69AA1E}" type="presParOf" srcId="{334F8674-7972-4629-BE94-F973043A816B}" destId="{6189E6EA-2DA1-4909-B6B2-E6F09412CFAE}" srcOrd="0" destOrd="0" presId="urn:microsoft.com/office/officeart/2005/8/layout/process1"/>
    <dgm:cxn modelId="{5743370B-A330-41C0-9222-FCA7BBFE5BD4}" type="presParOf" srcId="{0C65B4BC-A3E0-4C68-A9FA-412B10A80FC7}" destId="{299544DD-5950-458A-B828-A59ACCB29A2F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9162732-8AD7-4058-A4BE-CDA17D86AA30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AA02D518-E628-4B65-9B87-626A6E3B3FED}">
      <dgm:prSet/>
      <dgm:spPr/>
      <dgm:t>
        <a:bodyPr/>
        <a:lstStyle/>
        <a:p>
          <a:pPr rtl="0"/>
          <a:r>
            <a:rPr lang="de-DE" dirty="0" smtClean="0"/>
            <a:t>Das Ziel ist den angehenden FS-Lehrern/-innen:</a:t>
          </a:r>
          <a:endParaRPr lang="cs-CZ" dirty="0"/>
        </a:p>
      </dgm:t>
    </dgm:pt>
    <dgm:pt modelId="{46DEEAE5-D813-4783-8DC3-3CDBC75C6ADD}" type="parTrans" cxnId="{EC25372E-2E25-4E03-8C69-594D666ED126}">
      <dgm:prSet/>
      <dgm:spPr/>
      <dgm:t>
        <a:bodyPr/>
        <a:lstStyle/>
        <a:p>
          <a:endParaRPr lang="de-DE"/>
        </a:p>
      </dgm:t>
    </dgm:pt>
    <dgm:pt modelId="{1DC87F46-E486-45D8-8D2E-0542479443D7}" type="sibTrans" cxnId="{EC25372E-2E25-4E03-8C69-594D666ED126}">
      <dgm:prSet/>
      <dgm:spPr/>
      <dgm:t>
        <a:bodyPr/>
        <a:lstStyle/>
        <a:p>
          <a:endParaRPr lang="de-DE"/>
        </a:p>
      </dgm:t>
    </dgm:pt>
    <dgm:pt modelId="{150788DE-63B3-4F26-A486-219B9858AD30}">
      <dgm:prSet/>
      <dgm:spPr/>
      <dgm:t>
        <a:bodyPr/>
        <a:lstStyle/>
        <a:p>
          <a:pPr rtl="0"/>
          <a:endParaRPr lang="de-DE" dirty="0"/>
        </a:p>
      </dgm:t>
    </dgm:pt>
    <dgm:pt modelId="{74741BB9-DC93-472D-8EF7-E6D65F17F436}" type="parTrans" cxnId="{73693448-9A29-47F0-B868-01E3938E0884}">
      <dgm:prSet/>
      <dgm:spPr/>
      <dgm:t>
        <a:bodyPr/>
        <a:lstStyle/>
        <a:p>
          <a:endParaRPr lang="de-DE"/>
        </a:p>
      </dgm:t>
    </dgm:pt>
    <dgm:pt modelId="{AD7E8CFA-5E51-4B46-8C5D-153B43C44589}" type="sibTrans" cxnId="{73693448-9A29-47F0-B868-01E3938E0884}">
      <dgm:prSet/>
      <dgm:spPr/>
      <dgm:t>
        <a:bodyPr/>
        <a:lstStyle/>
        <a:p>
          <a:endParaRPr lang="de-DE"/>
        </a:p>
      </dgm:t>
    </dgm:pt>
    <dgm:pt modelId="{5C448F8A-33AD-4E08-807A-963C4805A86D}">
      <dgm:prSet/>
      <dgm:spPr/>
      <dgm:t>
        <a:bodyPr/>
        <a:lstStyle/>
        <a:p>
          <a:pPr rtl="0"/>
          <a:r>
            <a:rPr lang="de-DE" dirty="0" smtClean="0"/>
            <a:t>- das fachdidaktische Wissen zu vermitteln</a:t>
          </a:r>
          <a:endParaRPr lang="cs-CZ" dirty="0"/>
        </a:p>
      </dgm:t>
    </dgm:pt>
    <dgm:pt modelId="{BDFC1504-AAF0-431B-9193-0B1DBD414157}" type="parTrans" cxnId="{602B6D95-E4E5-47F7-9C12-3A0CB11DAE38}">
      <dgm:prSet/>
      <dgm:spPr/>
      <dgm:t>
        <a:bodyPr/>
        <a:lstStyle/>
        <a:p>
          <a:endParaRPr lang="de-DE"/>
        </a:p>
      </dgm:t>
    </dgm:pt>
    <dgm:pt modelId="{76B183C8-222D-4862-AF39-7B7F0CCB0012}" type="sibTrans" cxnId="{602B6D95-E4E5-47F7-9C12-3A0CB11DAE38}">
      <dgm:prSet/>
      <dgm:spPr/>
      <dgm:t>
        <a:bodyPr/>
        <a:lstStyle/>
        <a:p>
          <a:endParaRPr lang="de-DE"/>
        </a:p>
      </dgm:t>
    </dgm:pt>
    <dgm:pt modelId="{B30B93F7-2DA4-4E37-A224-023CA3C39B85}">
      <dgm:prSet/>
      <dgm:spPr/>
      <dgm:t>
        <a:bodyPr/>
        <a:lstStyle/>
        <a:p>
          <a:pPr rtl="0"/>
          <a:r>
            <a:rPr lang="de-DE" dirty="0" smtClean="0"/>
            <a:t>(</a:t>
          </a:r>
          <a:r>
            <a:rPr lang="de-DE" i="1" dirty="0" smtClean="0"/>
            <a:t>fachwissenschaftliche Kompetenz</a:t>
          </a:r>
          <a:r>
            <a:rPr lang="de-DE" dirty="0" smtClean="0"/>
            <a:t>)</a:t>
          </a:r>
          <a:endParaRPr lang="cs-CZ" dirty="0"/>
        </a:p>
      </dgm:t>
    </dgm:pt>
    <dgm:pt modelId="{0BA59C48-471C-4B3B-BFAF-644FA2C854BF}" type="parTrans" cxnId="{A488509B-BBB5-4CED-ABDC-044FDB11B1FB}">
      <dgm:prSet/>
      <dgm:spPr/>
      <dgm:t>
        <a:bodyPr/>
        <a:lstStyle/>
        <a:p>
          <a:endParaRPr lang="de-DE"/>
        </a:p>
      </dgm:t>
    </dgm:pt>
    <dgm:pt modelId="{96E9C79A-8050-4924-B66B-A8DB0D90DC2E}" type="sibTrans" cxnId="{A488509B-BBB5-4CED-ABDC-044FDB11B1FB}">
      <dgm:prSet/>
      <dgm:spPr/>
      <dgm:t>
        <a:bodyPr/>
        <a:lstStyle/>
        <a:p>
          <a:endParaRPr lang="de-DE"/>
        </a:p>
      </dgm:t>
    </dgm:pt>
    <dgm:pt modelId="{F4607F4D-9B31-4D16-BA73-9A4D40DFC6BC}">
      <dgm:prSet/>
      <dgm:spPr/>
      <dgm:t>
        <a:bodyPr/>
        <a:lstStyle/>
        <a:p>
          <a:pPr rtl="0"/>
          <a:r>
            <a:rPr lang="de-DE" dirty="0" smtClean="0"/>
            <a:t>- das fachdidaktische Können zu entwickeln</a:t>
          </a:r>
          <a:endParaRPr lang="cs-CZ" dirty="0"/>
        </a:p>
      </dgm:t>
    </dgm:pt>
    <dgm:pt modelId="{B5C7203F-852A-4569-931D-E0E00B204DB0}" type="parTrans" cxnId="{712589B5-407C-4B2A-A070-9C3A194FBC1C}">
      <dgm:prSet/>
      <dgm:spPr/>
      <dgm:t>
        <a:bodyPr/>
        <a:lstStyle/>
        <a:p>
          <a:endParaRPr lang="de-DE"/>
        </a:p>
      </dgm:t>
    </dgm:pt>
    <dgm:pt modelId="{C77DB4E1-2C96-4094-9EF2-81D329B6EAAD}" type="sibTrans" cxnId="{712589B5-407C-4B2A-A070-9C3A194FBC1C}">
      <dgm:prSet/>
      <dgm:spPr/>
      <dgm:t>
        <a:bodyPr/>
        <a:lstStyle/>
        <a:p>
          <a:endParaRPr lang="de-DE"/>
        </a:p>
      </dgm:t>
    </dgm:pt>
    <dgm:pt modelId="{80B5DEB6-ED5E-45F5-A2DF-7D9C2C55FF12}">
      <dgm:prSet/>
      <dgm:spPr/>
      <dgm:t>
        <a:bodyPr/>
        <a:lstStyle/>
        <a:p>
          <a:pPr rtl="0"/>
          <a:r>
            <a:rPr lang="de-DE" dirty="0" smtClean="0"/>
            <a:t>(</a:t>
          </a:r>
          <a:r>
            <a:rPr lang="de-DE" i="1" dirty="0" smtClean="0"/>
            <a:t>methodisch-didaktische Kompetenz)</a:t>
          </a:r>
          <a:endParaRPr lang="de-DE" dirty="0"/>
        </a:p>
      </dgm:t>
    </dgm:pt>
    <dgm:pt modelId="{96A56991-9A80-4A43-A983-F5D749D8A292}" type="sibTrans" cxnId="{756A0CDB-578B-42F0-9D8C-B6816988C006}">
      <dgm:prSet/>
      <dgm:spPr/>
      <dgm:t>
        <a:bodyPr/>
        <a:lstStyle/>
        <a:p>
          <a:endParaRPr lang="de-DE"/>
        </a:p>
      </dgm:t>
    </dgm:pt>
    <dgm:pt modelId="{5FF87A45-D459-4698-81B8-0550A93B6DAE}" type="parTrans" cxnId="{756A0CDB-578B-42F0-9D8C-B6816988C006}">
      <dgm:prSet/>
      <dgm:spPr/>
      <dgm:t>
        <a:bodyPr/>
        <a:lstStyle/>
        <a:p>
          <a:endParaRPr lang="de-DE"/>
        </a:p>
      </dgm:t>
    </dgm:pt>
    <dgm:pt modelId="{42238D79-B87B-45D9-A82B-A49BF4515414}" type="pres">
      <dgm:prSet presAssocID="{69162732-8AD7-4058-A4BE-CDA17D86AA30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B82DB7B0-7222-4708-9D96-389EDD650031}" type="pres">
      <dgm:prSet presAssocID="{AA02D518-E628-4B65-9B87-626A6E3B3FED}" presName="linNode" presStyleCnt="0"/>
      <dgm:spPr/>
    </dgm:pt>
    <dgm:pt modelId="{B1E873AA-C245-48ED-9100-DF091C522603}" type="pres">
      <dgm:prSet presAssocID="{AA02D518-E628-4B65-9B87-626A6E3B3FED}" presName="parent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6FC793F-9F35-4017-8927-EFE741720ACA}" type="pres">
      <dgm:prSet presAssocID="{AA02D518-E628-4B65-9B87-626A6E3B3FED}" presName="childShp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047A288-F3AB-4CB0-AF02-FE191BF83923}" type="pres">
      <dgm:prSet presAssocID="{1DC87F46-E486-45D8-8D2E-0542479443D7}" presName="spacing" presStyleCnt="0"/>
      <dgm:spPr/>
    </dgm:pt>
    <dgm:pt modelId="{880E76BB-F4E4-4470-A38C-6628E08B8919}" type="pres">
      <dgm:prSet presAssocID="{5C448F8A-33AD-4E08-807A-963C4805A86D}" presName="linNode" presStyleCnt="0"/>
      <dgm:spPr/>
    </dgm:pt>
    <dgm:pt modelId="{FC690064-F91E-4E04-A16A-269DFDF5ACAA}" type="pres">
      <dgm:prSet presAssocID="{5C448F8A-33AD-4E08-807A-963C4805A86D}" presName="parent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73A208B-5C61-4E17-82B4-AC2305F88B8B}" type="pres">
      <dgm:prSet presAssocID="{5C448F8A-33AD-4E08-807A-963C4805A86D}" presName="childShp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7DA13F0-302F-428F-8F4B-05CF60460C3E}" type="pres">
      <dgm:prSet presAssocID="{76B183C8-222D-4862-AF39-7B7F0CCB0012}" presName="spacing" presStyleCnt="0"/>
      <dgm:spPr/>
    </dgm:pt>
    <dgm:pt modelId="{729BB8AA-522B-4EBE-9CAE-640257BB7CB7}" type="pres">
      <dgm:prSet presAssocID="{F4607F4D-9B31-4D16-BA73-9A4D40DFC6BC}" presName="linNode" presStyleCnt="0"/>
      <dgm:spPr/>
    </dgm:pt>
    <dgm:pt modelId="{E178FB6A-7DB7-4529-B3E3-D389E68CF7AF}" type="pres">
      <dgm:prSet presAssocID="{F4607F4D-9B31-4D16-BA73-9A4D40DFC6BC}" presName="parent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8F74A62-A554-4C4D-B11B-095ABA19D981}" type="pres">
      <dgm:prSet presAssocID="{F4607F4D-9B31-4D16-BA73-9A4D40DFC6BC}" presName="childShp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73693448-9A29-47F0-B868-01E3938E0884}" srcId="{AA02D518-E628-4B65-9B87-626A6E3B3FED}" destId="{150788DE-63B3-4F26-A486-219B9858AD30}" srcOrd="0" destOrd="0" parTransId="{74741BB9-DC93-472D-8EF7-E6D65F17F436}" sibTransId="{AD7E8CFA-5E51-4B46-8C5D-153B43C44589}"/>
    <dgm:cxn modelId="{C9345BCF-C127-4FE1-9D2E-6AB0B3217AD7}" type="presOf" srcId="{69162732-8AD7-4058-A4BE-CDA17D86AA30}" destId="{42238D79-B87B-45D9-A82B-A49BF4515414}" srcOrd="0" destOrd="0" presId="urn:microsoft.com/office/officeart/2005/8/layout/vList6"/>
    <dgm:cxn modelId="{602B6D95-E4E5-47F7-9C12-3A0CB11DAE38}" srcId="{69162732-8AD7-4058-A4BE-CDA17D86AA30}" destId="{5C448F8A-33AD-4E08-807A-963C4805A86D}" srcOrd="1" destOrd="0" parTransId="{BDFC1504-AAF0-431B-9193-0B1DBD414157}" sibTransId="{76B183C8-222D-4862-AF39-7B7F0CCB0012}"/>
    <dgm:cxn modelId="{A2728D47-B08D-454C-B5AB-AD1D45468CE7}" type="presOf" srcId="{5C448F8A-33AD-4E08-807A-963C4805A86D}" destId="{FC690064-F91E-4E04-A16A-269DFDF5ACAA}" srcOrd="0" destOrd="0" presId="urn:microsoft.com/office/officeart/2005/8/layout/vList6"/>
    <dgm:cxn modelId="{44500D67-198F-46F9-A791-D00AC8D10A69}" type="presOf" srcId="{80B5DEB6-ED5E-45F5-A2DF-7D9C2C55FF12}" destId="{48F74A62-A554-4C4D-B11B-095ABA19D981}" srcOrd="0" destOrd="0" presId="urn:microsoft.com/office/officeart/2005/8/layout/vList6"/>
    <dgm:cxn modelId="{7498BB7F-F13B-4FAC-8EF5-20D371359A3E}" type="presOf" srcId="{B30B93F7-2DA4-4E37-A224-023CA3C39B85}" destId="{173A208B-5C61-4E17-82B4-AC2305F88B8B}" srcOrd="0" destOrd="0" presId="urn:microsoft.com/office/officeart/2005/8/layout/vList6"/>
    <dgm:cxn modelId="{D48D9AAD-02CA-4C76-BD8E-77ADEE53184C}" type="presOf" srcId="{AA02D518-E628-4B65-9B87-626A6E3B3FED}" destId="{B1E873AA-C245-48ED-9100-DF091C522603}" srcOrd="0" destOrd="0" presId="urn:microsoft.com/office/officeart/2005/8/layout/vList6"/>
    <dgm:cxn modelId="{EC25372E-2E25-4E03-8C69-594D666ED126}" srcId="{69162732-8AD7-4058-A4BE-CDA17D86AA30}" destId="{AA02D518-E628-4B65-9B87-626A6E3B3FED}" srcOrd="0" destOrd="0" parTransId="{46DEEAE5-D813-4783-8DC3-3CDBC75C6ADD}" sibTransId="{1DC87F46-E486-45D8-8D2E-0542479443D7}"/>
    <dgm:cxn modelId="{6237589A-CD07-4BAC-8EC9-F5758FDBB376}" type="presOf" srcId="{150788DE-63B3-4F26-A486-219B9858AD30}" destId="{66FC793F-9F35-4017-8927-EFE741720ACA}" srcOrd="0" destOrd="0" presId="urn:microsoft.com/office/officeart/2005/8/layout/vList6"/>
    <dgm:cxn modelId="{0663DB4F-6048-4ECB-8E23-12A2344EB224}" type="presOf" srcId="{F4607F4D-9B31-4D16-BA73-9A4D40DFC6BC}" destId="{E178FB6A-7DB7-4529-B3E3-D389E68CF7AF}" srcOrd="0" destOrd="0" presId="urn:microsoft.com/office/officeart/2005/8/layout/vList6"/>
    <dgm:cxn modelId="{712589B5-407C-4B2A-A070-9C3A194FBC1C}" srcId="{69162732-8AD7-4058-A4BE-CDA17D86AA30}" destId="{F4607F4D-9B31-4D16-BA73-9A4D40DFC6BC}" srcOrd="2" destOrd="0" parTransId="{B5C7203F-852A-4569-931D-E0E00B204DB0}" sibTransId="{C77DB4E1-2C96-4094-9EF2-81D329B6EAAD}"/>
    <dgm:cxn modelId="{756A0CDB-578B-42F0-9D8C-B6816988C006}" srcId="{F4607F4D-9B31-4D16-BA73-9A4D40DFC6BC}" destId="{80B5DEB6-ED5E-45F5-A2DF-7D9C2C55FF12}" srcOrd="0" destOrd="0" parTransId="{5FF87A45-D459-4698-81B8-0550A93B6DAE}" sibTransId="{96A56991-9A80-4A43-A983-F5D749D8A292}"/>
    <dgm:cxn modelId="{A488509B-BBB5-4CED-ABDC-044FDB11B1FB}" srcId="{5C448F8A-33AD-4E08-807A-963C4805A86D}" destId="{B30B93F7-2DA4-4E37-A224-023CA3C39B85}" srcOrd="0" destOrd="0" parTransId="{0BA59C48-471C-4B3B-BFAF-644FA2C854BF}" sibTransId="{96E9C79A-8050-4924-B66B-A8DB0D90DC2E}"/>
    <dgm:cxn modelId="{EF8ED878-D254-411A-998E-C81A47587961}" type="presParOf" srcId="{42238D79-B87B-45D9-A82B-A49BF4515414}" destId="{B82DB7B0-7222-4708-9D96-389EDD650031}" srcOrd="0" destOrd="0" presId="urn:microsoft.com/office/officeart/2005/8/layout/vList6"/>
    <dgm:cxn modelId="{8C193BA7-4B33-440C-BF60-A6C104F5A682}" type="presParOf" srcId="{B82DB7B0-7222-4708-9D96-389EDD650031}" destId="{B1E873AA-C245-48ED-9100-DF091C522603}" srcOrd="0" destOrd="0" presId="urn:microsoft.com/office/officeart/2005/8/layout/vList6"/>
    <dgm:cxn modelId="{304BC3E7-2B72-4862-8C7A-CA37F2B6CFA4}" type="presParOf" srcId="{B82DB7B0-7222-4708-9D96-389EDD650031}" destId="{66FC793F-9F35-4017-8927-EFE741720ACA}" srcOrd="1" destOrd="0" presId="urn:microsoft.com/office/officeart/2005/8/layout/vList6"/>
    <dgm:cxn modelId="{DDDD4960-7711-4FF1-989F-F2BF13292FEA}" type="presParOf" srcId="{42238D79-B87B-45D9-A82B-A49BF4515414}" destId="{9047A288-F3AB-4CB0-AF02-FE191BF83923}" srcOrd="1" destOrd="0" presId="urn:microsoft.com/office/officeart/2005/8/layout/vList6"/>
    <dgm:cxn modelId="{AFADA649-00BA-428C-B1DC-631E14E659C6}" type="presParOf" srcId="{42238D79-B87B-45D9-A82B-A49BF4515414}" destId="{880E76BB-F4E4-4470-A38C-6628E08B8919}" srcOrd="2" destOrd="0" presId="urn:microsoft.com/office/officeart/2005/8/layout/vList6"/>
    <dgm:cxn modelId="{0FC67A38-5CD9-46A9-AC94-EC9583A439CC}" type="presParOf" srcId="{880E76BB-F4E4-4470-A38C-6628E08B8919}" destId="{FC690064-F91E-4E04-A16A-269DFDF5ACAA}" srcOrd="0" destOrd="0" presId="urn:microsoft.com/office/officeart/2005/8/layout/vList6"/>
    <dgm:cxn modelId="{B05E47F7-EAA6-449D-A141-197B9C6D974B}" type="presParOf" srcId="{880E76BB-F4E4-4470-A38C-6628E08B8919}" destId="{173A208B-5C61-4E17-82B4-AC2305F88B8B}" srcOrd="1" destOrd="0" presId="urn:microsoft.com/office/officeart/2005/8/layout/vList6"/>
    <dgm:cxn modelId="{C99E68AE-5004-402D-8306-93338447163C}" type="presParOf" srcId="{42238D79-B87B-45D9-A82B-A49BF4515414}" destId="{B7DA13F0-302F-428F-8F4B-05CF60460C3E}" srcOrd="3" destOrd="0" presId="urn:microsoft.com/office/officeart/2005/8/layout/vList6"/>
    <dgm:cxn modelId="{D49F8D32-9AD7-491E-847F-01A1BD1FE378}" type="presParOf" srcId="{42238D79-B87B-45D9-A82B-A49BF4515414}" destId="{729BB8AA-522B-4EBE-9CAE-640257BB7CB7}" srcOrd="4" destOrd="0" presId="urn:microsoft.com/office/officeart/2005/8/layout/vList6"/>
    <dgm:cxn modelId="{2A242A99-E725-4104-A95A-F02AD06AE7A7}" type="presParOf" srcId="{729BB8AA-522B-4EBE-9CAE-640257BB7CB7}" destId="{E178FB6A-7DB7-4529-B3E3-D389E68CF7AF}" srcOrd="0" destOrd="0" presId="urn:microsoft.com/office/officeart/2005/8/layout/vList6"/>
    <dgm:cxn modelId="{19500815-04AB-44C3-9088-FF433FA7205A}" type="presParOf" srcId="{729BB8AA-522B-4EBE-9CAE-640257BB7CB7}" destId="{48F74A62-A554-4C4D-B11B-095ABA19D981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ACE141C-0E9C-4190-9D17-607141F5F32A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C046831D-D598-41AF-A036-3ADCCDA97EA4}">
      <dgm:prSet phldrT="[Text]" custT="1"/>
      <dgm:spPr/>
      <dgm:t>
        <a:bodyPr/>
        <a:lstStyle/>
        <a:p>
          <a:r>
            <a:rPr lang="de-DE" sz="2000" dirty="0" smtClean="0"/>
            <a:t>Theorien zum Erst-, Zweit- und Fremdsprachenerwerb</a:t>
          </a:r>
          <a:endParaRPr lang="de-DE" sz="2000" dirty="0"/>
        </a:p>
      </dgm:t>
    </dgm:pt>
    <dgm:pt modelId="{2317308B-4027-48AD-A97E-C1E641B67BD0}" type="parTrans" cxnId="{EE2A5578-660E-4E2B-89CA-D875B3060223}">
      <dgm:prSet/>
      <dgm:spPr/>
      <dgm:t>
        <a:bodyPr/>
        <a:lstStyle/>
        <a:p>
          <a:endParaRPr lang="de-DE"/>
        </a:p>
      </dgm:t>
    </dgm:pt>
    <dgm:pt modelId="{40264E70-17FD-4369-9921-4D202DC42B8A}" type="sibTrans" cxnId="{EE2A5578-660E-4E2B-89CA-D875B3060223}">
      <dgm:prSet/>
      <dgm:spPr/>
      <dgm:t>
        <a:bodyPr/>
        <a:lstStyle/>
        <a:p>
          <a:endParaRPr lang="de-DE"/>
        </a:p>
      </dgm:t>
    </dgm:pt>
    <dgm:pt modelId="{10ADE3F2-81E4-4D37-932D-9ADACE155DDF}">
      <dgm:prSet phldrT="[Text]" custT="1"/>
      <dgm:spPr/>
      <dgm:t>
        <a:bodyPr/>
        <a:lstStyle/>
        <a:p>
          <a:r>
            <a:rPr lang="de-DE" sz="2000" dirty="0" smtClean="0"/>
            <a:t>Methoden des FSUs</a:t>
          </a:r>
          <a:endParaRPr lang="de-DE" sz="1100" dirty="0"/>
        </a:p>
      </dgm:t>
    </dgm:pt>
    <dgm:pt modelId="{3F62EAD8-8F6C-4F7D-909B-2857405DDC85}" type="parTrans" cxnId="{8185688C-AF68-44C1-82D0-2CA37B675FC1}">
      <dgm:prSet/>
      <dgm:spPr/>
      <dgm:t>
        <a:bodyPr/>
        <a:lstStyle/>
        <a:p>
          <a:endParaRPr lang="de-DE"/>
        </a:p>
      </dgm:t>
    </dgm:pt>
    <dgm:pt modelId="{9113F751-6C05-44DF-AE82-20F04693F650}" type="sibTrans" cxnId="{8185688C-AF68-44C1-82D0-2CA37B675FC1}">
      <dgm:prSet/>
      <dgm:spPr/>
      <dgm:t>
        <a:bodyPr/>
        <a:lstStyle/>
        <a:p>
          <a:endParaRPr lang="de-DE"/>
        </a:p>
      </dgm:t>
    </dgm:pt>
    <dgm:pt modelId="{38456429-17DB-4F50-8CEE-6C4D367E907F}">
      <dgm:prSet phldrT="[Text]" custT="1"/>
      <dgm:spPr/>
      <dgm:t>
        <a:bodyPr/>
        <a:lstStyle/>
        <a:p>
          <a:r>
            <a:rPr lang="de-DE" sz="1800" dirty="0" smtClean="0"/>
            <a:t>Bezugsdisziplinen der FSD</a:t>
          </a:r>
          <a:endParaRPr lang="de-DE" sz="1800" dirty="0"/>
        </a:p>
      </dgm:t>
    </dgm:pt>
    <dgm:pt modelId="{AE0D072E-D057-4AFC-B5A9-B4A686CDEF85}" type="parTrans" cxnId="{9BC52BE3-D3E5-48D6-9E37-E1748ED491B7}">
      <dgm:prSet/>
      <dgm:spPr/>
      <dgm:t>
        <a:bodyPr/>
        <a:lstStyle/>
        <a:p>
          <a:endParaRPr lang="de-DE"/>
        </a:p>
      </dgm:t>
    </dgm:pt>
    <dgm:pt modelId="{D4226DE1-4672-4F3A-81C9-14671FCB21B6}" type="sibTrans" cxnId="{9BC52BE3-D3E5-48D6-9E37-E1748ED491B7}">
      <dgm:prSet/>
      <dgm:spPr/>
      <dgm:t>
        <a:bodyPr/>
        <a:lstStyle/>
        <a:p>
          <a:endParaRPr lang="de-DE"/>
        </a:p>
      </dgm:t>
    </dgm:pt>
    <dgm:pt modelId="{34B58957-2A47-4174-B4B4-5D8F4A99E0C4}">
      <dgm:prSet phldrT="[Text]" custT="1"/>
      <dgm:spPr/>
      <dgm:t>
        <a:bodyPr/>
        <a:lstStyle/>
        <a:p>
          <a:r>
            <a:rPr lang="de-DE" sz="1800" dirty="0" smtClean="0"/>
            <a:t>Vermittlung</a:t>
          </a:r>
          <a:r>
            <a:rPr lang="de-DE" sz="1500" dirty="0" smtClean="0"/>
            <a:t> </a:t>
          </a:r>
          <a:r>
            <a:rPr lang="de-DE" sz="1800" dirty="0" smtClean="0"/>
            <a:t>der sprachlichen  Aspekte</a:t>
          </a:r>
          <a:endParaRPr lang="de-DE" sz="1800" dirty="0"/>
        </a:p>
      </dgm:t>
    </dgm:pt>
    <dgm:pt modelId="{FBDD3AC0-F9B5-43FA-A6F4-98DF64E89673}" type="parTrans" cxnId="{18C33C67-F424-4EB5-8E9C-020DB0BFC6CB}">
      <dgm:prSet/>
      <dgm:spPr/>
      <dgm:t>
        <a:bodyPr/>
        <a:lstStyle/>
        <a:p>
          <a:endParaRPr lang="de-DE"/>
        </a:p>
      </dgm:t>
    </dgm:pt>
    <dgm:pt modelId="{3FFB2C5E-3EFD-4B42-BF95-4F54B482C128}" type="sibTrans" cxnId="{18C33C67-F424-4EB5-8E9C-020DB0BFC6CB}">
      <dgm:prSet/>
      <dgm:spPr/>
      <dgm:t>
        <a:bodyPr/>
        <a:lstStyle/>
        <a:p>
          <a:endParaRPr lang="de-DE"/>
        </a:p>
      </dgm:t>
    </dgm:pt>
    <dgm:pt modelId="{7A200972-8D24-4B53-B3A6-115799F7753A}">
      <dgm:prSet phldrT="[Text]" custT="1"/>
      <dgm:spPr/>
      <dgm:t>
        <a:bodyPr/>
        <a:lstStyle/>
        <a:p>
          <a:r>
            <a:rPr lang="de-DE" sz="1800" dirty="0" smtClean="0"/>
            <a:t>Vermittlung der Fertigkeiten</a:t>
          </a:r>
          <a:endParaRPr lang="de-DE" sz="1800" dirty="0"/>
        </a:p>
      </dgm:t>
    </dgm:pt>
    <dgm:pt modelId="{E2ECE2F7-95C4-4692-BADC-BF0F567F0B1B}" type="parTrans" cxnId="{B94C7197-DBA5-4B32-8116-7A07D350F32E}">
      <dgm:prSet/>
      <dgm:spPr/>
      <dgm:t>
        <a:bodyPr/>
        <a:lstStyle/>
        <a:p>
          <a:endParaRPr lang="de-DE"/>
        </a:p>
      </dgm:t>
    </dgm:pt>
    <dgm:pt modelId="{26B36615-AA71-44C1-8977-15A422D04C91}" type="sibTrans" cxnId="{B94C7197-DBA5-4B32-8116-7A07D350F32E}">
      <dgm:prSet/>
      <dgm:spPr/>
      <dgm:t>
        <a:bodyPr/>
        <a:lstStyle/>
        <a:p>
          <a:endParaRPr lang="de-DE"/>
        </a:p>
      </dgm:t>
    </dgm:pt>
    <dgm:pt modelId="{DAE313A0-785F-427A-948B-5A681B2E6496}">
      <dgm:prSet phldrT="[Text]" custT="1"/>
      <dgm:spPr/>
      <dgm:t>
        <a:bodyPr/>
        <a:lstStyle/>
        <a:p>
          <a:r>
            <a:rPr lang="de-DE" sz="1800" dirty="0" smtClean="0"/>
            <a:t>Landeskundedidaktik</a:t>
          </a:r>
          <a:endParaRPr lang="de-DE" sz="1800" dirty="0"/>
        </a:p>
      </dgm:t>
    </dgm:pt>
    <dgm:pt modelId="{CDC8141A-6298-427D-BB50-8B2CDA9A76D3}" type="parTrans" cxnId="{F58BE63F-5E50-40C8-833A-BB7CCF86FF94}">
      <dgm:prSet/>
      <dgm:spPr/>
      <dgm:t>
        <a:bodyPr/>
        <a:lstStyle/>
        <a:p>
          <a:endParaRPr lang="de-DE"/>
        </a:p>
      </dgm:t>
    </dgm:pt>
    <dgm:pt modelId="{446BAB99-C42E-4CEB-9A02-BC78A097E22E}" type="sibTrans" cxnId="{F58BE63F-5E50-40C8-833A-BB7CCF86FF94}">
      <dgm:prSet/>
      <dgm:spPr/>
      <dgm:t>
        <a:bodyPr/>
        <a:lstStyle/>
        <a:p>
          <a:endParaRPr lang="de-DE"/>
        </a:p>
      </dgm:t>
    </dgm:pt>
    <dgm:pt modelId="{84C02D56-3139-4141-9351-A8BDD96735F9}">
      <dgm:prSet phldrT="[Text]" custT="1"/>
      <dgm:spPr/>
      <dgm:t>
        <a:bodyPr/>
        <a:lstStyle/>
        <a:p>
          <a:r>
            <a:rPr lang="de-DE" sz="1800" dirty="0" smtClean="0"/>
            <a:t>Literaturdidaktik</a:t>
          </a:r>
          <a:endParaRPr lang="de-DE" sz="1800" dirty="0"/>
        </a:p>
      </dgm:t>
    </dgm:pt>
    <dgm:pt modelId="{CD763FB9-4DE4-4844-9571-F19DE0195189}" type="parTrans" cxnId="{E75B91B3-9547-460C-B325-93269A8B9546}">
      <dgm:prSet/>
      <dgm:spPr/>
      <dgm:t>
        <a:bodyPr/>
        <a:lstStyle/>
        <a:p>
          <a:endParaRPr lang="de-DE"/>
        </a:p>
      </dgm:t>
    </dgm:pt>
    <dgm:pt modelId="{9A3D7F91-E82B-4DA9-A28D-B25F09577016}" type="sibTrans" cxnId="{E75B91B3-9547-460C-B325-93269A8B9546}">
      <dgm:prSet/>
      <dgm:spPr/>
      <dgm:t>
        <a:bodyPr/>
        <a:lstStyle/>
        <a:p>
          <a:endParaRPr lang="de-DE"/>
        </a:p>
      </dgm:t>
    </dgm:pt>
    <dgm:pt modelId="{E6F5C914-EB72-4121-9F77-8B4295EF6AE7}">
      <dgm:prSet phldrT="[Text]" custT="1"/>
      <dgm:spPr/>
      <dgm:t>
        <a:bodyPr/>
        <a:lstStyle/>
        <a:p>
          <a:r>
            <a:rPr lang="de-DE" sz="1800" dirty="0" smtClean="0"/>
            <a:t>Leistungsmessung</a:t>
          </a:r>
          <a:endParaRPr lang="de-DE" sz="1800" dirty="0"/>
        </a:p>
      </dgm:t>
    </dgm:pt>
    <dgm:pt modelId="{65775D32-9A5B-484F-B2A6-C7551A067D20}" type="parTrans" cxnId="{7ACE44D8-CDB5-4CB5-B152-85C4ED2CAC11}">
      <dgm:prSet/>
      <dgm:spPr/>
      <dgm:t>
        <a:bodyPr/>
        <a:lstStyle/>
        <a:p>
          <a:endParaRPr lang="de-DE"/>
        </a:p>
      </dgm:t>
    </dgm:pt>
    <dgm:pt modelId="{FE8F532C-EB1F-4FFB-A05F-107F24078A97}" type="sibTrans" cxnId="{7ACE44D8-CDB5-4CB5-B152-85C4ED2CAC11}">
      <dgm:prSet/>
      <dgm:spPr/>
      <dgm:t>
        <a:bodyPr/>
        <a:lstStyle/>
        <a:p>
          <a:endParaRPr lang="de-DE"/>
        </a:p>
      </dgm:t>
    </dgm:pt>
    <dgm:pt modelId="{03D5BA17-1ECB-4BA3-88C0-6B3934024557}" type="pres">
      <dgm:prSet presAssocID="{EACE141C-0E9C-4190-9D17-607141F5F32A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cs-CZ"/>
        </a:p>
      </dgm:t>
    </dgm:pt>
    <dgm:pt modelId="{BDD46DA8-229F-46BC-9A88-843DAA52A50E}" type="pres">
      <dgm:prSet presAssocID="{EACE141C-0E9C-4190-9D17-607141F5F32A}" presName="pyramid" presStyleLbl="node1" presStyleIdx="0" presStyleCnt="1"/>
      <dgm:spPr/>
    </dgm:pt>
    <dgm:pt modelId="{EB38483F-BC9D-4BB2-A1D8-A58719E37F15}" type="pres">
      <dgm:prSet presAssocID="{EACE141C-0E9C-4190-9D17-607141F5F32A}" presName="theList" presStyleCnt="0"/>
      <dgm:spPr/>
    </dgm:pt>
    <dgm:pt modelId="{EC598D13-31A2-4545-BFEB-C4C8A449F9EA}" type="pres">
      <dgm:prSet presAssocID="{C046831D-D598-41AF-A036-3ADCCDA97EA4}" presName="aNode" presStyleLbl="fgAcc1" presStyleIdx="0" presStyleCnt="8" custScaleX="133172" custScaleY="16617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8914AD8-32D1-447B-8724-709B5FBF68CE}" type="pres">
      <dgm:prSet presAssocID="{C046831D-D598-41AF-A036-3ADCCDA97EA4}" presName="aSpace" presStyleCnt="0"/>
      <dgm:spPr/>
    </dgm:pt>
    <dgm:pt modelId="{8822E074-E23E-45B3-9D36-95BB4EA8AA80}" type="pres">
      <dgm:prSet presAssocID="{10ADE3F2-81E4-4D37-932D-9ADACE155DDF}" presName="aNode" presStyleLbl="fgAcc1" presStyleIdx="1" presStyleCnt="8" custScaleX="138942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3BCDA53-B54C-4E27-84E5-33739312EB3B}" type="pres">
      <dgm:prSet presAssocID="{10ADE3F2-81E4-4D37-932D-9ADACE155DDF}" presName="aSpace" presStyleCnt="0"/>
      <dgm:spPr/>
    </dgm:pt>
    <dgm:pt modelId="{F3632AF2-49E7-4A6F-B58E-4D06E2EA26E4}" type="pres">
      <dgm:prSet presAssocID="{38456429-17DB-4F50-8CEE-6C4D367E907F}" presName="aNode" presStyleLbl="fgAcc1" presStyleIdx="2" presStyleCnt="8" custScaleX="13749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B27DA0D-2F5C-4995-9505-8CE6E01256FA}" type="pres">
      <dgm:prSet presAssocID="{38456429-17DB-4F50-8CEE-6C4D367E907F}" presName="aSpace" presStyleCnt="0"/>
      <dgm:spPr/>
    </dgm:pt>
    <dgm:pt modelId="{4BBEC0A1-C7C2-4204-8925-9E78DCEC0E49}" type="pres">
      <dgm:prSet presAssocID="{34B58957-2A47-4174-B4B4-5D8F4A99E0C4}" presName="aNode" presStyleLbl="fgAcc1" presStyleIdx="3" presStyleCnt="8" custScaleX="138220" custScaleY="14865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AD20A51-D247-4D1F-8C03-10B742BA9D3A}" type="pres">
      <dgm:prSet presAssocID="{34B58957-2A47-4174-B4B4-5D8F4A99E0C4}" presName="aSpace" presStyleCnt="0"/>
      <dgm:spPr/>
    </dgm:pt>
    <dgm:pt modelId="{C06B5E49-304B-43A6-A5E0-97CD7C2A977B}" type="pres">
      <dgm:prSet presAssocID="{7A200972-8D24-4B53-B3A6-115799F7753A}" presName="aNode" presStyleLbl="fgAcc1" presStyleIdx="4" presStyleCnt="8" custScaleX="142304" custLinFactNeighborX="358" custLinFactNeighborY="-8219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E1A6FAF-CFFC-4526-9090-61AD00685169}" type="pres">
      <dgm:prSet presAssocID="{7A200972-8D24-4B53-B3A6-115799F7753A}" presName="aSpace" presStyleCnt="0"/>
      <dgm:spPr/>
    </dgm:pt>
    <dgm:pt modelId="{19A423BD-9639-4D32-87A6-B9F9DFFA33A2}" type="pres">
      <dgm:prSet presAssocID="{DAE313A0-785F-427A-948B-5A681B2E6496}" presName="aNode" presStyleLbl="fgAcc1" presStyleIdx="5" presStyleCnt="8" custScaleX="13966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3DFACFF-C565-40C8-B427-B8473D918BB7}" type="pres">
      <dgm:prSet presAssocID="{DAE313A0-785F-427A-948B-5A681B2E6496}" presName="aSpace" presStyleCnt="0"/>
      <dgm:spPr/>
    </dgm:pt>
    <dgm:pt modelId="{25E76058-CE7A-4EF0-B5B7-6A48244F0C17}" type="pres">
      <dgm:prSet presAssocID="{84C02D56-3139-4141-9351-A8BDD96735F9}" presName="aNode" presStyleLbl="fgAcc1" presStyleIdx="6" presStyleCnt="8" custScaleX="141587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35274AA-38A5-401C-8492-53D125A4D3D6}" type="pres">
      <dgm:prSet presAssocID="{84C02D56-3139-4141-9351-A8BDD96735F9}" presName="aSpace" presStyleCnt="0"/>
      <dgm:spPr/>
    </dgm:pt>
    <dgm:pt modelId="{8D553079-1191-4327-AD3C-F434EE4678EE}" type="pres">
      <dgm:prSet presAssocID="{E6F5C914-EB72-4121-9F77-8B4295EF6AE7}" presName="aNode" presStyleLbl="fgAcc1" presStyleIdx="7" presStyleCnt="8" custScaleX="14158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4FF3D00-8F9C-461C-B2F8-075F871AFF9B}" type="pres">
      <dgm:prSet presAssocID="{E6F5C914-EB72-4121-9F77-8B4295EF6AE7}" presName="aSpace" presStyleCnt="0"/>
      <dgm:spPr/>
    </dgm:pt>
  </dgm:ptLst>
  <dgm:cxnLst>
    <dgm:cxn modelId="{9BC52BE3-D3E5-48D6-9E37-E1748ED491B7}" srcId="{EACE141C-0E9C-4190-9D17-607141F5F32A}" destId="{38456429-17DB-4F50-8CEE-6C4D367E907F}" srcOrd="2" destOrd="0" parTransId="{AE0D072E-D057-4AFC-B5A9-B4A686CDEF85}" sibTransId="{D4226DE1-4672-4F3A-81C9-14671FCB21B6}"/>
    <dgm:cxn modelId="{F05AE17B-48E4-42E7-A875-A2D209BEC33C}" type="presOf" srcId="{34B58957-2A47-4174-B4B4-5D8F4A99E0C4}" destId="{4BBEC0A1-C7C2-4204-8925-9E78DCEC0E49}" srcOrd="0" destOrd="0" presId="urn:microsoft.com/office/officeart/2005/8/layout/pyramid2"/>
    <dgm:cxn modelId="{915CC957-3165-494D-861F-537EF9B9AC60}" type="presOf" srcId="{38456429-17DB-4F50-8CEE-6C4D367E907F}" destId="{F3632AF2-49E7-4A6F-B58E-4D06E2EA26E4}" srcOrd="0" destOrd="0" presId="urn:microsoft.com/office/officeart/2005/8/layout/pyramid2"/>
    <dgm:cxn modelId="{18C33C67-F424-4EB5-8E9C-020DB0BFC6CB}" srcId="{EACE141C-0E9C-4190-9D17-607141F5F32A}" destId="{34B58957-2A47-4174-B4B4-5D8F4A99E0C4}" srcOrd="3" destOrd="0" parTransId="{FBDD3AC0-F9B5-43FA-A6F4-98DF64E89673}" sibTransId="{3FFB2C5E-3EFD-4B42-BF95-4F54B482C128}"/>
    <dgm:cxn modelId="{B2790E0B-4BF6-47B3-B226-9E6814A1A1E6}" type="presOf" srcId="{C046831D-D598-41AF-A036-3ADCCDA97EA4}" destId="{EC598D13-31A2-4545-BFEB-C4C8A449F9EA}" srcOrd="0" destOrd="0" presId="urn:microsoft.com/office/officeart/2005/8/layout/pyramid2"/>
    <dgm:cxn modelId="{F58BE63F-5E50-40C8-833A-BB7CCF86FF94}" srcId="{EACE141C-0E9C-4190-9D17-607141F5F32A}" destId="{DAE313A0-785F-427A-948B-5A681B2E6496}" srcOrd="5" destOrd="0" parTransId="{CDC8141A-6298-427D-BB50-8B2CDA9A76D3}" sibTransId="{446BAB99-C42E-4CEB-9A02-BC78A097E22E}"/>
    <dgm:cxn modelId="{1790D254-1B53-4503-A5E1-85FA4D719E1F}" type="presOf" srcId="{84C02D56-3139-4141-9351-A8BDD96735F9}" destId="{25E76058-CE7A-4EF0-B5B7-6A48244F0C17}" srcOrd="0" destOrd="0" presId="urn:microsoft.com/office/officeart/2005/8/layout/pyramid2"/>
    <dgm:cxn modelId="{8185688C-AF68-44C1-82D0-2CA37B675FC1}" srcId="{EACE141C-0E9C-4190-9D17-607141F5F32A}" destId="{10ADE3F2-81E4-4D37-932D-9ADACE155DDF}" srcOrd="1" destOrd="0" parTransId="{3F62EAD8-8F6C-4F7D-909B-2857405DDC85}" sibTransId="{9113F751-6C05-44DF-AE82-20F04693F650}"/>
    <dgm:cxn modelId="{47882B94-A98B-4C91-ADD5-364C26BAF5AC}" type="presOf" srcId="{10ADE3F2-81E4-4D37-932D-9ADACE155DDF}" destId="{8822E074-E23E-45B3-9D36-95BB4EA8AA80}" srcOrd="0" destOrd="0" presId="urn:microsoft.com/office/officeart/2005/8/layout/pyramid2"/>
    <dgm:cxn modelId="{81288108-9159-4EC3-8E17-81118643AEA7}" type="presOf" srcId="{DAE313A0-785F-427A-948B-5A681B2E6496}" destId="{19A423BD-9639-4D32-87A6-B9F9DFFA33A2}" srcOrd="0" destOrd="0" presId="urn:microsoft.com/office/officeart/2005/8/layout/pyramid2"/>
    <dgm:cxn modelId="{BF450A0D-5665-493C-93E6-194CA3C2F704}" type="presOf" srcId="{7A200972-8D24-4B53-B3A6-115799F7753A}" destId="{C06B5E49-304B-43A6-A5E0-97CD7C2A977B}" srcOrd="0" destOrd="0" presId="urn:microsoft.com/office/officeart/2005/8/layout/pyramid2"/>
    <dgm:cxn modelId="{229991EE-1F71-450E-BA17-7CB7A6052EA3}" type="presOf" srcId="{EACE141C-0E9C-4190-9D17-607141F5F32A}" destId="{03D5BA17-1ECB-4BA3-88C0-6B3934024557}" srcOrd="0" destOrd="0" presId="urn:microsoft.com/office/officeart/2005/8/layout/pyramid2"/>
    <dgm:cxn modelId="{843AE0FA-47AF-4003-8012-8C6564B3E961}" type="presOf" srcId="{E6F5C914-EB72-4121-9F77-8B4295EF6AE7}" destId="{8D553079-1191-4327-AD3C-F434EE4678EE}" srcOrd="0" destOrd="0" presId="urn:microsoft.com/office/officeart/2005/8/layout/pyramid2"/>
    <dgm:cxn modelId="{B94C7197-DBA5-4B32-8116-7A07D350F32E}" srcId="{EACE141C-0E9C-4190-9D17-607141F5F32A}" destId="{7A200972-8D24-4B53-B3A6-115799F7753A}" srcOrd="4" destOrd="0" parTransId="{E2ECE2F7-95C4-4692-BADC-BF0F567F0B1B}" sibTransId="{26B36615-AA71-44C1-8977-15A422D04C91}"/>
    <dgm:cxn modelId="{E75B91B3-9547-460C-B325-93269A8B9546}" srcId="{EACE141C-0E9C-4190-9D17-607141F5F32A}" destId="{84C02D56-3139-4141-9351-A8BDD96735F9}" srcOrd="6" destOrd="0" parTransId="{CD763FB9-4DE4-4844-9571-F19DE0195189}" sibTransId="{9A3D7F91-E82B-4DA9-A28D-B25F09577016}"/>
    <dgm:cxn modelId="{7ACE44D8-CDB5-4CB5-B152-85C4ED2CAC11}" srcId="{EACE141C-0E9C-4190-9D17-607141F5F32A}" destId="{E6F5C914-EB72-4121-9F77-8B4295EF6AE7}" srcOrd="7" destOrd="0" parTransId="{65775D32-9A5B-484F-B2A6-C7551A067D20}" sibTransId="{FE8F532C-EB1F-4FFB-A05F-107F24078A97}"/>
    <dgm:cxn modelId="{EE2A5578-660E-4E2B-89CA-D875B3060223}" srcId="{EACE141C-0E9C-4190-9D17-607141F5F32A}" destId="{C046831D-D598-41AF-A036-3ADCCDA97EA4}" srcOrd="0" destOrd="0" parTransId="{2317308B-4027-48AD-A97E-C1E641B67BD0}" sibTransId="{40264E70-17FD-4369-9921-4D202DC42B8A}"/>
    <dgm:cxn modelId="{E11FBBFB-BA1F-4579-95EE-8F66EE4D6B12}" type="presParOf" srcId="{03D5BA17-1ECB-4BA3-88C0-6B3934024557}" destId="{BDD46DA8-229F-46BC-9A88-843DAA52A50E}" srcOrd="0" destOrd="0" presId="urn:microsoft.com/office/officeart/2005/8/layout/pyramid2"/>
    <dgm:cxn modelId="{AA2A5D6F-1CE3-4A5F-9222-7BA267F49BBD}" type="presParOf" srcId="{03D5BA17-1ECB-4BA3-88C0-6B3934024557}" destId="{EB38483F-BC9D-4BB2-A1D8-A58719E37F15}" srcOrd="1" destOrd="0" presId="urn:microsoft.com/office/officeart/2005/8/layout/pyramid2"/>
    <dgm:cxn modelId="{F7CB4E9E-FB2B-4192-B9C4-9ACF98B442C8}" type="presParOf" srcId="{EB38483F-BC9D-4BB2-A1D8-A58719E37F15}" destId="{EC598D13-31A2-4545-BFEB-C4C8A449F9EA}" srcOrd="0" destOrd="0" presId="urn:microsoft.com/office/officeart/2005/8/layout/pyramid2"/>
    <dgm:cxn modelId="{799362D0-1676-48B7-B97B-53ABF6E6CCD0}" type="presParOf" srcId="{EB38483F-BC9D-4BB2-A1D8-A58719E37F15}" destId="{48914AD8-32D1-447B-8724-709B5FBF68CE}" srcOrd="1" destOrd="0" presId="urn:microsoft.com/office/officeart/2005/8/layout/pyramid2"/>
    <dgm:cxn modelId="{8ACB51C2-0522-4E1C-AFFE-EED7734B5A1E}" type="presParOf" srcId="{EB38483F-BC9D-4BB2-A1D8-A58719E37F15}" destId="{8822E074-E23E-45B3-9D36-95BB4EA8AA80}" srcOrd="2" destOrd="0" presId="urn:microsoft.com/office/officeart/2005/8/layout/pyramid2"/>
    <dgm:cxn modelId="{E3365D10-9EEC-4389-BBE2-B0E773D055DB}" type="presParOf" srcId="{EB38483F-BC9D-4BB2-A1D8-A58719E37F15}" destId="{E3BCDA53-B54C-4E27-84E5-33739312EB3B}" srcOrd="3" destOrd="0" presId="urn:microsoft.com/office/officeart/2005/8/layout/pyramid2"/>
    <dgm:cxn modelId="{DFF7EEF1-32B3-4C8D-8EA7-A7ED8AA945FA}" type="presParOf" srcId="{EB38483F-BC9D-4BB2-A1D8-A58719E37F15}" destId="{F3632AF2-49E7-4A6F-B58E-4D06E2EA26E4}" srcOrd="4" destOrd="0" presId="urn:microsoft.com/office/officeart/2005/8/layout/pyramid2"/>
    <dgm:cxn modelId="{170AE37A-2992-47CC-A8B8-1ABCD9832957}" type="presParOf" srcId="{EB38483F-BC9D-4BB2-A1D8-A58719E37F15}" destId="{FB27DA0D-2F5C-4995-9505-8CE6E01256FA}" srcOrd="5" destOrd="0" presId="urn:microsoft.com/office/officeart/2005/8/layout/pyramid2"/>
    <dgm:cxn modelId="{8043D5ED-362F-42E6-BC3E-03C78E242F23}" type="presParOf" srcId="{EB38483F-BC9D-4BB2-A1D8-A58719E37F15}" destId="{4BBEC0A1-C7C2-4204-8925-9E78DCEC0E49}" srcOrd="6" destOrd="0" presId="urn:microsoft.com/office/officeart/2005/8/layout/pyramid2"/>
    <dgm:cxn modelId="{DD3AA869-85F4-4962-AB85-16E7126713E8}" type="presParOf" srcId="{EB38483F-BC9D-4BB2-A1D8-A58719E37F15}" destId="{6AD20A51-D247-4D1F-8C03-10B742BA9D3A}" srcOrd="7" destOrd="0" presId="urn:microsoft.com/office/officeart/2005/8/layout/pyramid2"/>
    <dgm:cxn modelId="{E9680793-462F-4704-A209-5E0E31F55723}" type="presParOf" srcId="{EB38483F-BC9D-4BB2-A1D8-A58719E37F15}" destId="{C06B5E49-304B-43A6-A5E0-97CD7C2A977B}" srcOrd="8" destOrd="0" presId="urn:microsoft.com/office/officeart/2005/8/layout/pyramid2"/>
    <dgm:cxn modelId="{3EFB1E9B-F6F5-4F38-94C5-C9C0018C2C65}" type="presParOf" srcId="{EB38483F-BC9D-4BB2-A1D8-A58719E37F15}" destId="{6E1A6FAF-CFFC-4526-9090-61AD00685169}" srcOrd="9" destOrd="0" presId="urn:microsoft.com/office/officeart/2005/8/layout/pyramid2"/>
    <dgm:cxn modelId="{A0E2D75B-0209-4502-8114-24ECE9E21644}" type="presParOf" srcId="{EB38483F-BC9D-4BB2-A1D8-A58719E37F15}" destId="{19A423BD-9639-4D32-87A6-B9F9DFFA33A2}" srcOrd="10" destOrd="0" presId="urn:microsoft.com/office/officeart/2005/8/layout/pyramid2"/>
    <dgm:cxn modelId="{47939F9C-3AD3-4837-AD53-EA4FF125CD77}" type="presParOf" srcId="{EB38483F-BC9D-4BB2-A1D8-A58719E37F15}" destId="{D3DFACFF-C565-40C8-B427-B8473D918BB7}" srcOrd="11" destOrd="0" presId="urn:microsoft.com/office/officeart/2005/8/layout/pyramid2"/>
    <dgm:cxn modelId="{0047AD95-8A45-4467-85FF-A3D104FE4D2C}" type="presParOf" srcId="{EB38483F-BC9D-4BB2-A1D8-A58719E37F15}" destId="{25E76058-CE7A-4EF0-B5B7-6A48244F0C17}" srcOrd="12" destOrd="0" presId="urn:microsoft.com/office/officeart/2005/8/layout/pyramid2"/>
    <dgm:cxn modelId="{DBB46FBD-8A2E-47CF-979F-F28161AED829}" type="presParOf" srcId="{EB38483F-BC9D-4BB2-A1D8-A58719E37F15}" destId="{835274AA-38A5-401C-8492-53D125A4D3D6}" srcOrd="13" destOrd="0" presId="urn:microsoft.com/office/officeart/2005/8/layout/pyramid2"/>
    <dgm:cxn modelId="{52C1CF0F-D75A-49AD-A2B8-258474C50731}" type="presParOf" srcId="{EB38483F-BC9D-4BB2-A1D8-A58719E37F15}" destId="{8D553079-1191-4327-AD3C-F434EE4678EE}" srcOrd="14" destOrd="0" presId="urn:microsoft.com/office/officeart/2005/8/layout/pyramid2"/>
    <dgm:cxn modelId="{FC38538E-A662-4C7D-8417-F3809EECDB84}" type="presParOf" srcId="{EB38483F-BC9D-4BB2-A1D8-A58719E37F15}" destId="{14FF3D00-8F9C-461C-B2F8-075F871AFF9B}" srcOrd="1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57D0EAC-D764-4CD0-9BFA-4BC7AE7217A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663DDA1F-2566-4462-A372-4456977D8310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cs-CZ" sz="2300" dirty="0" err="1" smtClean="0"/>
            <a:t>Sprachliche</a:t>
          </a:r>
          <a:r>
            <a:rPr lang="cs-CZ" sz="2300" dirty="0" smtClean="0"/>
            <a:t> </a:t>
          </a:r>
          <a:r>
            <a:rPr lang="cs-CZ" sz="2400" dirty="0" err="1" smtClean="0"/>
            <a:t>Lernziele</a:t>
          </a:r>
          <a:r>
            <a:rPr lang="cs-CZ" sz="2300" dirty="0" smtClean="0"/>
            <a:t>: </a:t>
          </a:r>
          <a:r>
            <a:rPr lang="cs-CZ" sz="2300" i="1" dirty="0" err="1" smtClean="0"/>
            <a:t>kommunikative</a:t>
          </a:r>
          <a:r>
            <a:rPr lang="cs-CZ" sz="2300" i="1" dirty="0" smtClean="0"/>
            <a:t> </a:t>
          </a:r>
          <a:r>
            <a:rPr lang="cs-CZ" sz="2300" i="1" dirty="0" err="1" smtClean="0"/>
            <a:t>Kompetenz</a:t>
          </a:r>
          <a:endParaRPr lang="cs-CZ" sz="2300" i="1" dirty="0"/>
        </a:p>
      </dgm:t>
    </dgm:pt>
    <dgm:pt modelId="{6DB19574-5968-4FE0-BAC5-38267AE60F99}" type="parTrans" cxnId="{8457AEC5-C906-42F2-A318-98A212D44E17}">
      <dgm:prSet/>
      <dgm:spPr/>
      <dgm:t>
        <a:bodyPr/>
        <a:lstStyle/>
        <a:p>
          <a:endParaRPr lang="cs-CZ"/>
        </a:p>
      </dgm:t>
    </dgm:pt>
    <dgm:pt modelId="{ECAB97FB-E225-4793-BCDA-21DDEB73AB81}" type="sibTrans" cxnId="{8457AEC5-C906-42F2-A318-98A212D44E17}">
      <dgm:prSet/>
      <dgm:spPr/>
      <dgm:t>
        <a:bodyPr/>
        <a:lstStyle/>
        <a:p>
          <a:endParaRPr lang="cs-CZ"/>
        </a:p>
      </dgm:t>
    </dgm:pt>
    <dgm:pt modelId="{53907C5C-A1CB-402E-9609-C2C1118621BE}">
      <dgm:prSet/>
      <dgm:spPr/>
      <dgm:t>
        <a:bodyPr/>
        <a:lstStyle/>
        <a:p>
          <a:pPr rtl="0"/>
          <a:r>
            <a:rPr lang="cs-CZ" i="1" dirty="0" err="1" smtClean="0"/>
            <a:t>Fertigkeiten</a:t>
          </a:r>
          <a:r>
            <a:rPr lang="cs-CZ" i="1" dirty="0" smtClean="0"/>
            <a:t> + </a:t>
          </a:r>
          <a:r>
            <a:rPr lang="cs-CZ" i="1" dirty="0" err="1" smtClean="0"/>
            <a:t>Teilkompetenzen</a:t>
          </a:r>
          <a:r>
            <a:rPr lang="cs-CZ" i="1" dirty="0" smtClean="0"/>
            <a:t> /</a:t>
          </a:r>
          <a:r>
            <a:rPr lang="cs-CZ" i="1" dirty="0" err="1" smtClean="0"/>
            <a:t>Teilaspekte</a:t>
          </a:r>
          <a:r>
            <a:rPr lang="cs-CZ" i="1" dirty="0" smtClean="0"/>
            <a:t> der </a:t>
          </a:r>
          <a:r>
            <a:rPr lang="cs-CZ" i="1" dirty="0" err="1" smtClean="0"/>
            <a:t>Sprache</a:t>
          </a:r>
          <a:endParaRPr lang="cs-CZ" i="1" dirty="0"/>
        </a:p>
      </dgm:t>
    </dgm:pt>
    <dgm:pt modelId="{D0635E5D-9657-409B-AD64-3B819DAE2FB2}" type="parTrans" cxnId="{74ACB4DE-8C05-4CE1-922A-D37A6563DBCC}">
      <dgm:prSet/>
      <dgm:spPr/>
      <dgm:t>
        <a:bodyPr/>
        <a:lstStyle/>
        <a:p>
          <a:endParaRPr lang="cs-CZ"/>
        </a:p>
      </dgm:t>
    </dgm:pt>
    <dgm:pt modelId="{D0CE44AB-8412-48C6-9CAD-B51DB9CEDF2E}" type="sibTrans" cxnId="{74ACB4DE-8C05-4CE1-922A-D37A6563DBCC}">
      <dgm:prSet/>
      <dgm:spPr/>
      <dgm:t>
        <a:bodyPr/>
        <a:lstStyle/>
        <a:p>
          <a:endParaRPr lang="cs-CZ"/>
        </a:p>
      </dgm:t>
    </dgm:pt>
    <dgm:pt modelId="{99E875DD-D90B-4DCB-BA59-C577C75F97C4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cs-CZ" dirty="0" err="1" smtClean="0"/>
            <a:t>Sozial</a:t>
          </a:r>
          <a:r>
            <a:rPr lang="cs-CZ" dirty="0" smtClean="0"/>
            <a:t>-</a:t>
          </a:r>
          <a:r>
            <a:rPr lang="cs-CZ" dirty="0" err="1" smtClean="0"/>
            <a:t>affektive</a:t>
          </a:r>
          <a:r>
            <a:rPr lang="cs-CZ" dirty="0" smtClean="0"/>
            <a:t> </a:t>
          </a:r>
          <a:r>
            <a:rPr lang="cs-CZ" dirty="0" err="1" smtClean="0"/>
            <a:t>Lernziele</a:t>
          </a:r>
          <a:r>
            <a:rPr lang="cs-CZ" dirty="0" smtClean="0"/>
            <a:t>:</a:t>
          </a:r>
          <a:endParaRPr lang="cs-CZ" dirty="0"/>
        </a:p>
      </dgm:t>
    </dgm:pt>
    <dgm:pt modelId="{008B5418-84B4-47D4-8033-8EAC244819EC}" type="parTrans" cxnId="{0BAF0E93-B128-41CB-8BFF-7DE4AA20CE9A}">
      <dgm:prSet/>
      <dgm:spPr/>
      <dgm:t>
        <a:bodyPr/>
        <a:lstStyle/>
        <a:p>
          <a:endParaRPr lang="cs-CZ"/>
        </a:p>
      </dgm:t>
    </dgm:pt>
    <dgm:pt modelId="{4A20D076-024F-43F3-8C46-DFAA74BA3E81}" type="sibTrans" cxnId="{0BAF0E93-B128-41CB-8BFF-7DE4AA20CE9A}">
      <dgm:prSet/>
      <dgm:spPr/>
      <dgm:t>
        <a:bodyPr/>
        <a:lstStyle/>
        <a:p>
          <a:endParaRPr lang="cs-CZ"/>
        </a:p>
      </dgm:t>
    </dgm:pt>
    <dgm:pt modelId="{A259959B-A2B6-4251-AE69-20C300CC25E4}">
      <dgm:prSet/>
      <dgm:spPr/>
      <dgm:t>
        <a:bodyPr/>
        <a:lstStyle/>
        <a:p>
          <a:pPr rtl="0"/>
          <a:r>
            <a:rPr lang="cs-CZ" i="1" dirty="0" err="1" smtClean="0"/>
            <a:t>Einstellung</a:t>
          </a:r>
          <a:r>
            <a:rPr lang="cs-CZ" i="1" dirty="0" smtClean="0"/>
            <a:t> </a:t>
          </a:r>
          <a:r>
            <a:rPr lang="cs-CZ" i="1" dirty="0" err="1" smtClean="0"/>
            <a:t>zur</a:t>
          </a:r>
          <a:r>
            <a:rPr lang="cs-CZ" i="1" dirty="0" smtClean="0"/>
            <a:t> </a:t>
          </a:r>
          <a:r>
            <a:rPr lang="cs-CZ" i="1" dirty="0" err="1" smtClean="0"/>
            <a:t>Zielkultur</a:t>
          </a:r>
          <a:endParaRPr lang="cs-CZ" i="1" dirty="0"/>
        </a:p>
      </dgm:t>
    </dgm:pt>
    <dgm:pt modelId="{2B5FCDC4-3AC0-4235-B308-9121CCABDD9B}" type="parTrans" cxnId="{9919F5CE-9B65-4CC0-9038-7FE4FEA08566}">
      <dgm:prSet/>
      <dgm:spPr/>
      <dgm:t>
        <a:bodyPr/>
        <a:lstStyle/>
        <a:p>
          <a:endParaRPr lang="cs-CZ"/>
        </a:p>
      </dgm:t>
    </dgm:pt>
    <dgm:pt modelId="{7B9D9A75-D2CB-4034-A1DF-7D5932521BCB}" type="sibTrans" cxnId="{9919F5CE-9B65-4CC0-9038-7FE4FEA08566}">
      <dgm:prSet/>
      <dgm:spPr/>
      <dgm:t>
        <a:bodyPr/>
        <a:lstStyle/>
        <a:p>
          <a:endParaRPr lang="cs-CZ"/>
        </a:p>
      </dgm:t>
    </dgm:pt>
    <dgm:pt modelId="{3D096A10-36B4-4094-B5A8-786C92826AA4}">
      <dgm:prSet/>
      <dgm:spPr/>
      <dgm:t>
        <a:bodyPr/>
        <a:lstStyle/>
        <a:p>
          <a:pPr rtl="0"/>
          <a:r>
            <a:rPr lang="cs-CZ" i="1" dirty="0" err="1" smtClean="0"/>
            <a:t>Zwischenmenschliche</a:t>
          </a:r>
          <a:r>
            <a:rPr lang="cs-CZ" i="1" dirty="0" smtClean="0"/>
            <a:t> </a:t>
          </a:r>
          <a:r>
            <a:rPr lang="cs-CZ" i="1" dirty="0" err="1" smtClean="0"/>
            <a:t>Beziehungen</a:t>
          </a:r>
          <a:r>
            <a:rPr lang="cs-CZ" i="1" dirty="0" smtClean="0"/>
            <a:t> (</a:t>
          </a:r>
          <a:r>
            <a:rPr lang="cs-CZ" i="1" dirty="0" err="1" smtClean="0"/>
            <a:t>soziale</a:t>
          </a:r>
          <a:r>
            <a:rPr lang="cs-CZ" i="1" dirty="0" smtClean="0"/>
            <a:t> </a:t>
          </a:r>
          <a:r>
            <a:rPr lang="cs-CZ" i="1" dirty="0" err="1" smtClean="0"/>
            <a:t>Kompetenz</a:t>
          </a:r>
          <a:r>
            <a:rPr lang="cs-CZ" i="1" dirty="0" smtClean="0"/>
            <a:t>)</a:t>
          </a:r>
          <a:endParaRPr lang="cs-CZ" dirty="0"/>
        </a:p>
      </dgm:t>
    </dgm:pt>
    <dgm:pt modelId="{9EBFBA6C-88FD-40DA-B33D-059EE955E6D8}" type="parTrans" cxnId="{F69094C5-F06B-4352-BEC6-F785FDC3D239}">
      <dgm:prSet/>
      <dgm:spPr/>
      <dgm:t>
        <a:bodyPr/>
        <a:lstStyle/>
        <a:p>
          <a:endParaRPr lang="cs-CZ"/>
        </a:p>
      </dgm:t>
    </dgm:pt>
    <dgm:pt modelId="{0F7EE96F-840E-495C-8E1B-836C3440688B}" type="sibTrans" cxnId="{F69094C5-F06B-4352-BEC6-F785FDC3D239}">
      <dgm:prSet/>
      <dgm:spPr/>
      <dgm:t>
        <a:bodyPr/>
        <a:lstStyle/>
        <a:p>
          <a:endParaRPr lang="cs-CZ"/>
        </a:p>
      </dgm:t>
    </dgm:pt>
    <dgm:pt modelId="{2807D348-9A8D-4EF6-BC0E-5A75A22E2D87}">
      <dgm:prSet/>
      <dgm:spPr/>
      <dgm:t>
        <a:bodyPr/>
        <a:lstStyle/>
        <a:p>
          <a:pPr rtl="0"/>
          <a:r>
            <a:rPr lang="cs-CZ" i="1" dirty="0" err="1" smtClean="0"/>
            <a:t>Lernmotivation</a:t>
          </a:r>
          <a:r>
            <a:rPr lang="cs-CZ" i="1" dirty="0" smtClean="0"/>
            <a:t> </a:t>
          </a:r>
          <a:r>
            <a:rPr lang="cs-CZ" i="1" dirty="0" err="1" smtClean="0"/>
            <a:t>und</a:t>
          </a:r>
          <a:r>
            <a:rPr lang="cs-CZ" i="1" dirty="0" smtClean="0"/>
            <a:t> </a:t>
          </a:r>
          <a:r>
            <a:rPr lang="cs-CZ" i="1" dirty="0" err="1" smtClean="0"/>
            <a:t>Neigungen</a:t>
          </a:r>
          <a:r>
            <a:rPr lang="cs-CZ" i="1" smtClean="0"/>
            <a:t>, Erfahrungen beim Lernen</a:t>
          </a:r>
          <a:endParaRPr lang="cs-CZ" i="1" dirty="0"/>
        </a:p>
      </dgm:t>
    </dgm:pt>
    <dgm:pt modelId="{4569AD17-EA6B-4F90-81AE-6C786902D530}" type="parTrans" cxnId="{BAB059F7-639B-4D18-B768-27DA6B66939E}">
      <dgm:prSet/>
      <dgm:spPr/>
      <dgm:t>
        <a:bodyPr/>
        <a:lstStyle/>
        <a:p>
          <a:endParaRPr lang="cs-CZ"/>
        </a:p>
      </dgm:t>
    </dgm:pt>
    <dgm:pt modelId="{74FA0798-488A-42AB-B91A-C945983DAFB9}" type="sibTrans" cxnId="{BAB059F7-639B-4D18-B768-27DA6B66939E}">
      <dgm:prSet/>
      <dgm:spPr/>
      <dgm:t>
        <a:bodyPr/>
        <a:lstStyle/>
        <a:p>
          <a:endParaRPr lang="cs-CZ"/>
        </a:p>
      </dgm:t>
    </dgm:pt>
    <dgm:pt modelId="{7438CD0E-A8C6-4695-A715-BCC63E10EB41}" type="pres">
      <dgm:prSet presAssocID="{457D0EAC-D764-4CD0-9BFA-4BC7AE7217AE}" presName="linear" presStyleCnt="0">
        <dgm:presLayoutVars>
          <dgm:animLvl val="lvl"/>
          <dgm:resizeHandles val="exact"/>
        </dgm:presLayoutVars>
      </dgm:prSet>
      <dgm:spPr/>
    </dgm:pt>
    <dgm:pt modelId="{B003BBF2-758C-4110-8313-2F885482CF6E}" type="pres">
      <dgm:prSet presAssocID="{663DDA1F-2566-4462-A372-4456977D8310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AC8DEDE-7C1E-4168-BD3A-2220D25BCCBB}" type="pres">
      <dgm:prSet presAssocID="{ECAB97FB-E225-4793-BCDA-21DDEB73AB81}" presName="spacer" presStyleCnt="0"/>
      <dgm:spPr/>
    </dgm:pt>
    <dgm:pt modelId="{45AF6830-202F-44EE-9EC9-0F0F5F46F2B7}" type="pres">
      <dgm:prSet presAssocID="{53907C5C-A1CB-402E-9609-C2C1118621BE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0379993-A9BB-4852-B247-1C48542C8AC2}" type="pres">
      <dgm:prSet presAssocID="{D0CE44AB-8412-48C6-9CAD-B51DB9CEDF2E}" presName="spacer" presStyleCnt="0"/>
      <dgm:spPr/>
    </dgm:pt>
    <dgm:pt modelId="{8D086C77-3DED-43CB-8206-D4A6C79AFD23}" type="pres">
      <dgm:prSet presAssocID="{99E875DD-D90B-4DCB-BA59-C577C75F97C4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5AD462BD-554E-4923-969B-25B0EC367D0B}" type="pres">
      <dgm:prSet presAssocID="{4A20D076-024F-43F3-8C46-DFAA74BA3E81}" presName="spacer" presStyleCnt="0"/>
      <dgm:spPr/>
    </dgm:pt>
    <dgm:pt modelId="{23E357BC-8E8D-436B-8ED8-8E5AD21052A6}" type="pres">
      <dgm:prSet presAssocID="{A259959B-A2B6-4251-AE69-20C300CC25E4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EBE4D363-C6F8-41A1-8D6F-45D43D8D3D8F}" type="pres">
      <dgm:prSet presAssocID="{7B9D9A75-D2CB-4034-A1DF-7D5932521BCB}" presName="spacer" presStyleCnt="0"/>
      <dgm:spPr/>
    </dgm:pt>
    <dgm:pt modelId="{60EA29F2-6DB0-4A0E-A902-A600C1954354}" type="pres">
      <dgm:prSet presAssocID="{3D096A10-36B4-4094-B5A8-786C92826AA4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0269F24F-677F-465A-BB58-328590091BD2}" type="pres">
      <dgm:prSet presAssocID="{0F7EE96F-840E-495C-8E1B-836C3440688B}" presName="spacer" presStyleCnt="0"/>
      <dgm:spPr/>
    </dgm:pt>
    <dgm:pt modelId="{8D326846-2415-48B5-9B15-428CEB66F098}" type="pres">
      <dgm:prSet presAssocID="{2807D348-9A8D-4EF6-BC0E-5A75A22E2D87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F69094C5-F06B-4352-BEC6-F785FDC3D239}" srcId="{457D0EAC-D764-4CD0-9BFA-4BC7AE7217AE}" destId="{3D096A10-36B4-4094-B5A8-786C92826AA4}" srcOrd="4" destOrd="0" parTransId="{9EBFBA6C-88FD-40DA-B33D-059EE955E6D8}" sibTransId="{0F7EE96F-840E-495C-8E1B-836C3440688B}"/>
    <dgm:cxn modelId="{0BAF0E93-B128-41CB-8BFF-7DE4AA20CE9A}" srcId="{457D0EAC-D764-4CD0-9BFA-4BC7AE7217AE}" destId="{99E875DD-D90B-4DCB-BA59-C577C75F97C4}" srcOrd="2" destOrd="0" parTransId="{008B5418-84B4-47D4-8033-8EAC244819EC}" sibTransId="{4A20D076-024F-43F3-8C46-DFAA74BA3E81}"/>
    <dgm:cxn modelId="{BAB059F7-639B-4D18-B768-27DA6B66939E}" srcId="{457D0EAC-D764-4CD0-9BFA-4BC7AE7217AE}" destId="{2807D348-9A8D-4EF6-BC0E-5A75A22E2D87}" srcOrd="5" destOrd="0" parTransId="{4569AD17-EA6B-4F90-81AE-6C786902D530}" sibTransId="{74FA0798-488A-42AB-B91A-C945983DAFB9}"/>
    <dgm:cxn modelId="{0F64557C-6C3D-4DF1-BED5-D0CF07604D46}" type="presOf" srcId="{99E875DD-D90B-4DCB-BA59-C577C75F97C4}" destId="{8D086C77-3DED-43CB-8206-D4A6C79AFD23}" srcOrd="0" destOrd="0" presId="urn:microsoft.com/office/officeart/2005/8/layout/vList2"/>
    <dgm:cxn modelId="{798F5F38-A21F-43B2-9700-19518E7B8FBD}" type="presOf" srcId="{663DDA1F-2566-4462-A372-4456977D8310}" destId="{B003BBF2-758C-4110-8313-2F885482CF6E}" srcOrd="0" destOrd="0" presId="urn:microsoft.com/office/officeart/2005/8/layout/vList2"/>
    <dgm:cxn modelId="{DDDBF238-1EE8-4CF1-95C5-5F3B2141B1BE}" type="presOf" srcId="{3D096A10-36B4-4094-B5A8-786C92826AA4}" destId="{60EA29F2-6DB0-4A0E-A902-A600C1954354}" srcOrd="0" destOrd="0" presId="urn:microsoft.com/office/officeart/2005/8/layout/vList2"/>
    <dgm:cxn modelId="{4A3C5158-3691-40E9-9CFE-EA777105F27D}" type="presOf" srcId="{2807D348-9A8D-4EF6-BC0E-5A75A22E2D87}" destId="{8D326846-2415-48B5-9B15-428CEB66F098}" srcOrd="0" destOrd="0" presId="urn:microsoft.com/office/officeart/2005/8/layout/vList2"/>
    <dgm:cxn modelId="{8457AEC5-C906-42F2-A318-98A212D44E17}" srcId="{457D0EAC-D764-4CD0-9BFA-4BC7AE7217AE}" destId="{663DDA1F-2566-4462-A372-4456977D8310}" srcOrd="0" destOrd="0" parTransId="{6DB19574-5968-4FE0-BAC5-38267AE60F99}" sibTransId="{ECAB97FB-E225-4793-BCDA-21DDEB73AB81}"/>
    <dgm:cxn modelId="{8C904D29-D81B-4305-9BB6-CA1B151A8F53}" type="presOf" srcId="{457D0EAC-D764-4CD0-9BFA-4BC7AE7217AE}" destId="{7438CD0E-A8C6-4695-A715-BCC63E10EB41}" srcOrd="0" destOrd="0" presId="urn:microsoft.com/office/officeart/2005/8/layout/vList2"/>
    <dgm:cxn modelId="{953921A3-1580-4BA5-9C71-93B821203BA0}" type="presOf" srcId="{53907C5C-A1CB-402E-9609-C2C1118621BE}" destId="{45AF6830-202F-44EE-9EC9-0F0F5F46F2B7}" srcOrd="0" destOrd="0" presId="urn:microsoft.com/office/officeart/2005/8/layout/vList2"/>
    <dgm:cxn modelId="{F8168BC6-2E7C-437A-A0D0-88776489B81B}" type="presOf" srcId="{A259959B-A2B6-4251-AE69-20C300CC25E4}" destId="{23E357BC-8E8D-436B-8ED8-8E5AD21052A6}" srcOrd="0" destOrd="0" presId="urn:microsoft.com/office/officeart/2005/8/layout/vList2"/>
    <dgm:cxn modelId="{74ACB4DE-8C05-4CE1-922A-D37A6563DBCC}" srcId="{457D0EAC-D764-4CD0-9BFA-4BC7AE7217AE}" destId="{53907C5C-A1CB-402E-9609-C2C1118621BE}" srcOrd="1" destOrd="0" parTransId="{D0635E5D-9657-409B-AD64-3B819DAE2FB2}" sibTransId="{D0CE44AB-8412-48C6-9CAD-B51DB9CEDF2E}"/>
    <dgm:cxn modelId="{9919F5CE-9B65-4CC0-9038-7FE4FEA08566}" srcId="{457D0EAC-D764-4CD0-9BFA-4BC7AE7217AE}" destId="{A259959B-A2B6-4251-AE69-20C300CC25E4}" srcOrd="3" destOrd="0" parTransId="{2B5FCDC4-3AC0-4235-B308-9121CCABDD9B}" sibTransId="{7B9D9A75-D2CB-4034-A1DF-7D5932521BCB}"/>
    <dgm:cxn modelId="{B91C4875-9C0C-4538-8AB9-912345829E83}" type="presParOf" srcId="{7438CD0E-A8C6-4695-A715-BCC63E10EB41}" destId="{B003BBF2-758C-4110-8313-2F885482CF6E}" srcOrd="0" destOrd="0" presId="urn:microsoft.com/office/officeart/2005/8/layout/vList2"/>
    <dgm:cxn modelId="{A40F1CF8-E18D-48CF-9D3C-E3C323162797}" type="presParOf" srcId="{7438CD0E-A8C6-4695-A715-BCC63E10EB41}" destId="{8AC8DEDE-7C1E-4168-BD3A-2220D25BCCBB}" srcOrd="1" destOrd="0" presId="urn:microsoft.com/office/officeart/2005/8/layout/vList2"/>
    <dgm:cxn modelId="{BDF3EE4C-6F92-4956-903A-B0B7DC8249BB}" type="presParOf" srcId="{7438CD0E-A8C6-4695-A715-BCC63E10EB41}" destId="{45AF6830-202F-44EE-9EC9-0F0F5F46F2B7}" srcOrd="2" destOrd="0" presId="urn:microsoft.com/office/officeart/2005/8/layout/vList2"/>
    <dgm:cxn modelId="{D74FEF8E-9D4D-475F-B96D-170685DABC1F}" type="presParOf" srcId="{7438CD0E-A8C6-4695-A715-BCC63E10EB41}" destId="{A0379993-A9BB-4852-B247-1C48542C8AC2}" srcOrd="3" destOrd="0" presId="urn:microsoft.com/office/officeart/2005/8/layout/vList2"/>
    <dgm:cxn modelId="{1E7F0165-0C98-4B81-8D33-B238249D4AAE}" type="presParOf" srcId="{7438CD0E-A8C6-4695-A715-BCC63E10EB41}" destId="{8D086C77-3DED-43CB-8206-D4A6C79AFD23}" srcOrd="4" destOrd="0" presId="urn:microsoft.com/office/officeart/2005/8/layout/vList2"/>
    <dgm:cxn modelId="{85794CB3-FE93-4EA8-8AAC-A46AA3C89074}" type="presParOf" srcId="{7438CD0E-A8C6-4695-A715-BCC63E10EB41}" destId="{5AD462BD-554E-4923-969B-25B0EC367D0B}" srcOrd="5" destOrd="0" presId="urn:microsoft.com/office/officeart/2005/8/layout/vList2"/>
    <dgm:cxn modelId="{5AEDE1E5-0B54-4299-AB10-E679616A82E4}" type="presParOf" srcId="{7438CD0E-A8C6-4695-A715-BCC63E10EB41}" destId="{23E357BC-8E8D-436B-8ED8-8E5AD21052A6}" srcOrd="6" destOrd="0" presId="urn:microsoft.com/office/officeart/2005/8/layout/vList2"/>
    <dgm:cxn modelId="{AA426F30-1322-4E1C-B45B-4CD0023E01C5}" type="presParOf" srcId="{7438CD0E-A8C6-4695-A715-BCC63E10EB41}" destId="{EBE4D363-C6F8-41A1-8D6F-45D43D8D3D8F}" srcOrd="7" destOrd="0" presId="urn:microsoft.com/office/officeart/2005/8/layout/vList2"/>
    <dgm:cxn modelId="{AF5B5985-68D1-4C2A-9618-B88176F38652}" type="presParOf" srcId="{7438CD0E-A8C6-4695-A715-BCC63E10EB41}" destId="{60EA29F2-6DB0-4A0E-A902-A600C1954354}" srcOrd="8" destOrd="0" presId="urn:microsoft.com/office/officeart/2005/8/layout/vList2"/>
    <dgm:cxn modelId="{E6BF60B2-98AD-4619-8D95-D72EA9EE39C5}" type="presParOf" srcId="{7438CD0E-A8C6-4695-A715-BCC63E10EB41}" destId="{0269F24F-677F-465A-BB58-328590091BD2}" srcOrd="9" destOrd="0" presId="urn:microsoft.com/office/officeart/2005/8/layout/vList2"/>
    <dgm:cxn modelId="{B78AFE9D-5009-4A8B-B74A-1FF687DB1AF0}" type="presParOf" srcId="{7438CD0E-A8C6-4695-A715-BCC63E10EB41}" destId="{8D326846-2415-48B5-9B15-428CEB66F098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FA2B22F-FA99-4D82-A484-A3D3C4CB6B0D}">
      <dsp:nvSpPr>
        <dsp:cNvPr id="0" name=""/>
        <dsp:cNvSpPr/>
      </dsp:nvSpPr>
      <dsp:spPr>
        <a:xfrm>
          <a:off x="2411" y="985033"/>
          <a:ext cx="2419052" cy="241905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3129" tIns="17780" rIns="133129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Der </a:t>
          </a:r>
          <a:r>
            <a:rPr lang="cs-CZ" sz="1400" kern="1200" dirty="0" err="1" smtClean="0"/>
            <a:t>Weg</a:t>
          </a:r>
          <a:r>
            <a:rPr lang="cs-CZ" sz="900" kern="1200" dirty="0" smtClean="0"/>
            <a:t>/ der </a:t>
          </a:r>
          <a:r>
            <a:rPr lang="cs-CZ" sz="900" kern="1200" dirty="0" err="1" smtClean="0"/>
            <a:t>Zugang</a:t>
          </a:r>
          <a:r>
            <a:rPr lang="cs-CZ" sz="900" kern="1200" dirty="0" smtClean="0"/>
            <a:t> </a:t>
          </a:r>
          <a:r>
            <a:rPr lang="cs-CZ" sz="900" kern="1200" dirty="0" err="1" smtClean="0"/>
            <a:t>zu</a:t>
          </a:r>
          <a:r>
            <a:rPr lang="cs-CZ" sz="900" kern="1200" dirty="0" smtClean="0"/>
            <a:t> </a:t>
          </a:r>
          <a:r>
            <a:rPr lang="cs-CZ" sz="900" kern="1200" dirty="0" err="1" smtClean="0"/>
            <a:t>einem</a:t>
          </a:r>
          <a:r>
            <a:rPr lang="cs-CZ" sz="900" kern="1200" dirty="0" smtClean="0"/>
            <a:t> </a:t>
          </a:r>
          <a:r>
            <a:rPr lang="cs-CZ" sz="1400" kern="1200" dirty="0" err="1" smtClean="0"/>
            <a:t>bestimmten</a:t>
          </a:r>
          <a:r>
            <a:rPr lang="cs-CZ" sz="900" kern="1200" dirty="0" smtClean="0"/>
            <a:t> </a:t>
          </a:r>
          <a:r>
            <a:rPr lang="cs-CZ" sz="900" kern="1200" dirty="0" err="1" smtClean="0"/>
            <a:t>Ziel</a:t>
          </a:r>
          <a:endParaRPr lang="cs-CZ" sz="900" kern="1200" dirty="0"/>
        </a:p>
      </dsp:txBody>
      <dsp:txXfrm>
        <a:off x="2411" y="985033"/>
        <a:ext cx="2419052" cy="2419052"/>
      </dsp:txXfrm>
    </dsp:sp>
    <dsp:sp modelId="{186BF893-1AE6-461F-882D-E37330498F54}">
      <dsp:nvSpPr>
        <dsp:cNvPr id="0" name=""/>
        <dsp:cNvSpPr/>
      </dsp:nvSpPr>
      <dsp:spPr>
        <a:xfrm>
          <a:off x="1937652" y="985033"/>
          <a:ext cx="2419052" cy="241905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3129" tIns="15240" rIns="133129" bIns="1524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err="1" smtClean="0"/>
            <a:t>Ein</a:t>
          </a:r>
          <a:r>
            <a:rPr lang="cs-CZ" sz="1200" kern="1200" dirty="0" smtClean="0"/>
            <a:t> </a:t>
          </a:r>
          <a:r>
            <a:rPr lang="cs-CZ" sz="1200" kern="1200" dirty="0" err="1" smtClean="0"/>
            <a:t>planmä</a:t>
          </a:r>
          <a:r>
            <a:rPr lang="de-DE" sz="1200" kern="1200" dirty="0" err="1" smtClean="0"/>
            <a:t>ßiger</a:t>
          </a:r>
          <a:r>
            <a:rPr lang="de-DE" sz="1200" kern="1200" dirty="0" smtClean="0"/>
            <a:t> </a:t>
          </a:r>
          <a:r>
            <a:rPr lang="de-DE" sz="1800" kern="1200" dirty="0" smtClean="0"/>
            <a:t>Prozess </a:t>
          </a:r>
          <a:r>
            <a:rPr lang="de-DE" sz="1200" kern="1200" dirty="0" smtClean="0"/>
            <a:t>zur </a:t>
          </a:r>
          <a:r>
            <a:rPr lang="de-DE" sz="1800" kern="1200" dirty="0" smtClean="0"/>
            <a:t>Vermittlung</a:t>
          </a:r>
          <a:r>
            <a:rPr lang="de-DE" sz="1200" kern="1200" dirty="0" smtClean="0"/>
            <a:t> von Lerninhalten</a:t>
          </a:r>
          <a:endParaRPr lang="cs-CZ" sz="1200" kern="1200" dirty="0"/>
        </a:p>
      </dsp:txBody>
      <dsp:txXfrm>
        <a:off x="1937652" y="985033"/>
        <a:ext cx="2419052" cy="2419052"/>
      </dsp:txXfrm>
    </dsp:sp>
    <dsp:sp modelId="{C4F24038-34E1-4FB9-8D77-EE981157882B}">
      <dsp:nvSpPr>
        <dsp:cNvPr id="0" name=""/>
        <dsp:cNvSpPr/>
      </dsp:nvSpPr>
      <dsp:spPr>
        <a:xfrm>
          <a:off x="3872894" y="985033"/>
          <a:ext cx="2419052" cy="241905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3129" tIns="25400" rIns="133129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dirty="0" smtClean="0"/>
            <a:t>Zweifache Bedeutung</a:t>
          </a:r>
          <a:endParaRPr lang="de-DE" sz="2000" kern="1200" dirty="0"/>
        </a:p>
      </dsp:txBody>
      <dsp:txXfrm>
        <a:off x="3872894" y="985033"/>
        <a:ext cx="2419052" cy="2419052"/>
      </dsp:txXfrm>
    </dsp:sp>
    <dsp:sp modelId="{7C195E13-B4E4-434E-A45F-5E197504402F}">
      <dsp:nvSpPr>
        <dsp:cNvPr id="0" name=""/>
        <dsp:cNvSpPr/>
      </dsp:nvSpPr>
      <dsp:spPr>
        <a:xfrm>
          <a:off x="5808136" y="447326"/>
          <a:ext cx="2419052" cy="349446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3129" tIns="25400" rIns="133129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dirty="0" smtClean="0"/>
            <a:t>Konkretes Vorgehen 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dirty="0" smtClean="0"/>
            <a:t>x 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dirty="0" smtClean="0"/>
            <a:t>didaktisch methodische Konzeption</a:t>
          </a:r>
          <a:endParaRPr lang="de-DE" sz="2000" kern="1200" dirty="0"/>
        </a:p>
      </dsp:txBody>
      <dsp:txXfrm>
        <a:off x="5808136" y="447326"/>
        <a:ext cx="2419052" cy="349446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A972BA4-24E4-4806-B19E-85B0761AD0BA}">
      <dsp:nvSpPr>
        <dsp:cNvPr id="0" name=""/>
        <dsp:cNvSpPr/>
      </dsp:nvSpPr>
      <dsp:spPr>
        <a:xfrm>
          <a:off x="3463511" y="1117469"/>
          <a:ext cx="1431555" cy="143173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CCB0FB1E-529D-4310-AFF3-E0CDE1ED1905}">
      <dsp:nvSpPr>
        <dsp:cNvPr id="0" name=""/>
        <dsp:cNvSpPr/>
      </dsp:nvSpPr>
      <dsp:spPr>
        <a:xfrm>
          <a:off x="3359127" y="0"/>
          <a:ext cx="1640323" cy="877824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/>
            <a:t>Überbegriff</a:t>
          </a:r>
          <a:endParaRPr lang="cs-CZ" sz="1800" kern="1200" dirty="0"/>
        </a:p>
      </dsp:txBody>
      <dsp:txXfrm>
        <a:off x="3359127" y="0"/>
        <a:ext cx="1640323" cy="877824"/>
      </dsp:txXfrm>
    </dsp:sp>
    <dsp:sp modelId="{FB1FFA79-721C-4D7E-AA5A-D0F7642189D5}">
      <dsp:nvSpPr>
        <dsp:cNvPr id="0" name=""/>
        <dsp:cNvSpPr/>
      </dsp:nvSpPr>
      <dsp:spPr>
        <a:xfrm>
          <a:off x="3883434" y="1319369"/>
          <a:ext cx="1431555" cy="143173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9005FEDA-5823-4948-B703-E1067964D6DB}">
      <dsp:nvSpPr>
        <dsp:cNvPr id="0" name=""/>
        <dsp:cNvSpPr/>
      </dsp:nvSpPr>
      <dsp:spPr>
        <a:xfrm>
          <a:off x="5099260" y="833932"/>
          <a:ext cx="2335427" cy="965606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/>
            <a:t>Pädagogische Lehr- und Forschungsdisziplin</a:t>
          </a:r>
          <a:endParaRPr lang="cs-CZ" sz="1800" kern="1200" dirty="0"/>
        </a:p>
      </dsp:txBody>
      <dsp:txXfrm>
        <a:off x="5099260" y="833932"/>
        <a:ext cx="2335427" cy="965606"/>
      </dsp:txXfrm>
    </dsp:sp>
    <dsp:sp modelId="{D354879B-FF5A-4360-B228-0696B18D9713}">
      <dsp:nvSpPr>
        <dsp:cNvPr id="0" name=""/>
        <dsp:cNvSpPr/>
      </dsp:nvSpPr>
      <dsp:spPr>
        <a:xfrm>
          <a:off x="3986625" y="1773643"/>
          <a:ext cx="1431555" cy="143173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9AADC65F-130E-4F84-8156-9C2CCD429670}">
      <dsp:nvSpPr>
        <dsp:cNvPr id="0" name=""/>
        <dsp:cNvSpPr/>
      </dsp:nvSpPr>
      <dsp:spPr>
        <a:xfrm>
          <a:off x="5640668" y="2062886"/>
          <a:ext cx="1521027" cy="1031443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/>
            <a:t>befasst sich mit Zielen und Lerninhalten</a:t>
          </a:r>
          <a:endParaRPr lang="cs-CZ" sz="1800" kern="1200" dirty="0"/>
        </a:p>
      </dsp:txBody>
      <dsp:txXfrm>
        <a:off x="5640668" y="2062886"/>
        <a:ext cx="1521027" cy="1031443"/>
      </dsp:txXfrm>
    </dsp:sp>
    <dsp:sp modelId="{84059436-711A-4468-B1C5-B1655E2D8E64}">
      <dsp:nvSpPr>
        <dsp:cNvPr id="0" name=""/>
        <dsp:cNvSpPr/>
      </dsp:nvSpPr>
      <dsp:spPr>
        <a:xfrm>
          <a:off x="3696139" y="2137940"/>
          <a:ext cx="1431555" cy="143173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D07BB805-A624-4AD7-980A-11F2EE9E4B6F}">
      <dsp:nvSpPr>
        <dsp:cNvPr id="0" name=""/>
        <dsp:cNvSpPr/>
      </dsp:nvSpPr>
      <dsp:spPr>
        <a:xfrm>
          <a:off x="4984538" y="3445459"/>
          <a:ext cx="1640323" cy="94366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/>
            <a:t>Lern- und Lehrtheorien</a:t>
          </a:r>
          <a:endParaRPr lang="cs-CZ" sz="1800" kern="1200" dirty="0"/>
        </a:p>
      </dsp:txBody>
      <dsp:txXfrm>
        <a:off x="4984538" y="3445459"/>
        <a:ext cx="1640323" cy="943660"/>
      </dsp:txXfrm>
    </dsp:sp>
    <dsp:sp modelId="{7755CECE-CEDF-4AD9-9CB0-1ADC2562ACE4}">
      <dsp:nvSpPr>
        <dsp:cNvPr id="0" name=""/>
        <dsp:cNvSpPr/>
      </dsp:nvSpPr>
      <dsp:spPr>
        <a:xfrm>
          <a:off x="3230883" y="2137940"/>
          <a:ext cx="1431555" cy="143173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343891C3-70A1-49EE-AD6F-811956176614}">
      <dsp:nvSpPr>
        <dsp:cNvPr id="0" name=""/>
        <dsp:cNvSpPr/>
      </dsp:nvSpPr>
      <dsp:spPr>
        <a:xfrm>
          <a:off x="1576539" y="3445459"/>
          <a:ext cx="1954675" cy="94366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/>
            <a:t>Lernstoffauswahl, Progression</a:t>
          </a:r>
          <a:endParaRPr lang="cs-CZ" sz="1800" kern="1200" dirty="0"/>
        </a:p>
      </dsp:txBody>
      <dsp:txXfrm>
        <a:off x="1576539" y="3445459"/>
        <a:ext cx="1954675" cy="943660"/>
      </dsp:txXfrm>
    </dsp:sp>
    <dsp:sp modelId="{71810FA1-63F8-408F-940E-8873AE372C90}">
      <dsp:nvSpPr>
        <dsp:cNvPr id="0" name=""/>
        <dsp:cNvSpPr/>
      </dsp:nvSpPr>
      <dsp:spPr>
        <a:xfrm>
          <a:off x="2940397" y="1773643"/>
          <a:ext cx="1431555" cy="143173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3615410B-B099-4EA8-8CF0-CE902962E602}">
      <dsp:nvSpPr>
        <dsp:cNvPr id="0" name=""/>
        <dsp:cNvSpPr/>
      </dsp:nvSpPr>
      <dsp:spPr>
        <a:xfrm>
          <a:off x="305901" y="2069580"/>
          <a:ext cx="2324966" cy="1031443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/>
            <a:t>Lehrer- u. Schülerpersönlichkeit</a:t>
          </a:r>
          <a:endParaRPr lang="cs-CZ" sz="1800" kern="1200" dirty="0"/>
        </a:p>
      </dsp:txBody>
      <dsp:txXfrm>
        <a:off x="305901" y="2069580"/>
        <a:ext cx="2324966" cy="1031443"/>
      </dsp:txXfrm>
    </dsp:sp>
    <dsp:sp modelId="{91D69596-59DF-4605-BC53-FF3A40ED9BDD}">
      <dsp:nvSpPr>
        <dsp:cNvPr id="0" name=""/>
        <dsp:cNvSpPr/>
      </dsp:nvSpPr>
      <dsp:spPr>
        <a:xfrm>
          <a:off x="3043588" y="1319369"/>
          <a:ext cx="1431555" cy="143173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A452933E-A8B4-4BE5-8BD6-9C732CCC719B}">
      <dsp:nvSpPr>
        <dsp:cNvPr id="0" name=""/>
        <dsp:cNvSpPr/>
      </dsp:nvSpPr>
      <dsp:spPr>
        <a:xfrm>
          <a:off x="809949" y="833932"/>
          <a:ext cx="2563309" cy="965606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/>
            <a:t>Bildungsaufgaben </a:t>
          </a:r>
          <a:r>
            <a:rPr lang="de-DE" sz="1800" kern="1200" dirty="0" err="1" smtClean="0"/>
            <a:t>u.Lerntätigkeiten</a:t>
          </a:r>
          <a:endParaRPr lang="de-DE" sz="1800" kern="1200" dirty="0"/>
        </a:p>
      </dsp:txBody>
      <dsp:txXfrm>
        <a:off x="809949" y="833932"/>
        <a:ext cx="2563309" cy="96560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6C5EC85-BCB7-4C6B-8455-BB4CEE8B8439}">
      <dsp:nvSpPr>
        <dsp:cNvPr id="0" name=""/>
        <dsp:cNvSpPr/>
      </dsp:nvSpPr>
      <dsp:spPr>
        <a:xfrm>
          <a:off x="4011" y="0"/>
          <a:ext cx="2154336" cy="19442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dirty="0" err="1" smtClean="0"/>
            <a:t>Fachdidaktiken</a:t>
          </a:r>
          <a:r>
            <a:rPr lang="de-DE" sz="2000" kern="1200" dirty="0" smtClean="0"/>
            <a:t>:  Didaktik des Deutschen als Fremdsprache  / des Englischen als Fremdsprache</a:t>
          </a:r>
          <a:endParaRPr lang="cs-CZ" sz="2000" kern="1200" dirty="0"/>
        </a:p>
      </dsp:txBody>
      <dsp:txXfrm>
        <a:off x="4011" y="0"/>
        <a:ext cx="2154336" cy="1944216"/>
      </dsp:txXfrm>
    </dsp:sp>
    <dsp:sp modelId="{81EE3A7E-6AF0-499E-9164-3C2D2F6D5FD8}">
      <dsp:nvSpPr>
        <dsp:cNvPr id="0" name=""/>
        <dsp:cNvSpPr/>
      </dsp:nvSpPr>
      <dsp:spPr>
        <a:xfrm>
          <a:off x="2412517" y="704970"/>
          <a:ext cx="538837" cy="53427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2000" kern="1200"/>
        </a:p>
      </dsp:txBody>
      <dsp:txXfrm>
        <a:off x="2412517" y="704970"/>
        <a:ext cx="538837" cy="534275"/>
      </dsp:txXfrm>
    </dsp:sp>
    <dsp:sp modelId="{C8D73BFC-DEFF-4DE6-906E-7081445040EF}">
      <dsp:nvSpPr>
        <dsp:cNvPr id="0" name=""/>
        <dsp:cNvSpPr/>
      </dsp:nvSpPr>
      <dsp:spPr>
        <a:xfrm>
          <a:off x="3175023" y="0"/>
          <a:ext cx="2154336" cy="19442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dirty="0" smtClean="0"/>
            <a:t>Didaktik des Deutschen als Zweitsprache ……..</a:t>
          </a:r>
          <a:endParaRPr lang="de-DE" sz="2000" kern="1200" dirty="0"/>
        </a:p>
      </dsp:txBody>
      <dsp:txXfrm>
        <a:off x="3175023" y="0"/>
        <a:ext cx="2154336" cy="1944216"/>
      </dsp:txXfrm>
    </dsp:sp>
    <dsp:sp modelId="{334F8674-7972-4629-BE94-F973043A816B}">
      <dsp:nvSpPr>
        <dsp:cNvPr id="0" name=""/>
        <dsp:cNvSpPr/>
      </dsp:nvSpPr>
      <dsp:spPr>
        <a:xfrm>
          <a:off x="5507859" y="704970"/>
          <a:ext cx="378419" cy="53427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2000" kern="1200"/>
        </a:p>
      </dsp:txBody>
      <dsp:txXfrm>
        <a:off x="5507859" y="704970"/>
        <a:ext cx="378419" cy="534275"/>
      </dsp:txXfrm>
    </dsp:sp>
    <dsp:sp modelId="{299544DD-5950-458A-B828-A59ACCB29A2F}">
      <dsp:nvSpPr>
        <dsp:cNvPr id="0" name=""/>
        <dsp:cNvSpPr/>
      </dsp:nvSpPr>
      <dsp:spPr>
        <a:xfrm>
          <a:off x="6043359" y="0"/>
          <a:ext cx="2154336" cy="19442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dirty="0" smtClean="0"/>
            <a:t>Didaktik des Deutschen als zweiter Fremdsprache - </a:t>
          </a:r>
          <a:r>
            <a:rPr lang="de-DE" sz="2000" kern="1200" dirty="0" err="1" smtClean="0"/>
            <a:t>Tertiärsprache</a:t>
          </a:r>
          <a:endParaRPr lang="de-DE" sz="2000" kern="1200" dirty="0"/>
        </a:p>
      </dsp:txBody>
      <dsp:txXfrm>
        <a:off x="6043359" y="0"/>
        <a:ext cx="2154336" cy="1944216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6FC793F-9F35-4017-8927-EFE741720ACA}">
      <dsp:nvSpPr>
        <dsp:cNvPr id="0" name=""/>
        <dsp:cNvSpPr/>
      </dsp:nvSpPr>
      <dsp:spPr>
        <a:xfrm>
          <a:off x="3291839" y="0"/>
          <a:ext cx="4937760" cy="137159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75" tIns="15875" rIns="15875" bIns="15875" numCol="1" spcCol="1270" anchor="t" anchorCtr="0">
          <a:noAutofit/>
        </a:bodyPr>
        <a:lstStyle/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de-DE" sz="2500" kern="1200" dirty="0"/>
        </a:p>
      </dsp:txBody>
      <dsp:txXfrm>
        <a:off x="3291839" y="0"/>
        <a:ext cx="4937760" cy="1371599"/>
      </dsp:txXfrm>
    </dsp:sp>
    <dsp:sp modelId="{B1E873AA-C245-48ED-9100-DF091C522603}">
      <dsp:nvSpPr>
        <dsp:cNvPr id="0" name=""/>
        <dsp:cNvSpPr/>
      </dsp:nvSpPr>
      <dsp:spPr>
        <a:xfrm>
          <a:off x="0" y="0"/>
          <a:ext cx="3291840" cy="13715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500" kern="1200" dirty="0" smtClean="0"/>
            <a:t>Das Ziel ist den angehenden FS-Lehrern/-innen:</a:t>
          </a:r>
          <a:endParaRPr lang="cs-CZ" sz="2500" kern="1200" dirty="0"/>
        </a:p>
      </dsp:txBody>
      <dsp:txXfrm>
        <a:off x="0" y="0"/>
        <a:ext cx="3291840" cy="1371599"/>
      </dsp:txXfrm>
    </dsp:sp>
    <dsp:sp modelId="{173A208B-5C61-4E17-82B4-AC2305F88B8B}">
      <dsp:nvSpPr>
        <dsp:cNvPr id="0" name=""/>
        <dsp:cNvSpPr/>
      </dsp:nvSpPr>
      <dsp:spPr>
        <a:xfrm>
          <a:off x="3291839" y="1508760"/>
          <a:ext cx="4937760" cy="137159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75" tIns="15875" rIns="15875" bIns="15875" numCol="1" spcCol="1270" anchor="t" anchorCtr="0">
          <a:noAutofit/>
        </a:bodyPr>
        <a:lstStyle/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500" kern="1200" dirty="0" smtClean="0"/>
            <a:t>(</a:t>
          </a:r>
          <a:r>
            <a:rPr lang="de-DE" sz="2500" i="1" kern="1200" dirty="0" smtClean="0"/>
            <a:t>fachwissenschaftliche Kompetenz</a:t>
          </a:r>
          <a:r>
            <a:rPr lang="de-DE" sz="2500" kern="1200" dirty="0" smtClean="0"/>
            <a:t>)</a:t>
          </a:r>
          <a:endParaRPr lang="cs-CZ" sz="2500" kern="1200" dirty="0"/>
        </a:p>
      </dsp:txBody>
      <dsp:txXfrm>
        <a:off x="3291839" y="1508760"/>
        <a:ext cx="4937760" cy="1371599"/>
      </dsp:txXfrm>
    </dsp:sp>
    <dsp:sp modelId="{FC690064-F91E-4E04-A16A-269DFDF5ACAA}">
      <dsp:nvSpPr>
        <dsp:cNvPr id="0" name=""/>
        <dsp:cNvSpPr/>
      </dsp:nvSpPr>
      <dsp:spPr>
        <a:xfrm>
          <a:off x="0" y="1508760"/>
          <a:ext cx="3291840" cy="13715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500" kern="1200" dirty="0" smtClean="0"/>
            <a:t>- das fachdidaktische Wissen zu vermitteln</a:t>
          </a:r>
          <a:endParaRPr lang="cs-CZ" sz="2500" kern="1200" dirty="0"/>
        </a:p>
      </dsp:txBody>
      <dsp:txXfrm>
        <a:off x="0" y="1508760"/>
        <a:ext cx="3291840" cy="1371599"/>
      </dsp:txXfrm>
    </dsp:sp>
    <dsp:sp modelId="{48F74A62-A554-4C4D-B11B-095ABA19D981}">
      <dsp:nvSpPr>
        <dsp:cNvPr id="0" name=""/>
        <dsp:cNvSpPr/>
      </dsp:nvSpPr>
      <dsp:spPr>
        <a:xfrm>
          <a:off x="3291839" y="3017519"/>
          <a:ext cx="4937760" cy="137159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75" tIns="15875" rIns="15875" bIns="15875" numCol="1" spcCol="1270" anchor="t" anchorCtr="0">
          <a:noAutofit/>
        </a:bodyPr>
        <a:lstStyle/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500" kern="1200" dirty="0" smtClean="0"/>
            <a:t>(</a:t>
          </a:r>
          <a:r>
            <a:rPr lang="de-DE" sz="2500" i="1" kern="1200" dirty="0" smtClean="0"/>
            <a:t>methodisch-didaktische Kompetenz)</a:t>
          </a:r>
          <a:endParaRPr lang="de-DE" sz="2500" kern="1200" dirty="0"/>
        </a:p>
      </dsp:txBody>
      <dsp:txXfrm>
        <a:off x="3291839" y="3017519"/>
        <a:ext cx="4937760" cy="1371599"/>
      </dsp:txXfrm>
    </dsp:sp>
    <dsp:sp modelId="{E178FB6A-7DB7-4529-B3E3-D389E68CF7AF}">
      <dsp:nvSpPr>
        <dsp:cNvPr id="0" name=""/>
        <dsp:cNvSpPr/>
      </dsp:nvSpPr>
      <dsp:spPr>
        <a:xfrm>
          <a:off x="0" y="3017519"/>
          <a:ext cx="3291840" cy="13715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500" kern="1200" dirty="0" smtClean="0"/>
            <a:t>- das fachdidaktische Können zu entwickeln</a:t>
          </a:r>
          <a:endParaRPr lang="cs-CZ" sz="2500" kern="1200" dirty="0"/>
        </a:p>
      </dsp:txBody>
      <dsp:txXfrm>
        <a:off x="0" y="3017519"/>
        <a:ext cx="3291840" cy="1371599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DD46DA8-229F-46BC-9A88-843DAA52A50E}">
      <dsp:nvSpPr>
        <dsp:cNvPr id="0" name=""/>
        <dsp:cNvSpPr/>
      </dsp:nvSpPr>
      <dsp:spPr>
        <a:xfrm>
          <a:off x="1289330" y="0"/>
          <a:ext cx="4389120" cy="438912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598D13-31A2-4545-BFEB-C4C8A449F9EA}">
      <dsp:nvSpPr>
        <dsp:cNvPr id="0" name=""/>
        <dsp:cNvSpPr/>
      </dsp:nvSpPr>
      <dsp:spPr>
        <a:xfrm>
          <a:off x="3010703" y="439413"/>
          <a:ext cx="3799301" cy="57479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dirty="0" smtClean="0"/>
            <a:t>Theorien zum Erst-, Zweit- und Fremdsprachenerwerb</a:t>
          </a:r>
          <a:endParaRPr lang="de-DE" sz="2000" kern="1200" dirty="0"/>
        </a:p>
      </dsp:txBody>
      <dsp:txXfrm>
        <a:off x="3010703" y="439413"/>
        <a:ext cx="3799301" cy="574796"/>
      </dsp:txXfrm>
    </dsp:sp>
    <dsp:sp modelId="{8822E074-E23E-45B3-9D36-95BB4EA8AA80}">
      <dsp:nvSpPr>
        <dsp:cNvPr id="0" name=""/>
        <dsp:cNvSpPr/>
      </dsp:nvSpPr>
      <dsp:spPr>
        <a:xfrm>
          <a:off x="2928396" y="1057447"/>
          <a:ext cx="3963915" cy="34590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dirty="0" smtClean="0"/>
            <a:t>Methoden des FSUs</a:t>
          </a:r>
          <a:endParaRPr lang="de-DE" sz="1100" kern="1200" dirty="0"/>
        </a:p>
      </dsp:txBody>
      <dsp:txXfrm>
        <a:off x="2928396" y="1057447"/>
        <a:ext cx="3963915" cy="345900"/>
      </dsp:txXfrm>
    </dsp:sp>
    <dsp:sp modelId="{F3632AF2-49E7-4A6F-B58E-4D06E2EA26E4}">
      <dsp:nvSpPr>
        <dsp:cNvPr id="0" name=""/>
        <dsp:cNvSpPr/>
      </dsp:nvSpPr>
      <dsp:spPr>
        <a:xfrm>
          <a:off x="2948980" y="1446585"/>
          <a:ext cx="3922747" cy="34590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/>
            <a:t>Bezugsdisziplinen der FSD</a:t>
          </a:r>
          <a:endParaRPr lang="de-DE" sz="1800" kern="1200" dirty="0"/>
        </a:p>
      </dsp:txBody>
      <dsp:txXfrm>
        <a:off x="2948980" y="1446585"/>
        <a:ext cx="3922747" cy="345900"/>
      </dsp:txXfrm>
    </dsp:sp>
    <dsp:sp modelId="{4BBEC0A1-C7C2-4204-8925-9E78DCEC0E49}">
      <dsp:nvSpPr>
        <dsp:cNvPr id="0" name=""/>
        <dsp:cNvSpPr/>
      </dsp:nvSpPr>
      <dsp:spPr>
        <a:xfrm>
          <a:off x="2938695" y="1835722"/>
          <a:ext cx="3943317" cy="51419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/>
            <a:t>Vermittlung</a:t>
          </a:r>
          <a:r>
            <a:rPr lang="de-DE" sz="1500" kern="1200" dirty="0" smtClean="0"/>
            <a:t> </a:t>
          </a:r>
          <a:r>
            <a:rPr lang="de-DE" sz="1800" kern="1200" dirty="0" smtClean="0"/>
            <a:t>der sprachlichen  Aspekte</a:t>
          </a:r>
          <a:endParaRPr lang="de-DE" sz="1800" kern="1200" dirty="0"/>
        </a:p>
      </dsp:txBody>
      <dsp:txXfrm>
        <a:off x="2938695" y="1835722"/>
        <a:ext cx="3943317" cy="514194"/>
      </dsp:txXfrm>
    </dsp:sp>
    <dsp:sp modelId="{C06B5E49-304B-43A6-A5E0-97CD7C2A977B}">
      <dsp:nvSpPr>
        <dsp:cNvPr id="0" name=""/>
        <dsp:cNvSpPr/>
      </dsp:nvSpPr>
      <dsp:spPr>
        <a:xfrm>
          <a:off x="2890652" y="2357617"/>
          <a:ext cx="4059830" cy="34590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/>
            <a:t>Vermittlung der Fertigkeiten</a:t>
          </a:r>
          <a:endParaRPr lang="de-DE" sz="1800" kern="1200" dirty="0"/>
        </a:p>
      </dsp:txBody>
      <dsp:txXfrm>
        <a:off x="2890652" y="2357617"/>
        <a:ext cx="4059830" cy="345900"/>
      </dsp:txXfrm>
    </dsp:sp>
    <dsp:sp modelId="{19A423BD-9639-4D32-87A6-B9F9DFFA33A2}">
      <dsp:nvSpPr>
        <dsp:cNvPr id="0" name=""/>
        <dsp:cNvSpPr/>
      </dsp:nvSpPr>
      <dsp:spPr>
        <a:xfrm>
          <a:off x="2918083" y="2782293"/>
          <a:ext cx="3984541" cy="34590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/>
            <a:t>Landeskundedidaktik</a:t>
          </a:r>
          <a:endParaRPr lang="de-DE" sz="1800" kern="1200" dirty="0"/>
        </a:p>
      </dsp:txBody>
      <dsp:txXfrm>
        <a:off x="2918083" y="2782293"/>
        <a:ext cx="3984541" cy="345900"/>
      </dsp:txXfrm>
    </dsp:sp>
    <dsp:sp modelId="{25E76058-CE7A-4EF0-B5B7-6A48244F0C17}">
      <dsp:nvSpPr>
        <dsp:cNvPr id="0" name=""/>
        <dsp:cNvSpPr/>
      </dsp:nvSpPr>
      <dsp:spPr>
        <a:xfrm>
          <a:off x="2890666" y="3171431"/>
          <a:ext cx="4039375" cy="34590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/>
            <a:t>Literaturdidaktik</a:t>
          </a:r>
          <a:endParaRPr lang="de-DE" sz="1800" kern="1200" dirty="0"/>
        </a:p>
      </dsp:txBody>
      <dsp:txXfrm>
        <a:off x="2890666" y="3171431"/>
        <a:ext cx="4039375" cy="345900"/>
      </dsp:txXfrm>
    </dsp:sp>
    <dsp:sp modelId="{8D553079-1191-4327-AD3C-F434EE4678EE}">
      <dsp:nvSpPr>
        <dsp:cNvPr id="0" name=""/>
        <dsp:cNvSpPr/>
      </dsp:nvSpPr>
      <dsp:spPr>
        <a:xfrm>
          <a:off x="2890666" y="3560569"/>
          <a:ext cx="4039375" cy="34590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/>
            <a:t>Leistungsmessung</a:t>
          </a:r>
          <a:endParaRPr lang="de-DE" sz="1800" kern="1200" dirty="0"/>
        </a:p>
      </dsp:txBody>
      <dsp:txXfrm>
        <a:off x="2890666" y="3560569"/>
        <a:ext cx="4039375" cy="34590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003BBF2-758C-4110-8313-2F885482CF6E}">
      <dsp:nvSpPr>
        <dsp:cNvPr id="0" name=""/>
        <dsp:cNvSpPr/>
      </dsp:nvSpPr>
      <dsp:spPr>
        <a:xfrm>
          <a:off x="0" y="196489"/>
          <a:ext cx="8229600" cy="606023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 err="1" smtClean="0"/>
            <a:t>Sprachliche</a:t>
          </a:r>
          <a:r>
            <a:rPr lang="cs-CZ" sz="2300" kern="1200" dirty="0" smtClean="0"/>
            <a:t> </a:t>
          </a:r>
          <a:r>
            <a:rPr lang="cs-CZ" sz="2400" kern="1200" dirty="0" err="1" smtClean="0"/>
            <a:t>Lernziele</a:t>
          </a:r>
          <a:r>
            <a:rPr lang="cs-CZ" sz="2300" kern="1200" dirty="0" smtClean="0"/>
            <a:t>: </a:t>
          </a:r>
          <a:r>
            <a:rPr lang="cs-CZ" sz="2300" i="1" kern="1200" dirty="0" err="1" smtClean="0"/>
            <a:t>kommunikative</a:t>
          </a:r>
          <a:r>
            <a:rPr lang="cs-CZ" sz="2300" i="1" kern="1200" dirty="0" smtClean="0"/>
            <a:t> </a:t>
          </a:r>
          <a:r>
            <a:rPr lang="cs-CZ" sz="2300" i="1" kern="1200" dirty="0" err="1" smtClean="0"/>
            <a:t>Kompetenz</a:t>
          </a:r>
          <a:endParaRPr lang="cs-CZ" sz="2300" i="1" kern="1200" dirty="0"/>
        </a:p>
      </dsp:txBody>
      <dsp:txXfrm>
        <a:off x="0" y="196489"/>
        <a:ext cx="8229600" cy="606023"/>
      </dsp:txXfrm>
    </dsp:sp>
    <dsp:sp modelId="{45AF6830-202F-44EE-9EC9-0F0F5F46F2B7}">
      <dsp:nvSpPr>
        <dsp:cNvPr id="0" name=""/>
        <dsp:cNvSpPr/>
      </dsp:nvSpPr>
      <dsp:spPr>
        <a:xfrm>
          <a:off x="0" y="874513"/>
          <a:ext cx="8229600" cy="60602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i="1" kern="1200" dirty="0" err="1" smtClean="0"/>
            <a:t>Fertigkeiten</a:t>
          </a:r>
          <a:r>
            <a:rPr lang="cs-CZ" sz="2500" i="1" kern="1200" dirty="0" smtClean="0"/>
            <a:t> + </a:t>
          </a:r>
          <a:r>
            <a:rPr lang="cs-CZ" sz="2500" i="1" kern="1200" dirty="0" err="1" smtClean="0"/>
            <a:t>Teilkompetenzen</a:t>
          </a:r>
          <a:r>
            <a:rPr lang="cs-CZ" sz="2500" i="1" kern="1200" dirty="0" smtClean="0"/>
            <a:t> /</a:t>
          </a:r>
          <a:r>
            <a:rPr lang="cs-CZ" sz="2500" i="1" kern="1200" dirty="0" err="1" smtClean="0"/>
            <a:t>Teilaspekte</a:t>
          </a:r>
          <a:r>
            <a:rPr lang="cs-CZ" sz="2500" i="1" kern="1200" dirty="0" smtClean="0"/>
            <a:t> der </a:t>
          </a:r>
          <a:r>
            <a:rPr lang="cs-CZ" sz="2500" i="1" kern="1200" dirty="0" err="1" smtClean="0"/>
            <a:t>Sprache</a:t>
          </a:r>
          <a:endParaRPr lang="cs-CZ" sz="2500" i="1" kern="1200" dirty="0"/>
        </a:p>
      </dsp:txBody>
      <dsp:txXfrm>
        <a:off x="0" y="874513"/>
        <a:ext cx="8229600" cy="606023"/>
      </dsp:txXfrm>
    </dsp:sp>
    <dsp:sp modelId="{8D086C77-3DED-43CB-8206-D4A6C79AFD23}">
      <dsp:nvSpPr>
        <dsp:cNvPr id="0" name=""/>
        <dsp:cNvSpPr/>
      </dsp:nvSpPr>
      <dsp:spPr>
        <a:xfrm>
          <a:off x="0" y="1552536"/>
          <a:ext cx="8229600" cy="606023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err="1" smtClean="0"/>
            <a:t>Sozial</a:t>
          </a:r>
          <a:r>
            <a:rPr lang="cs-CZ" sz="2500" kern="1200" dirty="0" smtClean="0"/>
            <a:t>-</a:t>
          </a:r>
          <a:r>
            <a:rPr lang="cs-CZ" sz="2500" kern="1200" dirty="0" err="1" smtClean="0"/>
            <a:t>affektive</a:t>
          </a:r>
          <a:r>
            <a:rPr lang="cs-CZ" sz="2500" kern="1200" dirty="0" smtClean="0"/>
            <a:t> </a:t>
          </a:r>
          <a:r>
            <a:rPr lang="cs-CZ" sz="2500" kern="1200" dirty="0" err="1" smtClean="0"/>
            <a:t>Lernziele</a:t>
          </a:r>
          <a:r>
            <a:rPr lang="cs-CZ" sz="2500" kern="1200" dirty="0" smtClean="0"/>
            <a:t>:</a:t>
          </a:r>
          <a:endParaRPr lang="cs-CZ" sz="2500" kern="1200" dirty="0"/>
        </a:p>
      </dsp:txBody>
      <dsp:txXfrm>
        <a:off x="0" y="1552536"/>
        <a:ext cx="8229600" cy="606023"/>
      </dsp:txXfrm>
    </dsp:sp>
    <dsp:sp modelId="{23E357BC-8E8D-436B-8ED8-8E5AD21052A6}">
      <dsp:nvSpPr>
        <dsp:cNvPr id="0" name=""/>
        <dsp:cNvSpPr/>
      </dsp:nvSpPr>
      <dsp:spPr>
        <a:xfrm>
          <a:off x="0" y="2230560"/>
          <a:ext cx="8229600" cy="60602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i="1" kern="1200" dirty="0" err="1" smtClean="0"/>
            <a:t>Einstellung</a:t>
          </a:r>
          <a:r>
            <a:rPr lang="cs-CZ" sz="2500" i="1" kern="1200" dirty="0" smtClean="0"/>
            <a:t> </a:t>
          </a:r>
          <a:r>
            <a:rPr lang="cs-CZ" sz="2500" i="1" kern="1200" dirty="0" err="1" smtClean="0"/>
            <a:t>zur</a:t>
          </a:r>
          <a:r>
            <a:rPr lang="cs-CZ" sz="2500" i="1" kern="1200" dirty="0" smtClean="0"/>
            <a:t> </a:t>
          </a:r>
          <a:r>
            <a:rPr lang="cs-CZ" sz="2500" i="1" kern="1200" dirty="0" err="1" smtClean="0"/>
            <a:t>Zielkultur</a:t>
          </a:r>
          <a:endParaRPr lang="cs-CZ" sz="2500" i="1" kern="1200" dirty="0"/>
        </a:p>
      </dsp:txBody>
      <dsp:txXfrm>
        <a:off x="0" y="2230560"/>
        <a:ext cx="8229600" cy="606023"/>
      </dsp:txXfrm>
    </dsp:sp>
    <dsp:sp modelId="{60EA29F2-6DB0-4A0E-A902-A600C1954354}">
      <dsp:nvSpPr>
        <dsp:cNvPr id="0" name=""/>
        <dsp:cNvSpPr/>
      </dsp:nvSpPr>
      <dsp:spPr>
        <a:xfrm>
          <a:off x="0" y="2908583"/>
          <a:ext cx="8229600" cy="60602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i="1" kern="1200" dirty="0" err="1" smtClean="0"/>
            <a:t>Zwischenmenschliche</a:t>
          </a:r>
          <a:r>
            <a:rPr lang="cs-CZ" sz="2500" i="1" kern="1200" dirty="0" smtClean="0"/>
            <a:t> </a:t>
          </a:r>
          <a:r>
            <a:rPr lang="cs-CZ" sz="2500" i="1" kern="1200" dirty="0" err="1" smtClean="0"/>
            <a:t>Beziehungen</a:t>
          </a:r>
          <a:r>
            <a:rPr lang="cs-CZ" sz="2500" i="1" kern="1200" dirty="0" smtClean="0"/>
            <a:t> (</a:t>
          </a:r>
          <a:r>
            <a:rPr lang="cs-CZ" sz="2500" i="1" kern="1200" dirty="0" err="1" smtClean="0"/>
            <a:t>soziale</a:t>
          </a:r>
          <a:r>
            <a:rPr lang="cs-CZ" sz="2500" i="1" kern="1200" dirty="0" smtClean="0"/>
            <a:t> </a:t>
          </a:r>
          <a:r>
            <a:rPr lang="cs-CZ" sz="2500" i="1" kern="1200" dirty="0" err="1" smtClean="0"/>
            <a:t>Kompetenz</a:t>
          </a:r>
          <a:r>
            <a:rPr lang="cs-CZ" sz="2500" i="1" kern="1200" dirty="0" smtClean="0"/>
            <a:t>)</a:t>
          </a:r>
          <a:endParaRPr lang="cs-CZ" sz="2500" kern="1200" dirty="0"/>
        </a:p>
      </dsp:txBody>
      <dsp:txXfrm>
        <a:off x="0" y="2908583"/>
        <a:ext cx="8229600" cy="606023"/>
      </dsp:txXfrm>
    </dsp:sp>
    <dsp:sp modelId="{8D326846-2415-48B5-9B15-428CEB66F098}">
      <dsp:nvSpPr>
        <dsp:cNvPr id="0" name=""/>
        <dsp:cNvSpPr/>
      </dsp:nvSpPr>
      <dsp:spPr>
        <a:xfrm>
          <a:off x="0" y="3586606"/>
          <a:ext cx="8229600" cy="60602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i="1" kern="1200" dirty="0" err="1" smtClean="0"/>
            <a:t>Lernmotivation</a:t>
          </a:r>
          <a:r>
            <a:rPr lang="cs-CZ" sz="2500" i="1" kern="1200" dirty="0" smtClean="0"/>
            <a:t> </a:t>
          </a:r>
          <a:r>
            <a:rPr lang="cs-CZ" sz="2500" i="1" kern="1200" dirty="0" err="1" smtClean="0"/>
            <a:t>und</a:t>
          </a:r>
          <a:r>
            <a:rPr lang="cs-CZ" sz="2500" i="1" kern="1200" dirty="0" smtClean="0"/>
            <a:t> </a:t>
          </a:r>
          <a:r>
            <a:rPr lang="cs-CZ" sz="2500" i="1" kern="1200" dirty="0" err="1" smtClean="0"/>
            <a:t>Neigungen</a:t>
          </a:r>
          <a:r>
            <a:rPr lang="cs-CZ" sz="2500" i="1" kern="1200" smtClean="0"/>
            <a:t>, Erfahrungen beim Lernen</a:t>
          </a:r>
          <a:endParaRPr lang="cs-CZ" sz="2500" i="1" kern="1200" dirty="0"/>
        </a:p>
      </dsp:txBody>
      <dsp:txXfrm>
        <a:off x="0" y="3586606"/>
        <a:ext cx="8229600" cy="6060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F6D9AF-5A5B-4F56-886C-43E80E9E2BD9}" type="datetimeFigureOut">
              <a:rPr lang="cs-CZ" smtClean="0"/>
              <a:t>24.2.2011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96DB04-D1ED-4E28-A176-F4BF36526A04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6DB04-D1ED-4E28-A176-F4BF36526A04}" type="slidenum">
              <a:rPr lang="cs-CZ" smtClean="0"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6DB04-D1ED-4E28-A176-F4BF36526A04}" type="slidenum">
              <a:rPr lang="cs-CZ" smtClean="0"/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24.2.2011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24.2.2011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24.2.2011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24.2.2011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24.2.2011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24.2.2011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24.2.2011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24.2.2011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WAS IST METHODIK UND DIDAKTIK</a:t>
            </a:r>
            <a:endParaRPr lang="de-DE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err="1" smtClean="0"/>
              <a:t>Seminar</a:t>
            </a:r>
            <a:r>
              <a:rPr lang="cs-CZ" dirty="0" smtClean="0"/>
              <a:t> </a:t>
            </a:r>
            <a:r>
              <a:rPr lang="cs-CZ" dirty="0" err="1" smtClean="0"/>
              <a:t>im</a:t>
            </a:r>
            <a:r>
              <a:rPr lang="cs-CZ" dirty="0" smtClean="0"/>
              <a:t> SS 2011</a:t>
            </a:r>
            <a:endParaRPr lang="de-DE" dirty="0"/>
          </a:p>
        </p:txBody>
      </p:sp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Methode</a:t>
            </a:r>
            <a:r>
              <a:rPr lang="cs-CZ" dirty="0" smtClean="0"/>
              <a:t>/</a:t>
            </a:r>
            <a:r>
              <a:rPr lang="cs-CZ" dirty="0" err="1" smtClean="0"/>
              <a:t>Methodik</a:t>
            </a:r>
            <a:endParaRPr lang="de-DE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Didaktik</a:t>
            </a:r>
            <a:endParaRPr lang="de-DE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Fremdsprachendidaktik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50er Jahre  des 20. Jahrhunderts </a:t>
            </a:r>
          </a:p>
          <a:p>
            <a:endParaRPr lang="de-DE" sz="2400" dirty="0" smtClean="0"/>
          </a:p>
          <a:p>
            <a:pPr>
              <a:buNone/>
            </a:pPr>
            <a:r>
              <a:rPr lang="de-DE" dirty="0" smtClean="0"/>
              <a:t>			</a:t>
            </a:r>
            <a:endParaRPr lang="de-DE" dirty="0"/>
          </a:p>
        </p:txBody>
      </p:sp>
      <p:sp>
        <p:nvSpPr>
          <p:cNvPr id="12" name="Šipka dolů 11"/>
          <p:cNvSpPr/>
          <p:nvPr/>
        </p:nvSpPr>
        <p:spPr>
          <a:xfrm>
            <a:off x="3779912" y="2420888"/>
            <a:ext cx="261743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17" name="Diagram 16"/>
          <p:cNvGraphicFramePr/>
          <p:nvPr/>
        </p:nvGraphicFramePr>
        <p:xfrm>
          <a:off x="179512" y="3645024"/>
          <a:ext cx="8208912" cy="1944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FSD als Hochschulfach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de-DE" dirty="0" smtClean="0"/>
              <a:t>Ist im Dienst der Aus- und Weiterbildung der Lehrer/-innen</a:t>
            </a:r>
          </a:p>
          <a:p>
            <a:r>
              <a:rPr lang="de-DE" dirty="0" smtClean="0"/>
              <a:t>Kriterium der Verwendbarkeit</a:t>
            </a:r>
          </a:p>
          <a:p>
            <a:r>
              <a:rPr lang="de-DE" dirty="0" smtClean="0"/>
              <a:t>Sprachlernforschung</a:t>
            </a:r>
            <a:r>
              <a:rPr lang="cs-CZ" dirty="0" smtClean="0"/>
              <a:t>: </a:t>
            </a:r>
          </a:p>
          <a:p>
            <a:pPr>
              <a:buNone/>
            </a:pPr>
            <a:r>
              <a:rPr lang="de-DE" dirty="0" smtClean="0"/>
              <a:t>„ </a:t>
            </a:r>
            <a:r>
              <a:rPr lang="de-DE" dirty="0" smtClean="0"/>
              <a:t>Verfügen Lehrkräfte über die </a:t>
            </a:r>
            <a:r>
              <a:rPr lang="de-DE" dirty="0" smtClean="0"/>
              <a:t>Fähigkeit </a:t>
            </a:r>
            <a:r>
              <a:rPr lang="de-DE" dirty="0" smtClean="0"/>
              <a:t>nicht, so besteht die Gefahr eines unflexiblen, an präskriptiven methodischen und sprachlichen Normen orientierten Lernverhaltens, das der Dynamik sprachlicher Prozesse nicht gewachsen ist. Forschendes Lernen…… gehört daher ebenso in die Lehrerausbildung hinein.“</a:t>
            </a:r>
          </a:p>
          <a:p>
            <a:pPr>
              <a:buNone/>
            </a:pPr>
            <a:r>
              <a:rPr lang="de-DE" dirty="0" smtClean="0"/>
              <a:t>(Krumm, 1994)</a:t>
            </a:r>
            <a:endParaRPr lang="de-D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FSD als Hochschulfach</a:t>
            </a:r>
            <a:endParaRPr lang="de-DE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Themenbereiche der </a:t>
            </a:r>
            <a:r>
              <a:rPr lang="de-DE" dirty="0" err="1" smtClean="0"/>
              <a:t>DaF</a:t>
            </a:r>
            <a:r>
              <a:rPr lang="de-DE" dirty="0" smtClean="0"/>
              <a:t>-Didaktik</a:t>
            </a:r>
            <a:endParaRPr lang="de-DE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Ziele</a:t>
            </a:r>
            <a:r>
              <a:rPr lang="cs-CZ" dirty="0" smtClean="0"/>
              <a:t> des </a:t>
            </a:r>
            <a:r>
              <a:rPr lang="cs-CZ" dirty="0" err="1" smtClean="0"/>
              <a:t>FSUs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cs-CZ" dirty="0" smtClean="0"/>
          </a:p>
          <a:p>
            <a:r>
              <a:rPr lang="cs-CZ" dirty="0" err="1" smtClean="0"/>
              <a:t>nicht</a:t>
            </a:r>
            <a:r>
              <a:rPr lang="cs-CZ" dirty="0" smtClean="0"/>
              <a:t> NUR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Vermittlung</a:t>
            </a:r>
            <a:r>
              <a:rPr lang="cs-CZ" dirty="0" smtClean="0"/>
              <a:t> </a:t>
            </a:r>
            <a:r>
              <a:rPr lang="cs-CZ" dirty="0" err="1" smtClean="0"/>
              <a:t>sprachlicher</a:t>
            </a:r>
            <a:r>
              <a:rPr lang="cs-CZ" dirty="0" smtClean="0"/>
              <a:t> </a:t>
            </a:r>
            <a:r>
              <a:rPr lang="cs-CZ" dirty="0" err="1" smtClean="0"/>
              <a:t>Kompetenzen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Kenntnisse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err="1" smtClean="0"/>
              <a:t>sondern</a:t>
            </a:r>
            <a:r>
              <a:rPr lang="cs-CZ" dirty="0" smtClean="0"/>
              <a:t> </a:t>
            </a:r>
            <a:r>
              <a:rPr lang="cs-CZ" dirty="0" smtClean="0"/>
              <a:t>AUCH </a:t>
            </a:r>
            <a:r>
              <a:rPr lang="cs-CZ" dirty="0" err="1" smtClean="0"/>
              <a:t>Haltungen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Einstellungen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err="1" smtClean="0"/>
              <a:t>Lernstrategien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Lehr</a:t>
            </a:r>
            <a:r>
              <a:rPr lang="cs-CZ" dirty="0" smtClean="0"/>
              <a:t>-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Lernziele</a:t>
            </a:r>
            <a:r>
              <a:rPr lang="cs-CZ" dirty="0" smtClean="0"/>
              <a:t> des </a:t>
            </a:r>
            <a:r>
              <a:rPr lang="cs-CZ" dirty="0" err="1" smtClean="0"/>
              <a:t>FSUs</a:t>
            </a:r>
            <a:r>
              <a:rPr lang="cs-CZ" dirty="0" smtClean="0"/>
              <a:t> 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87</TotalTime>
  <Words>271</Words>
  <Application>Microsoft Office PowerPoint</Application>
  <PresentationFormat>Předvádění na obrazovce (4:3)</PresentationFormat>
  <Paragraphs>64</Paragraphs>
  <Slides>9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Tok</vt:lpstr>
      <vt:lpstr>WAS IST METHODIK UND DIDAKTIK</vt:lpstr>
      <vt:lpstr>Methode/Methodik</vt:lpstr>
      <vt:lpstr>Didaktik</vt:lpstr>
      <vt:lpstr>Fremdsprachendidaktik</vt:lpstr>
      <vt:lpstr>FSD als Hochschulfach</vt:lpstr>
      <vt:lpstr>FSD als Hochschulfach</vt:lpstr>
      <vt:lpstr>Themenbereiche der DaF-Didaktik</vt:lpstr>
      <vt:lpstr>Ziele des FSUs</vt:lpstr>
      <vt:lpstr>Lehr- und Lernziele des FSUs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WAS IST METHODIK UND DIDAKTIK</dc:title>
  <dc:creator>User</dc:creator>
  <cp:lastModifiedBy>brychova</cp:lastModifiedBy>
  <cp:revision>11</cp:revision>
  <dcterms:created xsi:type="dcterms:W3CDTF">2011-02-23T20:07:56Z</dcterms:created>
  <dcterms:modified xsi:type="dcterms:W3CDTF">2011-02-24T13:48:01Z</dcterms:modified>
</cp:coreProperties>
</file>