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60" r:id="rId3"/>
    <p:sldId id="265" r:id="rId4"/>
    <p:sldId id="262" r:id="rId5"/>
    <p:sldId id="263" r:id="rId6"/>
    <p:sldId id="268" r:id="rId7"/>
    <p:sldId id="266" r:id="rId8"/>
    <p:sldId id="267" r:id="rId9"/>
    <p:sldId id="269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353" autoAdjust="0"/>
  </p:normalViewPr>
  <p:slideViewPr>
    <p:cSldViewPr>
      <p:cViewPr varScale="1">
        <p:scale>
          <a:sx n="96" d="100"/>
          <a:sy n="96" d="100"/>
        </p:scale>
        <p:origin x="-9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55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4505D-7E9C-448C-B993-9A1A94E5C05A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8B586-23A4-4664-AF4B-2A03F533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08B586-23A4-4664-AF4B-2A03F533F28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lata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ns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floservis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flocentrum.cz/brn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dina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Poradenství </a:t>
            </a:r>
            <a:r>
              <a:rPr lang="cs-CZ" dirty="0" smtClean="0"/>
              <a:t>osobám se </a:t>
            </a:r>
            <a:r>
              <a:rPr lang="cs-CZ" dirty="0" smtClean="0"/>
              <a:t>zrakovým </a:t>
            </a:r>
            <a:r>
              <a:rPr lang="cs-CZ" dirty="0" err="1" smtClean="0"/>
              <a:t>psotižením</a:t>
            </a:r>
            <a:r>
              <a:rPr lang="cs-CZ" dirty="0" smtClean="0"/>
              <a:t> od 15 </a:t>
            </a:r>
            <a:r>
              <a:rPr lang="cs-CZ" dirty="0" smtClean="0"/>
              <a:t>let do seniorského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Pobytová zařízení pro ZP občany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Dům sv. Cyrila a Metoděje </a:t>
            </a:r>
            <a:r>
              <a:rPr lang="cs-CZ" dirty="0" smtClean="0"/>
              <a:t>pro zrakově postižené ve </a:t>
            </a:r>
            <a:r>
              <a:rPr lang="cs-CZ" b="1" dirty="0" smtClean="0"/>
              <a:t>Vlaštovičkách u Opavy</a:t>
            </a:r>
          </a:p>
          <a:p>
            <a:pPr lvl="1"/>
            <a:r>
              <a:rPr lang="cs-CZ" sz="2400" dirty="0" smtClean="0"/>
              <a:t>služby chráněného bydlení a sociální rehabilitace a chráněná dílna</a:t>
            </a:r>
          </a:p>
          <a:p>
            <a:pPr lvl="1"/>
            <a:r>
              <a:rPr lang="cs-CZ" sz="2400" dirty="0" smtClean="0"/>
              <a:t>cílovou skupinou dospělí, TZP nebo lehce mentálně postižení občané z celé ČR  </a:t>
            </a:r>
            <a:r>
              <a:rPr lang="cs-CZ" sz="2400" baseline="-25000" dirty="0" smtClean="0"/>
              <a:t>(http://www.</a:t>
            </a:r>
            <a:r>
              <a:rPr lang="cs-CZ" sz="2400" baseline="-25000" dirty="0" err="1" smtClean="0"/>
              <a:t>charitaopava.cz</a:t>
            </a:r>
            <a:r>
              <a:rPr lang="cs-CZ" sz="2400" baseline="-25000" dirty="0" smtClean="0"/>
              <a:t>/?</a:t>
            </a:r>
            <a:r>
              <a:rPr lang="cs-CZ" sz="2400" baseline="-25000" dirty="0" err="1" smtClean="0"/>
              <a:t>page</a:t>
            </a:r>
            <a:r>
              <a:rPr lang="cs-CZ" sz="2400" baseline="-25000" dirty="0" smtClean="0"/>
              <a:t>=texty&amp;id=14&amp;</a:t>
            </a:r>
            <a:r>
              <a:rPr lang="cs-CZ" sz="2400" baseline="-25000" dirty="0" err="1" smtClean="0"/>
              <a:t>IIgen</a:t>
            </a:r>
            <a:r>
              <a:rPr lang="cs-CZ" sz="2400" baseline="-25000" dirty="0" smtClean="0"/>
              <a:t>=11)</a:t>
            </a:r>
            <a:endParaRPr lang="cs-CZ" dirty="0" smtClean="0"/>
          </a:p>
          <a:p>
            <a:r>
              <a:rPr lang="cs-CZ" b="1" dirty="0" smtClean="0"/>
              <a:t>Ústav sociální péče pro zrakově postižené v Brně-Chrlicích</a:t>
            </a:r>
          </a:p>
          <a:p>
            <a:pPr lvl="1"/>
            <a:r>
              <a:rPr lang="cs-CZ" dirty="0" smtClean="0"/>
              <a:t>sociální a zdravotní služby lidem nad 18 let  se ZP, </a:t>
            </a:r>
            <a:r>
              <a:rPr lang="cs-CZ" dirty="0" err="1" smtClean="0"/>
              <a:t>ZP</a:t>
            </a:r>
            <a:r>
              <a:rPr lang="cs-CZ" dirty="0" smtClean="0"/>
              <a:t> a SP závislých na pomoci cizích osob</a:t>
            </a:r>
          </a:p>
          <a:p>
            <a:pPr lvl="1"/>
            <a:r>
              <a:rPr lang="cs-CZ" dirty="0" smtClean="0"/>
              <a:t>pobytová a odlehčovací služba </a:t>
            </a:r>
            <a:r>
              <a:rPr lang="cs-CZ" baseline="-25000" dirty="0" smtClean="0"/>
              <a:t>(www.</a:t>
            </a:r>
            <a:r>
              <a:rPr lang="cs-CZ" baseline="-25000" dirty="0" err="1" smtClean="0"/>
              <a:t>uspchrlice.cz</a:t>
            </a:r>
            <a:r>
              <a:rPr lang="cs-CZ" baseline="-25000" dirty="0" smtClean="0"/>
              <a:t>)</a:t>
            </a:r>
          </a:p>
          <a:p>
            <a:r>
              <a:rPr lang="cs-CZ" b="1" dirty="0" smtClean="0"/>
              <a:t>Domov pro zrakově postižené Palata </a:t>
            </a:r>
            <a:r>
              <a:rPr lang="cs-CZ" dirty="0" smtClean="0"/>
              <a:t>v Praze</a:t>
            </a:r>
          </a:p>
          <a:p>
            <a:pPr lvl="1"/>
            <a:r>
              <a:rPr lang="cs-CZ" dirty="0" smtClean="0"/>
              <a:t>cílová skupina senioři se ZP, jež nejsou schopni samostatného života ve vlastním domácím prostředí a kterým nemůže ani rodina takovou existenci zajistit</a:t>
            </a:r>
            <a:endParaRPr lang="cs-CZ" baseline="-25000" dirty="0" smtClean="0"/>
          </a:p>
          <a:p>
            <a:pPr lvl="1"/>
            <a:r>
              <a:rPr lang="cs-CZ" dirty="0" smtClean="0"/>
              <a:t>aktivizace osob</a:t>
            </a:r>
            <a:r>
              <a:rPr lang="cs-CZ" baseline="-25000" dirty="0" smtClean="0"/>
              <a:t> (</a:t>
            </a:r>
            <a:r>
              <a:rPr lang="cs-CZ" baseline="-25000" dirty="0" smtClean="0">
                <a:hlinkClick r:id="rId3"/>
              </a:rPr>
              <a:t>www.palata.</a:t>
            </a:r>
            <a:r>
              <a:rPr lang="cs-CZ" baseline="-25000" dirty="0" err="1" smtClean="0">
                <a:hlinkClick r:id="rId3"/>
              </a:rPr>
              <a:t>cz</a:t>
            </a:r>
            <a:r>
              <a:rPr lang="cs-CZ" baseline="-25000" dirty="0" smtClean="0"/>
              <a:t>)</a:t>
            </a:r>
            <a:endParaRPr lang="cs-CZ" dirty="0" smtClean="0"/>
          </a:p>
          <a:p>
            <a:pPr>
              <a:buNone/>
            </a:pPr>
            <a:endParaRPr lang="cs-CZ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Sociální rehab</a:t>
            </a:r>
            <a:r>
              <a:rPr lang="cs-CZ" dirty="0" smtClean="0"/>
              <a:t>ilitace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Sociální rehabilitace </a:t>
            </a:r>
            <a:r>
              <a:rPr lang="cs-CZ" dirty="0" smtClean="0"/>
              <a:t>je jednou ze složek KTR</a:t>
            </a:r>
          </a:p>
          <a:p>
            <a:pPr lvl="1"/>
            <a:r>
              <a:rPr lang="cs-CZ" dirty="0" smtClean="0"/>
              <a:t>proces učení žít s vadou, proces překonávání neschopností v individuálních i společensky významných činnostech, proces prevence i odstraňování </a:t>
            </a:r>
            <a:r>
              <a:rPr lang="cs-CZ" dirty="0" err="1" smtClean="0"/>
              <a:t>defektivit</a:t>
            </a:r>
            <a:r>
              <a:rPr lang="cs-CZ" dirty="0" smtClean="0"/>
              <a:t> a handicapů. Konečným výsledkem tohoto procesu je </a:t>
            </a:r>
            <a:r>
              <a:rPr lang="cs-CZ" b="1" dirty="0" smtClean="0"/>
              <a:t>akceptace vady, životní pohoda a v nejvyšším stupni také integrace </a:t>
            </a:r>
            <a:r>
              <a:rPr lang="cs-CZ" sz="1700" dirty="0" smtClean="0"/>
              <a:t>(Jesenský, 1992)</a:t>
            </a:r>
          </a:p>
          <a:p>
            <a:endParaRPr lang="cs-CZ" b="1" dirty="0" smtClean="0"/>
          </a:p>
          <a:p>
            <a:r>
              <a:rPr lang="cs-CZ" b="1" dirty="0" smtClean="0"/>
              <a:t>Organizace sociální rehabilitace pro ZP občany</a:t>
            </a:r>
          </a:p>
          <a:p>
            <a:pPr lvl="1"/>
            <a:r>
              <a:rPr lang="cs-CZ" dirty="0" smtClean="0"/>
              <a:t>Sjednocená organizace nevidomých a slabozrakých</a:t>
            </a:r>
          </a:p>
          <a:p>
            <a:pPr lvl="1"/>
            <a:r>
              <a:rPr lang="cs-CZ" dirty="0" err="1" smtClean="0"/>
              <a:t>Tyfloservis</a:t>
            </a:r>
            <a:r>
              <a:rPr lang="cs-CZ" dirty="0" smtClean="0"/>
              <a:t>, o.p.s.</a:t>
            </a:r>
          </a:p>
          <a:p>
            <a:pPr lvl="1"/>
            <a:r>
              <a:rPr lang="cs-CZ" dirty="0" smtClean="0"/>
              <a:t>Krajská </a:t>
            </a:r>
            <a:r>
              <a:rPr lang="cs-CZ" dirty="0" err="1" smtClean="0"/>
              <a:t>TyfloCentra</a:t>
            </a:r>
            <a:r>
              <a:rPr lang="cs-CZ" dirty="0" smtClean="0"/>
              <a:t>, o.p.s.</a:t>
            </a:r>
          </a:p>
          <a:p>
            <a:pPr lvl="1"/>
            <a:r>
              <a:rPr lang="cs-CZ" dirty="0" smtClean="0"/>
              <a:t>Pobytové rekvalifikační a rehabilitační středisko Dědina, o.p.s. </a:t>
            </a:r>
          </a:p>
          <a:p>
            <a:pPr lvl="1"/>
            <a:endParaRPr lang="cs-CZ" dirty="0" smtClean="0"/>
          </a:p>
          <a:p>
            <a:endParaRPr lang="cs-CZ" b="1" dirty="0" smtClean="0"/>
          </a:p>
          <a:p>
            <a:pPr lvl="1"/>
            <a:endParaRPr lang="cs-CZ" sz="1700" dirty="0" smtClean="0"/>
          </a:p>
          <a:p>
            <a:pPr>
              <a:buNone/>
            </a:pPr>
            <a:endParaRPr lang="cs-CZ" sz="21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108/2006 Sb., o sociálních službách</a:t>
            </a:r>
          </a:p>
          <a:p>
            <a:pPr lvl="1"/>
            <a:r>
              <a:rPr lang="cs-CZ" dirty="0" smtClean="0"/>
              <a:t>služby </a:t>
            </a:r>
            <a:r>
              <a:rPr lang="cs-CZ" b="1" dirty="0" smtClean="0"/>
              <a:t>sociální poradenství, služby sociální péče, služby sociální prevence</a:t>
            </a:r>
          </a:p>
          <a:p>
            <a:pPr lvl="1"/>
            <a:r>
              <a:rPr lang="cs-CZ" b="1" dirty="0" smtClean="0"/>
              <a:t>terénní, ambulantní, pobytové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PROGRAMY SOCIÁLNÍ REHABILITACE</a:t>
            </a:r>
            <a:br>
              <a:rPr lang="cs-CZ" sz="3600" b="1" dirty="0" smtClean="0"/>
            </a:br>
            <a:r>
              <a:rPr lang="cs-CZ" sz="2800" baseline="-25000" dirty="0" smtClean="0"/>
              <a:t>(www.</a:t>
            </a:r>
            <a:r>
              <a:rPr lang="cs-CZ" sz="2800" baseline="-25000" dirty="0" err="1" smtClean="0"/>
              <a:t>braillnet.cz</a:t>
            </a:r>
            <a:r>
              <a:rPr lang="cs-CZ" sz="2800" baseline="-25000" dirty="0" smtClean="0"/>
              <a:t>/</a:t>
            </a:r>
            <a:r>
              <a:rPr lang="cs-CZ" sz="2800" baseline="-25000" dirty="0" err="1" smtClean="0"/>
              <a:t>sons</a:t>
            </a:r>
            <a:r>
              <a:rPr lang="cs-CZ" sz="2800" baseline="-25000" dirty="0" smtClean="0"/>
              <a:t>/transformace)</a:t>
            </a:r>
            <a:endParaRPr lang="cs-CZ" sz="2800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Sociální rehabilitace I</a:t>
            </a:r>
          </a:p>
          <a:p>
            <a:pPr lvl="1"/>
            <a:r>
              <a:rPr lang="cs-CZ" dirty="0" smtClean="0"/>
              <a:t>nácvik samostatného pohybu a orientace v prostoru, </a:t>
            </a:r>
            <a:r>
              <a:rPr lang="cs-CZ" dirty="0" err="1" smtClean="0"/>
              <a:t>sebeobsluha</a:t>
            </a:r>
            <a:r>
              <a:rPr lang="cs-CZ" dirty="0" smtClean="0"/>
              <a:t>, stolování, hygiena, čtení a psaní </a:t>
            </a:r>
            <a:r>
              <a:rPr lang="cs-CZ" dirty="0" err="1" smtClean="0"/>
              <a:t>Brailleova</a:t>
            </a:r>
            <a:r>
              <a:rPr lang="cs-CZ" dirty="0" smtClean="0"/>
              <a:t> písma, nácvik používání náhradních smyslů</a:t>
            </a:r>
          </a:p>
          <a:p>
            <a:r>
              <a:rPr lang="cs-CZ" b="1" dirty="0" smtClean="0"/>
              <a:t>Sociální rehabilitace II</a:t>
            </a:r>
          </a:p>
          <a:p>
            <a:pPr lvl="1"/>
            <a:r>
              <a:rPr lang="cs-CZ" dirty="0" smtClean="0"/>
              <a:t>nácvik obsluhy kompenzačních pomůcek, zpřístupnění a zpracování informací</a:t>
            </a:r>
          </a:p>
          <a:p>
            <a:r>
              <a:rPr lang="cs-CZ" b="1" dirty="0" smtClean="0"/>
              <a:t>Další služby</a:t>
            </a:r>
          </a:p>
          <a:p>
            <a:pPr lvl="1"/>
            <a:r>
              <a:rPr lang="cs-CZ" dirty="0" smtClean="0"/>
              <a:t>asistentské služby, sociální práce, </a:t>
            </a:r>
            <a:r>
              <a:rPr lang="cs-CZ" dirty="0" err="1" smtClean="0"/>
              <a:t>socioterapeutické</a:t>
            </a:r>
            <a:r>
              <a:rPr lang="cs-CZ" dirty="0" smtClean="0"/>
              <a:t> služby, úpravy prostředí a odstraňování architektonických bariér </a:t>
            </a:r>
          </a:p>
          <a:p>
            <a:r>
              <a:rPr lang="cs-CZ" b="1" dirty="0" smtClean="0"/>
              <a:t>Ostatní činnosti</a:t>
            </a:r>
          </a:p>
          <a:p>
            <a:pPr lvl="1"/>
            <a:r>
              <a:rPr lang="cs-CZ" dirty="0" smtClean="0"/>
              <a:t>poradenská činnost, prevence nezaměstnanosti a podpora pracovního uplatnění, pořádání krátkodobých rekondičních a rehabilitačních pobytů, výcvik vodicích psů a servis jejich držitelům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Služby a programy sociální rehabilitace </a:t>
            </a:r>
            <a:br>
              <a:rPr lang="cs-CZ" sz="3600" b="1" dirty="0" smtClean="0"/>
            </a:br>
            <a:r>
              <a:rPr lang="cs-CZ" sz="3600" b="1" dirty="0" smtClean="0"/>
              <a:t>osobám se zrakovým postižením v ČR</a:t>
            </a:r>
            <a:endParaRPr lang="cs-CZ" sz="36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720080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SONS – Sjednocená organizace nevidomých a slabozrakých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sons.cz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Tyfloservis</a:t>
            </a:r>
            <a:r>
              <a:rPr lang="cs-CZ" dirty="0" smtClean="0"/>
              <a:t>, o.p.s.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tyfloservis.cz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</a:t>
            </a:r>
            <a:r>
              <a:rPr lang="cs-CZ" dirty="0" err="1" smtClean="0"/>
              <a:t>TyfloCentra</a:t>
            </a:r>
            <a:r>
              <a:rPr lang="cs-CZ" dirty="0" smtClean="0"/>
              <a:t>, o. p. 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tyflocentrum.cz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brno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Rehabilitační a rekvalifikační středisko Dědina, o.p.s.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dedina.cz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183</TotalTime>
  <Words>330</Words>
  <Application>Microsoft Office PowerPoint</Application>
  <PresentationFormat>Předvádění na obrazovce (4:3)</PresentationFormat>
  <Paragraphs>54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Modul</vt:lpstr>
      <vt:lpstr>Poradenství osobám se zrakovým psotižením od 15 let do seniorského věku</vt:lpstr>
      <vt:lpstr>Sociální rehabilitace</vt:lpstr>
      <vt:lpstr>Legislativní opatření</vt:lpstr>
      <vt:lpstr>PROGRAMY SOCIÁLNÍ REHABILITACE (www.braillnet.cz/sons/transformace)</vt:lpstr>
      <vt:lpstr>Služby a programy sociální rehabilitace  osobám se zrakovým postižením v ČR</vt:lpstr>
      <vt:lpstr>SONS – Sjednocená organizace nevidomých a slabozrakých</vt:lpstr>
      <vt:lpstr>Tyfloservis, o.p.s.</vt:lpstr>
      <vt:lpstr>Krajská TyfloCentra, o. p. s.</vt:lpstr>
      <vt:lpstr>Rehabilitační a rekvalifikační středisko Dědina, o.p.s.</vt:lpstr>
      <vt:lpstr>Pobytová zařízení pro ZP občany v ČR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zita</dc:creator>
  <cp:lastModifiedBy>zita</cp:lastModifiedBy>
  <cp:revision>84</cp:revision>
  <dcterms:created xsi:type="dcterms:W3CDTF">2010-12-15T07:44:44Z</dcterms:created>
  <dcterms:modified xsi:type="dcterms:W3CDTF">2011-05-06T04:14:57Z</dcterms:modified>
</cp:coreProperties>
</file>