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handoutMasterIdLst>
    <p:handoutMasterId r:id="rId9"/>
  </p:handout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ita" initials="z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FA1DD-CCD5-447D-8FB5-373B083F65A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EAF4F9-917A-4BB7-A89E-FCC0117FCCFC}">
      <dgm:prSet custT="1"/>
      <dgm:spPr/>
      <dgm:t>
        <a:bodyPr/>
        <a:lstStyle/>
        <a:p>
          <a:pPr rtl="0"/>
          <a:r>
            <a:rPr lang="cs-CZ" sz="1300" dirty="0" smtClean="0"/>
            <a:t>               </a:t>
          </a:r>
          <a:r>
            <a:rPr lang="cs-CZ" sz="1600" dirty="0" smtClean="0">
              <a:solidFill>
                <a:schemeClr val="tx1"/>
              </a:solidFill>
            </a:rPr>
            <a:t>zvětšovací lupy – příložní, ruční, stojánkové, </a:t>
          </a:r>
          <a:r>
            <a:rPr lang="cs-CZ" sz="1600" dirty="0" err="1" smtClean="0">
              <a:solidFill>
                <a:schemeClr val="tx1"/>
              </a:solidFill>
            </a:rPr>
            <a:t>hyperokuláry</a:t>
          </a:r>
          <a:r>
            <a:rPr lang="cs-CZ" sz="1600" dirty="0" smtClean="0">
              <a:solidFill>
                <a:schemeClr val="tx1"/>
              </a:solidFill>
            </a:rPr>
            <a:t>, předsádkové lupy</a:t>
          </a:r>
          <a:endParaRPr lang="cs-CZ" sz="1600" dirty="0">
            <a:solidFill>
              <a:schemeClr val="tx1"/>
            </a:solidFill>
          </a:endParaRPr>
        </a:p>
      </dgm:t>
    </dgm:pt>
    <dgm:pt modelId="{7A06DE5F-8812-48C3-983A-7EC8A48B6D12}" type="parTrans" cxnId="{7EB58C7D-CBBF-40B4-9ACB-505CC90D9C84}">
      <dgm:prSet/>
      <dgm:spPr/>
      <dgm:t>
        <a:bodyPr/>
        <a:lstStyle/>
        <a:p>
          <a:endParaRPr lang="cs-CZ"/>
        </a:p>
      </dgm:t>
    </dgm:pt>
    <dgm:pt modelId="{6DDA7551-4DFA-4DCF-A7F0-AD08141A0E48}" type="sibTrans" cxnId="{7EB58C7D-CBBF-40B4-9ACB-505CC90D9C84}">
      <dgm:prSet/>
      <dgm:spPr/>
      <dgm:t>
        <a:bodyPr/>
        <a:lstStyle/>
        <a:p>
          <a:endParaRPr lang="cs-CZ"/>
        </a:p>
      </dgm:t>
    </dgm:pt>
    <dgm:pt modelId="{A0905C66-A74B-46F3-AC71-2BE0B4A7A27A}">
      <dgm:prSet custT="1"/>
      <dgm:spPr/>
      <dgm:t>
        <a:bodyPr/>
        <a:lstStyle/>
        <a:p>
          <a:pPr rtl="0"/>
          <a:r>
            <a:rPr lang="cs-CZ" sz="1600" dirty="0" smtClean="0">
              <a:solidFill>
                <a:schemeClr val="tx1"/>
              </a:solidFill>
            </a:rPr>
            <a:t>dalekohledové systémy – </a:t>
          </a:r>
          <a:r>
            <a:rPr lang="cs-CZ" sz="1600" dirty="0" err="1" smtClean="0">
              <a:solidFill>
                <a:schemeClr val="tx1"/>
              </a:solidFill>
            </a:rPr>
            <a:t>monokuláry</a:t>
          </a:r>
          <a:r>
            <a:rPr lang="cs-CZ" sz="1600" dirty="0" smtClean="0">
              <a:solidFill>
                <a:schemeClr val="tx1"/>
              </a:solidFill>
            </a:rPr>
            <a:t>, binokuláry</a:t>
          </a:r>
          <a:endParaRPr lang="cs-CZ" sz="1600" dirty="0">
            <a:solidFill>
              <a:schemeClr val="tx1"/>
            </a:solidFill>
          </a:endParaRPr>
        </a:p>
      </dgm:t>
    </dgm:pt>
    <dgm:pt modelId="{41BD374B-EEF4-4658-A945-3B3A0A82283B}" type="parTrans" cxnId="{BD8D289B-16F5-4B7F-91EE-7902D306D4E8}">
      <dgm:prSet/>
      <dgm:spPr/>
      <dgm:t>
        <a:bodyPr/>
        <a:lstStyle/>
        <a:p>
          <a:endParaRPr lang="cs-CZ"/>
        </a:p>
      </dgm:t>
    </dgm:pt>
    <dgm:pt modelId="{E27DDC8E-55DC-4D73-A0B9-E727E8F744EB}" type="sibTrans" cxnId="{BD8D289B-16F5-4B7F-91EE-7902D306D4E8}">
      <dgm:prSet/>
      <dgm:spPr/>
      <dgm:t>
        <a:bodyPr/>
        <a:lstStyle/>
        <a:p>
          <a:endParaRPr lang="cs-CZ"/>
        </a:p>
      </dgm:t>
    </dgm:pt>
    <dgm:pt modelId="{98E29C80-5AD8-4034-8C83-9BAFD364A7E8}">
      <dgm:prSet custT="1"/>
      <dgm:spPr/>
      <dgm:t>
        <a:bodyPr/>
        <a:lstStyle/>
        <a:p>
          <a:pPr rtl="0"/>
          <a:r>
            <a:rPr lang="cs-CZ" sz="1600" dirty="0" smtClean="0">
              <a:solidFill>
                <a:schemeClr val="tx1"/>
              </a:solidFill>
            </a:rPr>
            <a:t>filtrové brýle  – zlepšení kontrastu, jasu</a:t>
          </a:r>
          <a:endParaRPr lang="cs-CZ" sz="1600" dirty="0">
            <a:solidFill>
              <a:schemeClr val="tx1"/>
            </a:solidFill>
          </a:endParaRPr>
        </a:p>
      </dgm:t>
    </dgm:pt>
    <dgm:pt modelId="{A7E7116B-816C-43C6-9F27-DC4AB7C48855}" type="parTrans" cxnId="{1A1C971E-0343-40DF-AA25-B7703541A5B4}">
      <dgm:prSet/>
      <dgm:spPr/>
      <dgm:t>
        <a:bodyPr/>
        <a:lstStyle/>
        <a:p>
          <a:endParaRPr lang="cs-CZ"/>
        </a:p>
      </dgm:t>
    </dgm:pt>
    <dgm:pt modelId="{6BEE0BD7-EEA1-43AC-9C8F-E02BFE22CEE5}" type="sibTrans" cxnId="{1A1C971E-0343-40DF-AA25-B7703541A5B4}">
      <dgm:prSet/>
      <dgm:spPr/>
      <dgm:t>
        <a:bodyPr/>
        <a:lstStyle/>
        <a:p>
          <a:endParaRPr lang="cs-CZ"/>
        </a:p>
      </dgm:t>
    </dgm:pt>
    <dgm:pt modelId="{37DF67C3-6529-4021-8228-99C561FAF858}">
      <dgm:prSet custT="1"/>
      <dgm:spPr/>
      <dgm:t>
        <a:bodyPr/>
        <a:lstStyle/>
        <a:p>
          <a:pPr rtl="0"/>
          <a:r>
            <a:rPr lang="cs-CZ" sz="1300" dirty="0" smtClean="0"/>
            <a:t>                          </a:t>
          </a:r>
          <a:r>
            <a:rPr lang="cs-CZ" sz="1600" dirty="0" smtClean="0">
              <a:solidFill>
                <a:schemeClr val="tx1"/>
              </a:solidFill>
            </a:rPr>
            <a:t>kamerové zvětšovací televizní lupy</a:t>
          </a:r>
          <a:endParaRPr lang="cs-CZ" sz="1600" dirty="0">
            <a:solidFill>
              <a:schemeClr val="tx1"/>
            </a:solidFill>
          </a:endParaRPr>
        </a:p>
      </dgm:t>
    </dgm:pt>
    <dgm:pt modelId="{AEA7694E-BA04-4A0C-8A06-8C3CD5B7FFDA}" type="parTrans" cxnId="{C9AD4238-E7A0-4E57-AFAD-25E36180772D}">
      <dgm:prSet/>
      <dgm:spPr/>
      <dgm:t>
        <a:bodyPr/>
        <a:lstStyle/>
        <a:p>
          <a:endParaRPr lang="cs-CZ"/>
        </a:p>
      </dgm:t>
    </dgm:pt>
    <dgm:pt modelId="{5159138B-C79D-4555-A0D2-E2B2AC962B89}" type="sibTrans" cxnId="{C9AD4238-E7A0-4E57-AFAD-25E36180772D}">
      <dgm:prSet/>
      <dgm:spPr/>
      <dgm:t>
        <a:bodyPr/>
        <a:lstStyle/>
        <a:p>
          <a:endParaRPr lang="cs-CZ"/>
        </a:p>
      </dgm:t>
    </dgm:pt>
    <dgm:pt modelId="{768A97C5-930A-4385-A902-B6D6E92F51F2}">
      <dgm:prSet/>
      <dgm:spPr/>
      <dgm:t>
        <a:bodyPr/>
        <a:lstStyle/>
        <a:p>
          <a:pPr rtl="0"/>
          <a:endParaRPr lang="cs-CZ" sz="1000" dirty="0"/>
        </a:p>
      </dgm:t>
    </dgm:pt>
    <dgm:pt modelId="{F8F338E3-2ED7-4B9D-A3B4-3E77C2569236}" type="parTrans" cxnId="{E97D55FB-66EC-4E6D-869E-F15D64C05DC5}">
      <dgm:prSet/>
      <dgm:spPr/>
      <dgm:t>
        <a:bodyPr/>
        <a:lstStyle/>
        <a:p>
          <a:endParaRPr lang="cs-CZ"/>
        </a:p>
      </dgm:t>
    </dgm:pt>
    <dgm:pt modelId="{7D62233B-D609-49FC-AE69-E07264DF9C19}" type="sibTrans" cxnId="{E97D55FB-66EC-4E6D-869E-F15D64C05DC5}">
      <dgm:prSet/>
      <dgm:spPr/>
      <dgm:t>
        <a:bodyPr/>
        <a:lstStyle/>
        <a:p>
          <a:endParaRPr lang="cs-CZ"/>
        </a:p>
      </dgm:t>
    </dgm:pt>
    <dgm:pt modelId="{F73BD66C-640B-46AB-BBC3-D43F6E663451}">
      <dgm:prSet/>
      <dgm:spPr/>
      <dgm:t>
        <a:bodyPr/>
        <a:lstStyle/>
        <a:p>
          <a:pPr rtl="0"/>
          <a:endParaRPr lang="cs-CZ" sz="1000" dirty="0"/>
        </a:p>
      </dgm:t>
    </dgm:pt>
    <dgm:pt modelId="{6E66B685-FF52-4FA7-800E-108D0F766708}" type="parTrans" cxnId="{8BBCEC0D-F7C8-4352-9CB7-C8C48923E142}">
      <dgm:prSet/>
      <dgm:spPr/>
      <dgm:t>
        <a:bodyPr/>
        <a:lstStyle/>
        <a:p>
          <a:endParaRPr lang="cs-CZ"/>
        </a:p>
      </dgm:t>
    </dgm:pt>
    <dgm:pt modelId="{91D0A917-E3C4-45F9-BB68-9F77BC9AFD8B}" type="sibTrans" cxnId="{8BBCEC0D-F7C8-4352-9CB7-C8C48923E142}">
      <dgm:prSet/>
      <dgm:spPr/>
      <dgm:t>
        <a:bodyPr/>
        <a:lstStyle/>
        <a:p>
          <a:endParaRPr lang="cs-CZ"/>
        </a:p>
      </dgm:t>
    </dgm:pt>
    <dgm:pt modelId="{53DA863D-ECED-493A-8CED-0E365656BB9E}" type="pres">
      <dgm:prSet presAssocID="{A98FA1DD-CCD5-447D-8FB5-373B083F65A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05B59EF-77DB-4C02-8813-7CA917E4C564}" type="pres">
      <dgm:prSet presAssocID="{28EAF4F9-917A-4BB7-A89E-FCC0117FCCFC}" presName="composite" presStyleCnt="0"/>
      <dgm:spPr/>
    </dgm:pt>
    <dgm:pt modelId="{CCCF80EB-1BB5-4805-828C-EE3467189662}" type="pres">
      <dgm:prSet presAssocID="{28EAF4F9-917A-4BB7-A89E-FCC0117FCCFC}" presName="imgShp" presStyleLbl="fgImgPlace1" presStyleIdx="0" presStyleCnt="4" custScaleX="190349" custScaleY="1551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EA9E8A54-24A2-419A-809B-EA59D043E7CD}" type="pres">
      <dgm:prSet presAssocID="{28EAF4F9-917A-4BB7-A89E-FCC0117FCCFC}" presName="txShp" presStyleLbl="node1" presStyleIdx="0" presStyleCnt="4" custLinFactNeighborX="1797" custLinFactNeighborY="-317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C99314-4ED7-42EC-A5AB-A9ABA29D3A62}" type="pres">
      <dgm:prSet presAssocID="{6DDA7551-4DFA-4DCF-A7F0-AD08141A0E48}" presName="spacing" presStyleCnt="0"/>
      <dgm:spPr/>
    </dgm:pt>
    <dgm:pt modelId="{780A2C03-576D-4ED3-A6B2-EA9F8771B22F}" type="pres">
      <dgm:prSet presAssocID="{A0905C66-A74B-46F3-AC71-2BE0B4A7A27A}" presName="composite" presStyleCnt="0"/>
      <dgm:spPr/>
    </dgm:pt>
    <dgm:pt modelId="{EDAB4D68-6095-40FD-836F-FC369B066CFB}" type="pres">
      <dgm:prSet presAssocID="{A0905C66-A74B-46F3-AC71-2BE0B4A7A27A}" presName="imgShp" presStyleLbl="fgImgPlace1" presStyleIdx="1" presStyleCnt="4" custScaleX="200249" custScaleY="13046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588E2A-296A-4886-A18A-2A42CC58EAA6}" type="pres">
      <dgm:prSet presAssocID="{A0905C66-A74B-46F3-AC71-2BE0B4A7A27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81C370-3ECA-44BE-9F62-C2889D4834EE}" type="pres">
      <dgm:prSet presAssocID="{E27DDC8E-55DC-4D73-A0B9-E727E8F744EB}" presName="spacing" presStyleCnt="0"/>
      <dgm:spPr/>
    </dgm:pt>
    <dgm:pt modelId="{B801D60F-B71C-4157-AD7F-F53736D98542}" type="pres">
      <dgm:prSet presAssocID="{98E29C80-5AD8-4034-8C83-9BAFD364A7E8}" presName="composite" presStyleCnt="0"/>
      <dgm:spPr/>
    </dgm:pt>
    <dgm:pt modelId="{F16D5C4F-69EC-47E9-8967-E1C2AE9176AE}" type="pres">
      <dgm:prSet presAssocID="{98E29C80-5AD8-4034-8C83-9BAFD364A7E8}" presName="imgShp" presStyleLbl="fgImgPlace1" presStyleIdx="2" presStyleCnt="4" custScaleX="20594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8AB2D00-B7FF-43FB-A5AF-25C77D384E0B}" type="pres">
      <dgm:prSet presAssocID="{98E29C80-5AD8-4034-8C83-9BAFD364A7E8}" presName="txShp" presStyleLbl="node1" presStyleIdx="2" presStyleCnt="4" custLinFactNeighborX="-27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F406E7-8D83-4176-A7B8-0E05E1796998}" type="pres">
      <dgm:prSet presAssocID="{6BEE0BD7-EEA1-43AC-9C8F-E02BFE22CEE5}" presName="spacing" presStyleCnt="0"/>
      <dgm:spPr/>
    </dgm:pt>
    <dgm:pt modelId="{35546C39-BA93-4F26-ADBE-85E32AF41342}" type="pres">
      <dgm:prSet presAssocID="{37DF67C3-6529-4021-8228-99C561FAF858}" presName="composite" presStyleCnt="0"/>
      <dgm:spPr/>
    </dgm:pt>
    <dgm:pt modelId="{9361C28C-96ED-49A7-9F6C-58560415CD17}" type="pres">
      <dgm:prSet presAssocID="{37DF67C3-6529-4021-8228-99C561FAF858}" presName="imgShp" presStyleLbl="fgImgPlace1" presStyleIdx="3" presStyleCnt="4" custScaleX="223384" custScaleY="16972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972D643-154C-47D1-B623-54C2A642608D}" type="pres">
      <dgm:prSet presAssocID="{37DF67C3-6529-4021-8228-99C561FAF85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D8D289B-16F5-4B7F-91EE-7902D306D4E8}" srcId="{A98FA1DD-CCD5-447D-8FB5-373B083F65AF}" destId="{A0905C66-A74B-46F3-AC71-2BE0B4A7A27A}" srcOrd="1" destOrd="0" parTransId="{41BD374B-EEF4-4658-A945-3B3A0A82283B}" sibTransId="{E27DDC8E-55DC-4D73-A0B9-E727E8F744EB}"/>
    <dgm:cxn modelId="{8BBCEC0D-F7C8-4352-9CB7-C8C48923E142}" srcId="{37DF67C3-6529-4021-8228-99C561FAF858}" destId="{F73BD66C-640B-46AB-BBC3-D43F6E663451}" srcOrd="1" destOrd="0" parTransId="{6E66B685-FF52-4FA7-800E-108D0F766708}" sibTransId="{91D0A917-E3C4-45F9-BB68-9F77BC9AFD8B}"/>
    <dgm:cxn modelId="{F8695E81-A5BB-47CD-97A6-1C05F3109AB1}" type="presOf" srcId="{A0905C66-A74B-46F3-AC71-2BE0B4A7A27A}" destId="{FC588E2A-296A-4886-A18A-2A42CC58EAA6}" srcOrd="0" destOrd="0" presId="urn:microsoft.com/office/officeart/2005/8/layout/vList3"/>
    <dgm:cxn modelId="{1C358FA3-B0E5-48AD-95C1-28D6B0D068AE}" type="presOf" srcId="{768A97C5-930A-4385-A902-B6D6E92F51F2}" destId="{0972D643-154C-47D1-B623-54C2A642608D}" srcOrd="0" destOrd="1" presId="urn:microsoft.com/office/officeart/2005/8/layout/vList3"/>
    <dgm:cxn modelId="{DA033F5E-7436-4C37-9B1E-1BE1B2270683}" type="presOf" srcId="{28EAF4F9-917A-4BB7-A89E-FCC0117FCCFC}" destId="{EA9E8A54-24A2-419A-809B-EA59D043E7CD}" srcOrd="0" destOrd="0" presId="urn:microsoft.com/office/officeart/2005/8/layout/vList3"/>
    <dgm:cxn modelId="{E97D55FB-66EC-4E6D-869E-F15D64C05DC5}" srcId="{37DF67C3-6529-4021-8228-99C561FAF858}" destId="{768A97C5-930A-4385-A902-B6D6E92F51F2}" srcOrd="0" destOrd="0" parTransId="{F8F338E3-2ED7-4B9D-A3B4-3E77C2569236}" sibTransId="{7D62233B-D609-49FC-AE69-E07264DF9C19}"/>
    <dgm:cxn modelId="{7EB58C7D-CBBF-40B4-9ACB-505CC90D9C84}" srcId="{A98FA1DD-CCD5-447D-8FB5-373B083F65AF}" destId="{28EAF4F9-917A-4BB7-A89E-FCC0117FCCFC}" srcOrd="0" destOrd="0" parTransId="{7A06DE5F-8812-48C3-983A-7EC8A48B6D12}" sibTransId="{6DDA7551-4DFA-4DCF-A7F0-AD08141A0E48}"/>
    <dgm:cxn modelId="{1A1C971E-0343-40DF-AA25-B7703541A5B4}" srcId="{A98FA1DD-CCD5-447D-8FB5-373B083F65AF}" destId="{98E29C80-5AD8-4034-8C83-9BAFD364A7E8}" srcOrd="2" destOrd="0" parTransId="{A7E7116B-816C-43C6-9F27-DC4AB7C48855}" sibTransId="{6BEE0BD7-EEA1-43AC-9C8F-E02BFE22CEE5}"/>
    <dgm:cxn modelId="{C9057B24-6447-4A88-825B-FA3050820D77}" type="presOf" srcId="{98E29C80-5AD8-4034-8C83-9BAFD364A7E8}" destId="{08AB2D00-B7FF-43FB-A5AF-25C77D384E0B}" srcOrd="0" destOrd="0" presId="urn:microsoft.com/office/officeart/2005/8/layout/vList3"/>
    <dgm:cxn modelId="{2BC25DE8-62E2-462E-BD53-587D80BA5079}" type="presOf" srcId="{F73BD66C-640B-46AB-BBC3-D43F6E663451}" destId="{0972D643-154C-47D1-B623-54C2A642608D}" srcOrd="0" destOrd="2" presId="urn:microsoft.com/office/officeart/2005/8/layout/vList3"/>
    <dgm:cxn modelId="{F18AE781-A791-45FB-A2C8-3430EB8BB8AA}" type="presOf" srcId="{37DF67C3-6529-4021-8228-99C561FAF858}" destId="{0972D643-154C-47D1-B623-54C2A642608D}" srcOrd="0" destOrd="0" presId="urn:microsoft.com/office/officeart/2005/8/layout/vList3"/>
    <dgm:cxn modelId="{C9AD4238-E7A0-4E57-AFAD-25E36180772D}" srcId="{A98FA1DD-CCD5-447D-8FB5-373B083F65AF}" destId="{37DF67C3-6529-4021-8228-99C561FAF858}" srcOrd="3" destOrd="0" parTransId="{AEA7694E-BA04-4A0C-8A06-8C3CD5B7FFDA}" sibTransId="{5159138B-C79D-4555-A0D2-E2B2AC962B89}"/>
    <dgm:cxn modelId="{192081E9-9B82-4DA7-A79B-35006D8A5A09}" type="presOf" srcId="{A98FA1DD-CCD5-447D-8FB5-373B083F65AF}" destId="{53DA863D-ECED-493A-8CED-0E365656BB9E}" srcOrd="0" destOrd="0" presId="urn:microsoft.com/office/officeart/2005/8/layout/vList3"/>
    <dgm:cxn modelId="{4FAFEB20-BFDC-4D87-922B-CFEBAB7FAD89}" type="presParOf" srcId="{53DA863D-ECED-493A-8CED-0E365656BB9E}" destId="{505B59EF-77DB-4C02-8813-7CA917E4C564}" srcOrd="0" destOrd="0" presId="urn:microsoft.com/office/officeart/2005/8/layout/vList3"/>
    <dgm:cxn modelId="{76BEBD5A-0F05-4A2E-A006-9A1D04D93318}" type="presParOf" srcId="{505B59EF-77DB-4C02-8813-7CA917E4C564}" destId="{CCCF80EB-1BB5-4805-828C-EE3467189662}" srcOrd="0" destOrd="0" presId="urn:microsoft.com/office/officeart/2005/8/layout/vList3"/>
    <dgm:cxn modelId="{F77DCBE8-1ACF-4568-9C41-59707CC59194}" type="presParOf" srcId="{505B59EF-77DB-4C02-8813-7CA917E4C564}" destId="{EA9E8A54-24A2-419A-809B-EA59D043E7CD}" srcOrd="1" destOrd="0" presId="urn:microsoft.com/office/officeart/2005/8/layout/vList3"/>
    <dgm:cxn modelId="{335B198D-EA30-4BA4-B701-A0B40DAAE3A6}" type="presParOf" srcId="{53DA863D-ECED-493A-8CED-0E365656BB9E}" destId="{53C99314-4ED7-42EC-A5AB-A9ABA29D3A62}" srcOrd="1" destOrd="0" presId="urn:microsoft.com/office/officeart/2005/8/layout/vList3"/>
    <dgm:cxn modelId="{E0E182D1-BE9A-4A70-B0F9-2F6170CCC43E}" type="presParOf" srcId="{53DA863D-ECED-493A-8CED-0E365656BB9E}" destId="{780A2C03-576D-4ED3-A6B2-EA9F8771B22F}" srcOrd="2" destOrd="0" presId="urn:microsoft.com/office/officeart/2005/8/layout/vList3"/>
    <dgm:cxn modelId="{25B13645-056D-4EDD-ABB6-3683C803E40C}" type="presParOf" srcId="{780A2C03-576D-4ED3-A6B2-EA9F8771B22F}" destId="{EDAB4D68-6095-40FD-836F-FC369B066CFB}" srcOrd="0" destOrd="0" presId="urn:microsoft.com/office/officeart/2005/8/layout/vList3"/>
    <dgm:cxn modelId="{BA04EE25-CC9F-4DC8-BAB3-1AA12870B4A1}" type="presParOf" srcId="{780A2C03-576D-4ED3-A6B2-EA9F8771B22F}" destId="{FC588E2A-296A-4886-A18A-2A42CC58EAA6}" srcOrd="1" destOrd="0" presId="urn:microsoft.com/office/officeart/2005/8/layout/vList3"/>
    <dgm:cxn modelId="{AAFE8FA5-3773-458A-A8C6-C0DD584A9FDE}" type="presParOf" srcId="{53DA863D-ECED-493A-8CED-0E365656BB9E}" destId="{F181C370-3ECA-44BE-9F62-C2889D4834EE}" srcOrd="3" destOrd="0" presId="urn:microsoft.com/office/officeart/2005/8/layout/vList3"/>
    <dgm:cxn modelId="{BD3F432F-E7F3-472A-B608-EFA2122DC6B7}" type="presParOf" srcId="{53DA863D-ECED-493A-8CED-0E365656BB9E}" destId="{B801D60F-B71C-4157-AD7F-F53736D98542}" srcOrd="4" destOrd="0" presId="urn:microsoft.com/office/officeart/2005/8/layout/vList3"/>
    <dgm:cxn modelId="{80963BA6-0056-470D-B3A0-85EF13821AB5}" type="presParOf" srcId="{B801D60F-B71C-4157-AD7F-F53736D98542}" destId="{F16D5C4F-69EC-47E9-8967-E1C2AE9176AE}" srcOrd="0" destOrd="0" presId="urn:microsoft.com/office/officeart/2005/8/layout/vList3"/>
    <dgm:cxn modelId="{0A576D7E-3721-4A5E-8D53-009221B20855}" type="presParOf" srcId="{B801D60F-B71C-4157-AD7F-F53736D98542}" destId="{08AB2D00-B7FF-43FB-A5AF-25C77D384E0B}" srcOrd="1" destOrd="0" presId="urn:microsoft.com/office/officeart/2005/8/layout/vList3"/>
    <dgm:cxn modelId="{A95066EF-7348-4908-892E-BA95BBEA24A5}" type="presParOf" srcId="{53DA863D-ECED-493A-8CED-0E365656BB9E}" destId="{C6F406E7-8D83-4176-A7B8-0E05E1796998}" srcOrd="5" destOrd="0" presId="urn:microsoft.com/office/officeart/2005/8/layout/vList3"/>
    <dgm:cxn modelId="{AB23C3E4-F7E5-440C-8CC3-893EAA0924CF}" type="presParOf" srcId="{53DA863D-ECED-493A-8CED-0E365656BB9E}" destId="{35546C39-BA93-4F26-ADBE-85E32AF41342}" srcOrd="6" destOrd="0" presId="urn:microsoft.com/office/officeart/2005/8/layout/vList3"/>
    <dgm:cxn modelId="{2522F79C-1936-493A-BA96-EC44543E3C99}" type="presParOf" srcId="{35546C39-BA93-4F26-ADBE-85E32AF41342}" destId="{9361C28C-96ED-49A7-9F6C-58560415CD17}" srcOrd="0" destOrd="0" presId="urn:microsoft.com/office/officeart/2005/8/layout/vList3"/>
    <dgm:cxn modelId="{914B91A9-700F-40C8-A08E-70490A2E2E02}" type="presParOf" srcId="{35546C39-BA93-4F26-ADBE-85E32AF41342}" destId="{0972D643-154C-47D1-B623-54C2A64260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54A2FC-1E4F-4D34-9212-ADB9D8995B3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4C8609A-9F4C-429A-87C3-D2226FAFF9D6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klasické </a:t>
          </a:r>
          <a:endParaRPr lang="cs-CZ" dirty="0">
            <a:solidFill>
              <a:schemeClr val="tx1"/>
            </a:solidFill>
          </a:endParaRPr>
        </a:p>
      </dgm:t>
    </dgm:pt>
    <dgm:pt modelId="{76FD4813-13A9-4AAF-B9A8-F61491921998}" type="parTrans" cxnId="{350D4098-59C2-4934-8353-5DF2BC48D506}">
      <dgm:prSet/>
      <dgm:spPr/>
      <dgm:t>
        <a:bodyPr/>
        <a:lstStyle/>
        <a:p>
          <a:endParaRPr lang="cs-CZ"/>
        </a:p>
      </dgm:t>
    </dgm:pt>
    <dgm:pt modelId="{D2FD07DF-BC1C-419F-B32D-0BD3EDE41335}" type="sibTrans" cxnId="{350D4098-59C2-4934-8353-5DF2BC48D506}">
      <dgm:prSet/>
      <dgm:spPr/>
      <dgm:t>
        <a:bodyPr/>
        <a:lstStyle/>
        <a:p>
          <a:endParaRPr lang="cs-CZ"/>
        </a:p>
      </dgm:t>
    </dgm:pt>
    <dgm:pt modelId="{D415BEA5-06AC-474A-89A3-E2463D288A4E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školní (sešity s výraznými linkami, fixy se širokou stopou, slepecké psací stroje, atd.)</a:t>
          </a:r>
          <a:endParaRPr lang="cs-CZ" dirty="0">
            <a:solidFill>
              <a:schemeClr val="tx1"/>
            </a:solidFill>
          </a:endParaRPr>
        </a:p>
      </dgm:t>
    </dgm:pt>
    <dgm:pt modelId="{73B98263-F8DF-4DE4-B91E-0DD57841A0DD}" type="parTrans" cxnId="{FA75BE2A-D084-4717-9F57-26DE4930EFA0}">
      <dgm:prSet/>
      <dgm:spPr/>
      <dgm:t>
        <a:bodyPr/>
        <a:lstStyle/>
        <a:p>
          <a:endParaRPr lang="cs-CZ"/>
        </a:p>
      </dgm:t>
    </dgm:pt>
    <dgm:pt modelId="{F27C51F2-1067-4533-BD3E-CFF9743F32BF}" type="sibTrans" cxnId="{FA75BE2A-D084-4717-9F57-26DE4930EFA0}">
      <dgm:prSet/>
      <dgm:spPr/>
      <dgm:t>
        <a:bodyPr/>
        <a:lstStyle/>
        <a:p>
          <a:endParaRPr lang="cs-CZ"/>
        </a:p>
      </dgm:t>
    </dgm:pt>
    <dgm:pt modelId="{C56A0D13-1804-40E8-A8F6-FA64E1EC92B2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textové (zvětšené texty, bodové texty, reliéfní mapy, atd.)</a:t>
          </a:r>
          <a:endParaRPr lang="cs-CZ" dirty="0">
            <a:solidFill>
              <a:schemeClr val="tx1"/>
            </a:solidFill>
          </a:endParaRPr>
        </a:p>
      </dgm:t>
    </dgm:pt>
    <dgm:pt modelId="{D06D3886-1246-4654-8F64-2948F5F5D64B}" type="parTrans" cxnId="{266301D2-6685-4B54-84EE-1DA6C3371F7A}">
      <dgm:prSet/>
      <dgm:spPr/>
      <dgm:t>
        <a:bodyPr/>
        <a:lstStyle/>
        <a:p>
          <a:endParaRPr lang="cs-CZ"/>
        </a:p>
      </dgm:t>
    </dgm:pt>
    <dgm:pt modelId="{636080B9-0C68-4A0B-9B95-4E924BE73F4E}" type="sibTrans" cxnId="{266301D2-6685-4B54-84EE-1DA6C3371F7A}">
      <dgm:prSet/>
      <dgm:spPr/>
      <dgm:t>
        <a:bodyPr/>
        <a:lstStyle/>
        <a:p>
          <a:endParaRPr lang="cs-CZ"/>
        </a:p>
      </dgm:t>
    </dgm:pt>
    <dgm:pt modelId="{478EBB57-6D77-4D8D-86CC-1F0B0E220973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zvukové a audiovizuální (zvukové knihy, CD, atd.)</a:t>
          </a:r>
          <a:endParaRPr lang="cs-CZ" dirty="0">
            <a:solidFill>
              <a:schemeClr val="tx1"/>
            </a:solidFill>
          </a:endParaRPr>
        </a:p>
      </dgm:t>
    </dgm:pt>
    <dgm:pt modelId="{C747EEFB-4C5D-4C02-9F51-87BFA3AE3A59}" type="parTrans" cxnId="{9D2D3D37-2505-49C3-8900-3280CDD080CA}">
      <dgm:prSet/>
      <dgm:spPr/>
      <dgm:t>
        <a:bodyPr/>
        <a:lstStyle/>
        <a:p>
          <a:endParaRPr lang="cs-CZ"/>
        </a:p>
      </dgm:t>
    </dgm:pt>
    <dgm:pt modelId="{825C11CD-5C7E-4698-B488-45BA0179CAE3}" type="sibTrans" cxnId="{9D2D3D37-2505-49C3-8900-3280CDD080CA}">
      <dgm:prSet/>
      <dgm:spPr/>
      <dgm:t>
        <a:bodyPr/>
        <a:lstStyle/>
        <a:p>
          <a:endParaRPr lang="cs-CZ"/>
        </a:p>
      </dgm:t>
    </dgm:pt>
    <dgm:pt modelId="{AE0984BF-529D-4437-85A0-889C6AE9CC26}">
      <dgm:prSet/>
      <dgm:spPr/>
      <dgm:t>
        <a:bodyPr/>
        <a:lstStyle/>
        <a:p>
          <a:pPr rtl="0"/>
          <a:r>
            <a:rPr lang="cs-CZ" b="0" dirty="0" smtClean="0">
              <a:solidFill>
                <a:schemeClr val="tx1"/>
              </a:solidFill>
            </a:rPr>
            <a:t>elektronické   </a:t>
          </a:r>
          <a:endParaRPr lang="cs-CZ" dirty="0"/>
        </a:p>
      </dgm:t>
    </dgm:pt>
    <dgm:pt modelId="{0A4A385C-DEC0-4DBE-8A8C-A9D647E5D7D2}" type="parTrans" cxnId="{FDABEBBF-C260-433B-A5B5-F5CC3F27785C}">
      <dgm:prSet/>
      <dgm:spPr/>
      <dgm:t>
        <a:bodyPr/>
        <a:lstStyle/>
        <a:p>
          <a:endParaRPr lang="cs-CZ"/>
        </a:p>
      </dgm:t>
    </dgm:pt>
    <dgm:pt modelId="{FB889EB7-CDE2-4647-A680-2E8907852D29}" type="sibTrans" cxnId="{FDABEBBF-C260-433B-A5B5-F5CC3F27785C}">
      <dgm:prSet/>
      <dgm:spPr/>
      <dgm:t>
        <a:bodyPr/>
        <a:lstStyle/>
        <a:p>
          <a:endParaRPr lang="cs-CZ"/>
        </a:p>
      </dgm:t>
    </dgm:pt>
    <dgm:pt modelId="{DEE1F2AB-C61A-4C8E-86D8-DC6F33EB292D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počítače s tiskárnou pro nevidomé i slabozraké (</a:t>
          </a:r>
          <a:r>
            <a:rPr lang="cs-CZ" dirty="0" err="1" smtClean="0">
              <a:solidFill>
                <a:schemeClr val="tx1"/>
              </a:solidFill>
            </a:rPr>
            <a:t>černotisk</a:t>
          </a:r>
          <a:r>
            <a:rPr lang="cs-CZ" dirty="0" smtClean="0">
              <a:solidFill>
                <a:schemeClr val="tx1"/>
              </a:solidFill>
            </a:rPr>
            <a:t>, hlasový výstup, </a:t>
          </a:r>
          <a:r>
            <a:rPr lang="cs-CZ" dirty="0" err="1" smtClean="0">
              <a:solidFill>
                <a:schemeClr val="tx1"/>
              </a:solidFill>
            </a:rPr>
            <a:t>braillská</a:t>
          </a:r>
          <a:r>
            <a:rPr lang="cs-CZ" dirty="0" smtClean="0">
              <a:solidFill>
                <a:schemeClr val="tx1"/>
              </a:solidFill>
            </a:rPr>
            <a:t> tiskárna)</a:t>
          </a:r>
          <a:endParaRPr lang="cs-CZ" dirty="0">
            <a:solidFill>
              <a:schemeClr val="tx1"/>
            </a:solidFill>
          </a:endParaRPr>
        </a:p>
      </dgm:t>
    </dgm:pt>
    <dgm:pt modelId="{CF44C4CF-C7A0-4F0A-8EC7-18011ED813CC}" type="parTrans" cxnId="{857291F4-1C3A-4FD1-8CDE-31E1B3081852}">
      <dgm:prSet/>
      <dgm:spPr/>
    </dgm:pt>
    <dgm:pt modelId="{B49E027C-FF4F-4479-AAE5-8DE26903353B}" type="sibTrans" cxnId="{857291F4-1C3A-4FD1-8CDE-31E1B3081852}">
      <dgm:prSet/>
      <dgm:spPr/>
    </dgm:pt>
    <dgm:pt modelId="{934FA367-CBED-437A-B77D-37F7A33ECADA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elektronické přenosné zápisníky</a:t>
          </a:r>
          <a:endParaRPr lang="cs-CZ" dirty="0">
            <a:solidFill>
              <a:schemeClr val="tx1"/>
            </a:solidFill>
          </a:endParaRPr>
        </a:p>
      </dgm:t>
    </dgm:pt>
    <dgm:pt modelId="{8759CBB6-700E-4A6B-BBCF-AB3AAF04934A}" type="parTrans" cxnId="{E56E2CA1-A3CC-4C9A-9B35-43F6E43F46DC}">
      <dgm:prSet/>
      <dgm:spPr/>
    </dgm:pt>
    <dgm:pt modelId="{A6A6C0ED-E3DE-4DF1-8A78-6D64F68CBC4B}" type="sibTrans" cxnId="{E56E2CA1-A3CC-4C9A-9B35-43F6E43F46DC}">
      <dgm:prSet/>
      <dgm:spPr/>
    </dgm:pt>
    <dgm:pt modelId="{C94E8990-030E-4248-943E-94F1469B51F5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 kamerové digitální lupy</a:t>
          </a:r>
          <a:endParaRPr lang="cs-CZ" dirty="0">
            <a:solidFill>
              <a:schemeClr val="tx1"/>
            </a:solidFill>
          </a:endParaRPr>
        </a:p>
      </dgm:t>
    </dgm:pt>
    <dgm:pt modelId="{DC1F44BE-8AE5-4CA5-926F-102B1E3F309D}" type="parTrans" cxnId="{2FCF7C07-A3E6-45FE-95F2-8DE8AA7EB71F}">
      <dgm:prSet/>
      <dgm:spPr/>
    </dgm:pt>
    <dgm:pt modelId="{670C601C-AAA8-4BA3-BA35-D916BE1CF29F}" type="sibTrans" cxnId="{2FCF7C07-A3E6-45FE-95F2-8DE8AA7EB71F}">
      <dgm:prSet/>
      <dgm:spPr/>
    </dgm:pt>
    <dgm:pt modelId="{1C0D2015-44CF-4A00-A40B-5E29C4ABE371}">
      <dgm:prSet/>
      <dgm:spPr/>
      <dgm:t>
        <a:bodyPr/>
        <a:lstStyle/>
        <a:p>
          <a:pPr rtl="0"/>
          <a:r>
            <a:rPr lang="cs-CZ" dirty="0" err="1" smtClean="0">
              <a:solidFill>
                <a:schemeClr val="tx1"/>
              </a:solidFill>
            </a:rPr>
            <a:t>braillské</a:t>
          </a:r>
          <a:r>
            <a:rPr lang="cs-CZ" dirty="0" smtClean="0">
              <a:solidFill>
                <a:schemeClr val="tx1"/>
              </a:solidFill>
            </a:rPr>
            <a:t> zobrazovače</a:t>
          </a:r>
          <a:endParaRPr lang="cs-CZ" dirty="0">
            <a:solidFill>
              <a:schemeClr val="tx1"/>
            </a:solidFill>
          </a:endParaRPr>
        </a:p>
      </dgm:t>
    </dgm:pt>
    <dgm:pt modelId="{1BFC965C-6844-468E-8788-1BA25BE5CAA0}" type="parTrans" cxnId="{1BDB2CA1-E7AB-4E48-B8DE-091F5D616A6E}">
      <dgm:prSet/>
      <dgm:spPr/>
    </dgm:pt>
    <dgm:pt modelId="{0F75B7FB-B4E9-4DB5-9678-1FA62CC2CF61}" type="sibTrans" cxnId="{1BDB2CA1-E7AB-4E48-B8DE-091F5D616A6E}">
      <dgm:prSet/>
      <dgm:spPr/>
    </dgm:pt>
    <dgm:pt modelId="{459D044C-21C9-46B0-87B9-3A75874DFB60}" type="pres">
      <dgm:prSet presAssocID="{7354A2FC-1E4F-4D34-9212-ADB9D8995B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656063D-C20B-4442-9C1E-EDE0411A1F4C}" type="pres">
      <dgm:prSet presAssocID="{14C8609A-9F4C-429A-87C3-D2226FAFF9D6}" presName="composite" presStyleCnt="0"/>
      <dgm:spPr/>
    </dgm:pt>
    <dgm:pt modelId="{7A19A0E1-F572-4CA2-9DF5-B214C393813F}" type="pres">
      <dgm:prSet presAssocID="{14C8609A-9F4C-429A-87C3-D2226FAFF9D6}" presName="imgShp" presStyleLbl="fgImgPlace1" presStyleIdx="0" presStyleCnt="2" custScaleX="1231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6FE94E-B6CD-4704-BECA-C32BED251682}" type="pres">
      <dgm:prSet presAssocID="{14C8609A-9F4C-429A-87C3-D2226FAFF9D6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8FB0EC-8145-45AE-8E3E-CDAE267F51A1}" type="pres">
      <dgm:prSet presAssocID="{D2FD07DF-BC1C-419F-B32D-0BD3EDE41335}" presName="spacing" presStyleCnt="0"/>
      <dgm:spPr/>
    </dgm:pt>
    <dgm:pt modelId="{550BA3D0-D9C0-4D10-B31E-9A3268470064}" type="pres">
      <dgm:prSet presAssocID="{AE0984BF-529D-4437-85A0-889C6AE9CC26}" presName="composite" presStyleCnt="0"/>
      <dgm:spPr/>
    </dgm:pt>
    <dgm:pt modelId="{7623D978-F7E6-48F8-B814-C2FBDD869FDE}" type="pres">
      <dgm:prSet presAssocID="{AE0984BF-529D-4437-85A0-889C6AE9CC26}" presName="imgShp" presStyleLbl="fgImgPlace1" presStyleIdx="1" presStyleCnt="2" custScaleX="1256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0F2C9B4-CB96-4471-8B11-5C04F3E32B07}" type="pres">
      <dgm:prSet presAssocID="{AE0984BF-529D-4437-85A0-889C6AE9CC26}" presName="txShp" presStyleLbl="node1" presStyleIdx="1" presStyleCnt="2" custLinFactNeighborX="-768" custLinFactNeighborY="32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F57A99C-45B3-47C2-B9E7-D0A2CA0083E0}" type="presOf" srcId="{C56A0D13-1804-40E8-A8F6-FA64E1EC92B2}" destId="{E06FE94E-B6CD-4704-BECA-C32BED251682}" srcOrd="0" destOrd="2" presId="urn:microsoft.com/office/officeart/2005/8/layout/vList3"/>
    <dgm:cxn modelId="{9D2D3D37-2505-49C3-8900-3280CDD080CA}" srcId="{14C8609A-9F4C-429A-87C3-D2226FAFF9D6}" destId="{478EBB57-6D77-4D8D-86CC-1F0B0E220973}" srcOrd="2" destOrd="0" parTransId="{C747EEFB-4C5D-4C02-9F51-87BFA3AE3A59}" sibTransId="{825C11CD-5C7E-4698-B488-45BA0179CAE3}"/>
    <dgm:cxn modelId="{857291F4-1C3A-4FD1-8CDE-31E1B3081852}" srcId="{AE0984BF-529D-4437-85A0-889C6AE9CC26}" destId="{DEE1F2AB-C61A-4C8E-86D8-DC6F33EB292D}" srcOrd="0" destOrd="0" parTransId="{CF44C4CF-C7A0-4F0A-8EC7-18011ED813CC}" sibTransId="{B49E027C-FF4F-4479-AAE5-8DE26903353B}"/>
    <dgm:cxn modelId="{FA75BE2A-D084-4717-9F57-26DE4930EFA0}" srcId="{14C8609A-9F4C-429A-87C3-D2226FAFF9D6}" destId="{D415BEA5-06AC-474A-89A3-E2463D288A4E}" srcOrd="0" destOrd="0" parTransId="{73B98263-F8DF-4DE4-B91E-0DD57841A0DD}" sibTransId="{F27C51F2-1067-4533-BD3E-CFF9743F32BF}"/>
    <dgm:cxn modelId="{F66A12DD-CBCB-4EEF-8F01-6D44B2B2353D}" type="presOf" srcId="{14C8609A-9F4C-429A-87C3-D2226FAFF9D6}" destId="{E06FE94E-B6CD-4704-BECA-C32BED251682}" srcOrd="0" destOrd="0" presId="urn:microsoft.com/office/officeart/2005/8/layout/vList3"/>
    <dgm:cxn modelId="{E56E2CA1-A3CC-4C9A-9B35-43F6E43F46DC}" srcId="{AE0984BF-529D-4437-85A0-889C6AE9CC26}" destId="{934FA367-CBED-437A-B77D-37F7A33ECADA}" srcOrd="2" destOrd="0" parTransId="{8759CBB6-700E-4A6B-BBCF-AB3AAF04934A}" sibTransId="{A6A6C0ED-E3DE-4DF1-8A78-6D64F68CBC4B}"/>
    <dgm:cxn modelId="{1BDB2CA1-E7AB-4E48-B8DE-091F5D616A6E}" srcId="{AE0984BF-529D-4437-85A0-889C6AE9CC26}" destId="{1C0D2015-44CF-4A00-A40B-5E29C4ABE371}" srcOrd="1" destOrd="0" parTransId="{1BFC965C-6844-468E-8788-1BA25BE5CAA0}" sibTransId="{0F75B7FB-B4E9-4DB5-9678-1FA62CC2CF61}"/>
    <dgm:cxn modelId="{5C8C45AC-6C2A-4ADE-9B81-AB59AE3E197E}" type="presOf" srcId="{DEE1F2AB-C61A-4C8E-86D8-DC6F33EB292D}" destId="{B0F2C9B4-CB96-4471-8B11-5C04F3E32B07}" srcOrd="0" destOrd="1" presId="urn:microsoft.com/office/officeart/2005/8/layout/vList3"/>
    <dgm:cxn modelId="{D5D3B9BC-F5C2-475B-8DE3-5F3F57525E70}" type="presOf" srcId="{D415BEA5-06AC-474A-89A3-E2463D288A4E}" destId="{E06FE94E-B6CD-4704-BECA-C32BED251682}" srcOrd="0" destOrd="1" presId="urn:microsoft.com/office/officeart/2005/8/layout/vList3"/>
    <dgm:cxn modelId="{8E706469-283B-4C46-986D-6EC4A06DBE75}" type="presOf" srcId="{934FA367-CBED-437A-B77D-37F7A33ECADA}" destId="{B0F2C9B4-CB96-4471-8B11-5C04F3E32B07}" srcOrd="0" destOrd="3" presId="urn:microsoft.com/office/officeart/2005/8/layout/vList3"/>
    <dgm:cxn modelId="{15AF4A8F-AD3A-426E-8C23-9DEDB9F8D7DD}" type="presOf" srcId="{1C0D2015-44CF-4A00-A40B-5E29C4ABE371}" destId="{B0F2C9B4-CB96-4471-8B11-5C04F3E32B07}" srcOrd="0" destOrd="2" presId="urn:microsoft.com/office/officeart/2005/8/layout/vList3"/>
    <dgm:cxn modelId="{2FCF7C07-A3E6-45FE-95F2-8DE8AA7EB71F}" srcId="{AE0984BF-529D-4437-85A0-889C6AE9CC26}" destId="{C94E8990-030E-4248-943E-94F1469B51F5}" srcOrd="3" destOrd="0" parTransId="{DC1F44BE-8AE5-4CA5-926F-102B1E3F309D}" sibTransId="{670C601C-AAA8-4BA3-BA35-D916BE1CF29F}"/>
    <dgm:cxn modelId="{266301D2-6685-4B54-84EE-1DA6C3371F7A}" srcId="{14C8609A-9F4C-429A-87C3-D2226FAFF9D6}" destId="{C56A0D13-1804-40E8-A8F6-FA64E1EC92B2}" srcOrd="1" destOrd="0" parTransId="{D06D3886-1246-4654-8F64-2948F5F5D64B}" sibTransId="{636080B9-0C68-4A0B-9B95-4E924BE73F4E}"/>
    <dgm:cxn modelId="{85460641-031C-4E6D-83EE-F1BA36FC323B}" type="presOf" srcId="{C94E8990-030E-4248-943E-94F1469B51F5}" destId="{B0F2C9B4-CB96-4471-8B11-5C04F3E32B07}" srcOrd="0" destOrd="4" presId="urn:microsoft.com/office/officeart/2005/8/layout/vList3"/>
    <dgm:cxn modelId="{350D4098-59C2-4934-8353-5DF2BC48D506}" srcId="{7354A2FC-1E4F-4D34-9212-ADB9D8995B36}" destId="{14C8609A-9F4C-429A-87C3-D2226FAFF9D6}" srcOrd="0" destOrd="0" parTransId="{76FD4813-13A9-4AAF-B9A8-F61491921998}" sibTransId="{D2FD07DF-BC1C-419F-B32D-0BD3EDE41335}"/>
    <dgm:cxn modelId="{039ED532-E419-4374-813D-9079C3C6A8C2}" type="presOf" srcId="{AE0984BF-529D-4437-85A0-889C6AE9CC26}" destId="{B0F2C9B4-CB96-4471-8B11-5C04F3E32B07}" srcOrd="0" destOrd="0" presId="urn:microsoft.com/office/officeart/2005/8/layout/vList3"/>
    <dgm:cxn modelId="{B9E73932-78B1-4018-B144-43A7B4D9C17C}" type="presOf" srcId="{7354A2FC-1E4F-4D34-9212-ADB9D8995B36}" destId="{459D044C-21C9-46B0-87B9-3A75874DFB60}" srcOrd="0" destOrd="0" presId="urn:microsoft.com/office/officeart/2005/8/layout/vList3"/>
    <dgm:cxn modelId="{FDABEBBF-C260-433B-A5B5-F5CC3F27785C}" srcId="{7354A2FC-1E4F-4D34-9212-ADB9D8995B36}" destId="{AE0984BF-529D-4437-85A0-889C6AE9CC26}" srcOrd="1" destOrd="0" parTransId="{0A4A385C-DEC0-4DBE-8A8C-A9D647E5D7D2}" sibTransId="{FB889EB7-CDE2-4647-A680-2E8907852D29}"/>
    <dgm:cxn modelId="{A83D4ABB-36FD-4FC4-B8C1-AFE5074CA3D6}" type="presOf" srcId="{478EBB57-6D77-4D8D-86CC-1F0B0E220973}" destId="{E06FE94E-B6CD-4704-BECA-C32BED251682}" srcOrd="0" destOrd="3" presId="urn:microsoft.com/office/officeart/2005/8/layout/vList3"/>
    <dgm:cxn modelId="{4D8775FB-A7F6-4943-9BD5-D48E59093021}" type="presParOf" srcId="{459D044C-21C9-46B0-87B9-3A75874DFB60}" destId="{6656063D-C20B-4442-9C1E-EDE0411A1F4C}" srcOrd="0" destOrd="0" presId="urn:microsoft.com/office/officeart/2005/8/layout/vList3"/>
    <dgm:cxn modelId="{4A18B30F-3DE0-4718-9D2C-36F97086912F}" type="presParOf" srcId="{6656063D-C20B-4442-9C1E-EDE0411A1F4C}" destId="{7A19A0E1-F572-4CA2-9DF5-B214C393813F}" srcOrd="0" destOrd="0" presId="urn:microsoft.com/office/officeart/2005/8/layout/vList3"/>
    <dgm:cxn modelId="{782ED9B4-9770-4B4A-B0B4-0CE65FBEE9BC}" type="presParOf" srcId="{6656063D-C20B-4442-9C1E-EDE0411A1F4C}" destId="{E06FE94E-B6CD-4704-BECA-C32BED251682}" srcOrd="1" destOrd="0" presId="urn:microsoft.com/office/officeart/2005/8/layout/vList3"/>
    <dgm:cxn modelId="{DE94128C-BC81-490F-9031-E8900D8B23CE}" type="presParOf" srcId="{459D044C-21C9-46B0-87B9-3A75874DFB60}" destId="{DB8FB0EC-8145-45AE-8E3E-CDAE267F51A1}" srcOrd="1" destOrd="0" presId="urn:microsoft.com/office/officeart/2005/8/layout/vList3"/>
    <dgm:cxn modelId="{F9A21C37-DBDE-4C3C-BCA8-F47393181DC0}" type="presParOf" srcId="{459D044C-21C9-46B0-87B9-3A75874DFB60}" destId="{550BA3D0-D9C0-4D10-B31E-9A3268470064}" srcOrd="2" destOrd="0" presId="urn:microsoft.com/office/officeart/2005/8/layout/vList3"/>
    <dgm:cxn modelId="{A80EE816-94CB-476D-9FD1-CB6BD1F77D86}" type="presParOf" srcId="{550BA3D0-D9C0-4D10-B31E-9A3268470064}" destId="{7623D978-F7E6-48F8-B814-C2FBDD869FDE}" srcOrd="0" destOrd="0" presId="urn:microsoft.com/office/officeart/2005/8/layout/vList3"/>
    <dgm:cxn modelId="{D168A3B9-ACDA-417F-A242-39B845979977}" type="presParOf" srcId="{550BA3D0-D9C0-4D10-B31E-9A3268470064}" destId="{B0F2C9B4-CB96-4471-8B11-5C04F3E32B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9E8A54-24A2-419A-809B-EA59D043E7CD}">
      <dsp:nvSpPr>
        <dsp:cNvPr id="0" name=""/>
        <dsp:cNvSpPr/>
      </dsp:nvSpPr>
      <dsp:spPr>
        <a:xfrm rot="10800000">
          <a:off x="1817599" y="178484"/>
          <a:ext cx="5472684" cy="7161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803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               </a:t>
          </a:r>
          <a:r>
            <a:rPr lang="cs-CZ" sz="1600" kern="1200" dirty="0" smtClean="0">
              <a:solidFill>
                <a:schemeClr val="tx1"/>
              </a:solidFill>
            </a:rPr>
            <a:t>zvětšovací lupy – příložní, ruční, stojánkové, </a:t>
          </a:r>
          <a:r>
            <a:rPr lang="cs-CZ" sz="1600" kern="1200" dirty="0" err="1" smtClean="0">
              <a:solidFill>
                <a:schemeClr val="tx1"/>
              </a:solidFill>
            </a:rPr>
            <a:t>hyperokuláry</a:t>
          </a:r>
          <a:r>
            <a:rPr lang="cs-CZ" sz="1600" kern="1200" dirty="0" smtClean="0">
              <a:solidFill>
                <a:schemeClr val="tx1"/>
              </a:solidFill>
            </a:rPr>
            <a:t>, předsádkové lupy</a:t>
          </a:r>
          <a:endParaRPr lang="cs-CZ" sz="1600" kern="1200" dirty="0">
            <a:solidFill>
              <a:schemeClr val="tx1"/>
            </a:solidFill>
          </a:endParaRPr>
        </a:p>
      </dsp:txBody>
      <dsp:txXfrm rot="10800000">
        <a:off x="1817599" y="178484"/>
        <a:ext cx="5472684" cy="716152"/>
      </dsp:txXfrm>
    </dsp:sp>
    <dsp:sp modelId="{CCCF80EB-1BB5-4805-828C-EE3467189662}">
      <dsp:nvSpPr>
        <dsp:cNvPr id="0" name=""/>
        <dsp:cNvSpPr/>
      </dsp:nvSpPr>
      <dsp:spPr>
        <a:xfrm>
          <a:off x="1037660" y="3672"/>
          <a:ext cx="1363188" cy="11112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88E2A-296A-4886-A18A-2A42CC58EAA6}">
      <dsp:nvSpPr>
        <dsp:cNvPr id="0" name=""/>
        <dsp:cNvSpPr/>
      </dsp:nvSpPr>
      <dsp:spPr>
        <a:xfrm rot="10800000">
          <a:off x="1736979" y="1437832"/>
          <a:ext cx="5472684" cy="7161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80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tx1"/>
              </a:solidFill>
            </a:rPr>
            <a:t>dalekohledové systémy – </a:t>
          </a:r>
          <a:r>
            <a:rPr lang="cs-CZ" sz="1600" kern="1200" dirty="0" err="1" smtClean="0">
              <a:solidFill>
                <a:schemeClr val="tx1"/>
              </a:solidFill>
            </a:rPr>
            <a:t>monokuláry</a:t>
          </a:r>
          <a:r>
            <a:rPr lang="cs-CZ" sz="1600" kern="1200" dirty="0" smtClean="0">
              <a:solidFill>
                <a:schemeClr val="tx1"/>
              </a:solidFill>
            </a:rPr>
            <a:t>, binokuláry</a:t>
          </a:r>
          <a:endParaRPr lang="cs-CZ" sz="1600" kern="1200" dirty="0">
            <a:solidFill>
              <a:schemeClr val="tx1"/>
            </a:solidFill>
          </a:endParaRPr>
        </a:p>
      </dsp:txBody>
      <dsp:txXfrm rot="10800000">
        <a:off x="1736979" y="1437832"/>
        <a:ext cx="5472684" cy="716152"/>
      </dsp:txXfrm>
    </dsp:sp>
    <dsp:sp modelId="{EDAB4D68-6095-40FD-836F-FC369B066CFB}">
      <dsp:nvSpPr>
        <dsp:cNvPr id="0" name=""/>
        <dsp:cNvSpPr/>
      </dsp:nvSpPr>
      <dsp:spPr>
        <a:xfrm>
          <a:off x="1019936" y="1328730"/>
          <a:ext cx="1434087" cy="9343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B2D00-B7FF-43FB-A5AF-25C77D384E0B}">
      <dsp:nvSpPr>
        <dsp:cNvPr id="0" name=""/>
        <dsp:cNvSpPr/>
      </dsp:nvSpPr>
      <dsp:spPr>
        <a:xfrm rot="10800000">
          <a:off x="1732290" y="2476863"/>
          <a:ext cx="5472684" cy="7161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80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tx1"/>
              </a:solidFill>
            </a:rPr>
            <a:t>filtrové brýle  – zlepšení kontrastu, jasu</a:t>
          </a:r>
          <a:endParaRPr lang="cs-CZ" sz="1600" kern="1200" dirty="0">
            <a:solidFill>
              <a:schemeClr val="tx1"/>
            </a:solidFill>
          </a:endParaRPr>
        </a:p>
      </dsp:txBody>
      <dsp:txXfrm rot="10800000">
        <a:off x="1732290" y="2476863"/>
        <a:ext cx="5472684" cy="716152"/>
      </dsp:txXfrm>
    </dsp:sp>
    <dsp:sp modelId="{F16D5C4F-69EC-47E9-8967-E1C2AE9176AE}">
      <dsp:nvSpPr>
        <dsp:cNvPr id="0" name=""/>
        <dsp:cNvSpPr/>
      </dsp:nvSpPr>
      <dsp:spPr>
        <a:xfrm>
          <a:off x="1009739" y="2476863"/>
          <a:ext cx="1474872" cy="7161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2D643-154C-47D1-B623-54C2A642608D}">
      <dsp:nvSpPr>
        <dsp:cNvPr id="0" name=""/>
        <dsp:cNvSpPr/>
      </dsp:nvSpPr>
      <dsp:spPr>
        <a:xfrm rot="10800000">
          <a:off x="1778400" y="3656471"/>
          <a:ext cx="5472684" cy="7161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803" tIns="49530" rIns="92456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                          </a:t>
          </a:r>
          <a:r>
            <a:rPr lang="cs-CZ" sz="1600" kern="1200" dirty="0" smtClean="0">
              <a:solidFill>
                <a:schemeClr val="tx1"/>
              </a:solidFill>
            </a:rPr>
            <a:t>kamerové zvětšovací televizní lupy</a:t>
          </a:r>
          <a:endParaRPr lang="cs-CZ" sz="1600" kern="1200" dirty="0">
            <a:solidFill>
              <a:schemeClr val="tx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000" kern="1200" dirty="0"/>
        </a:p>
      </dsp:txBody>
      <dsp:txXfrm rot="10800000">
        <a:off x="1778400" y="3656471"/>
        <a:ext cx="5472684" cy="716152"/>
      </dsp:txXfrm>
    </dsp:sp>
    <dsp:sp modelId="{9361C28C-96ED-49A7-9F6C-58560415CD17}">
      <dsp:nvSpPr>
        <dsp:cNvPr id="0" name=""/>
        <dsp:cNvSpPr/>
      </dsp:nvSpPr>
      <dsp:spPr>
        <a:xfrm>
          <a:off x="978515" y="3406792"/>
          <a:ext cx="1599769" cy="121551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6FE94E-B6CD-4704-BECA-C32BED251682}">
      <dsp:nvSpPr>
        <dsp:cNvPr id="0" name=""/>
        <dsp:cNvSpPr/>
      </dsp:nvSpPr>
      <dsp:spPr>
        <a:xfrm rot="10800000">
          <a:off x="1997751" y="1667"/>
          <a:ext cx="5472684" cy="20111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861" tIns="76200" rIns="14224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</a:rPr>
            <a:t>klasické </a:t>
          </a:r>
          <a:endParaRPr lang="cs-CZ" sz="20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školní (sešity s výraznými linkami, fixy se širokou stopou, slepecké psací stroje, atd.)</a:t>
          </a:r>
          <a:endParaRPr lang="cs-CZ" sz="16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textové (zvětšené texty, bodové texty, reliéfní mapy, atd.)</a:t>
          </a:r>
          <a:endParaRPr lang="cs-CZ" sz="16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zvukové a audiovizuální (zvukové knihy, CD, atd.)</a:t>
          </a:r>
          <a:endParaRPr lang="cs-CZ" sz="1600" kern="1200" dirty="0">
            <a:solidFill>
              <a:schemeClr val="tx1"/>
            </a:solidFill>
          </a:endParaRPr>
        </a:p>
      </dsp:txBody>
      <dsp:txXfrm rot="10800000">
        <a:off x="1997751" y="1667"/>
        <a:ext cx="5472684" cy="2011148"/>
      </dsp:txXfrm>
    </dsp:sp>
    <dsp:sp modelId="{7A19A0E1-F572-4CA2-9DF5-B214C393813F}">
      <dsp:nvSpPr>
        <dsp:cNvPr id="0" name=""/>
        <dsp:cNvSpPr/>
      </dsp:nvSpPr>
      <dsp:spPr>
        <a:xfrm>
          <a:off x="759164" y="1667"/>
          <a:ext cx="2477172" cy="20111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2C9B4-CB96-4471-8B11-5C04F3E32B07}">
      <dsp:nvSpPr>
        <dsp:cNvPr id="0" name=""/>
        <dsp:cNvSpPr/>
      </dsp:nvSpPr>
      <dsp:spPr>
        <a:xfrm rot="10800000">
          <a:off x="1968064" y="2614826"/>
          <a:ext cx="5472684" cy="20111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861" tIns="76200" rIns="14224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dirty="0" smtClean="0">
              <a:solidFill>
                <a:schemeClr val="tx1"/>
              </a:solidFill>
            </a:rPr>
            <a:t>elektronické   </a:t>
          </a:r>
          <a:endParaRPr lang="cs-CZ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počítače s tiskárnou pro nevidomé i slabozraké (</a:t>
          </a:r>
          <a:r>
            <a:rPr lang="cs-CZ" sz="1600" kern="1200" dirty="0" err="1" smtClean="0">
              <a:solidFill>
                <a:schemeClr val="tx1"/>
              </a:solidFill>
            </a:rPr>
            <a:t>černotisk</a:t>
          </a:r>
          <a:r>
            <a:rPr lang="cs-CZ" sz="1600" kern="1200" dirty="0" smtClean="0">
              <a:solidFill>
                <a:schemeClr val="tx1"/>
              </a:solidFill>
            </a:rPr>
            <a:t>, hlasový výstup, </a:t>
          </a:r>
          <a:r>
            <a:rPr lang="cs-CZ" sz="1600" kern="1200" dirty="0" err="1" smtClean="0">
              <a:solidFill>
                <a:schemeClr val="tx1"/>
              </a:solidFill>
            </a:rPr>
            <a:t>braillská</a:t>
          </a:r>
          <a:r>
            <a:rPr lang="cs-CZ" sz="1600" kern="1200" dirty="0" smtClean="0">
              <a:solidFill>
                <a:schemeClr val="tx1"/>
              </a:solidFill>
            </a:rPr>
            <a:t> tiskárna)</a:t>
          </a:r>
          <a:endParaRPr lang="cs-CZ" sz="16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err="1" smtClean="0">
              <a:solidFill>
                <a:schemeClr val="tx1"/>
              </a:solidFill>
            </a:rPr>
            <a:t>braillské</a:t>
          </a:r>
          <a:r>
            <a:rPr lang="cs-CZ" sz="1600" kern="1200" dirty="0" smtClean="0">
              <a:solidFill>
                <a:schemeClr val="tx1"/>
              </a:solidFill>
            </a:rPr>
            <a:t> zobrazovače</a:t>
          </a:r>
          <a:endParaRPr lang="cs-CZ" sz="16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elektronické přenosné zápisníky</a:t>
          </a:r>
          <a:endParaRPr lang="cs-CZ" sz="16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 kamerové digitální lupy</a:t>
          </a:r>
          <a:endParaRPr lang="cs-CZ" sz="1600" kern="1200" dirty="0">
            <a:solidFill>
              <a:schemeClr val="tx1"/>
            </a:solidFill>
          </a:endParaRPr>
        </a:p>
      </dsp:txBody>
      <dsp:txXfrm rot="10800000">
        <a:off x="1968064" y="2614826"/>
        <a:ext cx="5472684" cy="2011148"/>
      </dsp:txXfrm>
    </dsp:sp>
    <dsp:sp modelId="{7623D978-F7E6-48F8-B814-C2FBDD869FDE}">
      <dsp:nvSpPr>
        <dsp:cNvPr id="0" name=""/>
        <dsp:cNvSpPr/>
      </dsp:nvSpPr>
      <dsp:spPr>
        <a:xfrm>
          <a:off x="746821" y="2613158"/>
          <a:ext cx="2526545" cy="20111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E1E74-33F2-4A1C-A079-CFEB571DFA0E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23AB2-22A5-4423-A690-23AE2D86E5F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B4827-4EAE-43BC-B0E8-1BA058222664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05AB6-AA53-42D2-AC67-74534727CD0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05AB6-AA53-42D2-AC67-74534727CD07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05AB6-AA53-42D2-AC67-74534727CD0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05AB6-AA53-42D2-AC67-74534727CD0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05AB6-AA53-42D2-AC67-74534727CD0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05AB6-AA53-42D2-AC67-74534727CD0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05AB6-AA53-42D2-AC67-74534727CD0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Speciální pomůcky pro žáky se zrakovým postižením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686800" cy="838200"/>
          </a:xfrm>
        </p:spPr>
        <p:txBody>
          <a:bodyPr/>
          <a:lstStyle/>
          <a:p>
            <a:r>
              <a:rPr lang="cs-CZ" b="1" dirty="0" smtClean="0"/>
              <a:t>Klasifikace pomůcek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</a:t>
            </a:r>
            <a:r>
              <a:rPr lang="cs-CZ" dirty="0" smtClean="0"/>
              <a:t>le stupně postižení </a:t>
            </a:r>
          </a:p>
          <a:p>
            <a:pPr lvl="1"/>
            <a:endParaRPr lang="cs-CZ" dirty="0" smtClean="0"/>
          </a:p>
          <a:p>
            <a:r>
              <a:rPr lang="cs-CZ" dirty="0"/>
              <a:t>d</a:t>
            </a:r>
            <a:r>
              <a:rPr lang="cs-CZ" dirty="0" smtClean="0"/>
              <a:t>le účelu (kompenzace, atd.)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dle jednotlivých oblastí postižených zrakovou vadou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dle školních předmětů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optické, neoptické, elektronické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dle náročnosti zácviku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652120" y="5877272"/>
            <a:ext cx="2887960" cy="365125"/>
          </a:xfrm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smtClean="0"/>
              <a:t>Úhrada pomůcek</a:t>
            </a:r>
            <a:br>
              <a:rPr lang="cs-CZ" b="1" smtClean="0"/>
            </a:br>
            <a:r>
              <a:rPr lang="cs-CZ" b="1" smtClean="0"/>
              <a:t>Poradenství k pomůckám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Zdravotní pojišťovna</a:t>
            </a:r>
          </a:p>
          <a:p>
            <a:r>
              <a:rPr lang="cs-CZ" dirty="0" smtClean="0"/>
              <a:t>Sociální fondy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Speciálně pedagogické </a:t>
            </a:r>
            <a:r>
              <a:rPr lang="cs-CZ" dirty="0" smtClean="0"/>
              <a:t>centrum</a:t>
            </a:r>
          </a:p>
          <a:p>
            <a:r>
              <a:rPr lang="cs-CZ" dirty="0" err="1" smtClean="0"/>
              <a:t>Tyfloservis</a:t>
            </a:r>
            <a:r>
              <a:rPr lang="cs-CZ" dirty="0" smtClean="0"/>
              <a:t>, o.p.s., </a:t>
            </a:r>
            <a:r>
              <a:rPr lang="cs-CZ" dirty="0" err="1" smtClean="0"/>
              <a:t>TyfloCentrum</a:t>
            </a:r>
            <a:r>
              <a:rPr lang="cs-CZ" dirty="0" smtClean="0"/>
              <a:t>, o.p.s.</a:t>
            </a:r>
          </a:p>
          <a:p>
            <a:r>
              <a:rPr lang="cs-CZ" dirty="0" smtClean="0"/>
              <a:t>Střediska pro pomoc </a:t>
            </a:r>
            <a:r>
              <a:rPr lang="cs-CZ" dirty="0" err="1" smtClean="0"/>
              <a:t>vysokošolským</a:t>
            </a:r>
            <a:r>
              <a:rPr lang="cs-CZ" dirty="0" smtClean="0"/>
              <a:t> studentům s postižením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Optické pomůcky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Neoptické pomůcky pro vzdělávání</a:t>
            </a:r>
            <a:endParaRPr lang="cs-CZ" sz="4400" baseline="-250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BP</a:t>
            </a: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3572246" cy="167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10856" b="11713"/>
          <a:stretch>
            <a:fillRect/>
          </a:stretch>
        </p:blipFill>
        <p:spPr bwMode="auto">
          <a:xfrm rot="10800000">
            <a:off x="3275856" y="332656"/>
            <a:ext cx="5688632" cy="624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247</TotalTime>
  <Words>175</Words>
  <Application>Microsoft Office PowerPoint</Application>
  <PresentationFormat>Předvádění na obrazovce (4:3)</PresentationFormat>
  <Paragraphs>43</Paragraphs>
  <Slides>6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Modul</vt:lpstr>
      <vt:lpstr>Speciální pomůcky pro žáky se zrakovým postižením</vt:lpstr>
      <vt:lpstr>Klasifikace pomůcek</vt:lpstr>
      <vt:lpstr>Úhrada pomůcek Poradenství k pomůckám</vt:lpstr>
      <vt:lpstr>Optické pomůcky</vt:lpstr>
      <vt:lpstr>Neoptické pomůcky pro vzdělávání</vt:lpstr>
      <vt:lpstr>         BP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Terminologie</dc:title>
  <dc:creator>zita</dc:creator>
  <cp:lastModifiedBy>zita</cp:lastModifiedBy>
  <cp:revision>90</cp:revision>
  <dcterms:created xsi:type="dcterms:W3CDTF">2010-11-24T10:05:09Z</dcterms:created>
  <dcterms:modified xsi:type="dcterms:W3CDTF">2011-05-06T04:02:09Z</dcterms:modified>
</cp:coreProperties>
</file>