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FF83F0F0-7B5C-4255-B87A-1BABF6EE31EE}" type="datetimeFigureOut">
              <a:rPr lang="cs-CZ" smtClean="0"/>
              <a:t>23.3.2011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B956392-0CAC-47AE-AED7-19844E66CFC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F0F0-7B5C-4255-B87A-1BABF6EE31EE}" type="datetimeFigureOut">
              <a:rPr lang="cs-CZ" smtClean="0"/>
              <a:t>23.3.2011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6392-0CAC-47AE-AED7-19844E66CFC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F0F0-7B5C-4255-B87A-1BABF6EE31EE}" type="datetimeFigureOut">
              <a:rPr lang="cs-CZ" smtClean="0"/>
              <a:t>23.3.2011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6392-0CAC-47AE-AED7-19844E66CFC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F0F0-7B5C-4255-B87A-1BABF6EE31EE}" type="datetimeFigureOut">
              <a:rPr lang="cs-CZ" smtClean="0"/>
              <a:t>23.3.2011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6392-0CAC-47AE-AED7-19844E66CFC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F0F0-7B5C-4255-B87A-1BABF6EE31EE}" type="datetimeFigureOut">
              <a:rPr lang="cs-CZ" smtClean="0"/>
              <a:t>23.3.2011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6392-0CAC-47AE-AED7-19844E66CFC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F0F0-7B5C-4255-B87A-1BABF6EE31EE}" type="datetimeFigureOut">
              <a:rPr lang="cs-CZ" smtClean="0"/>
              <a:t>23.3.2011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6392-0CAC-47AE-AED7-19844E66CFCA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F0F0-7B5C-4255-B87A-1BABF6EE31EE}" type="datetimeFigureOut">
              <a:rPr lang="cs-CZ" smtClean="0"/>
              <a:t>23.3.2011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6392-0CAC-47AE-AED7-19844E66CFCA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F0F0-7B5C-4255-B87A-1BABF6EE31EE}" type="datetimeFigureOut">
              <a:rPr lang="cs-CZ" smtClean="0"/>
              <a:t>23.3.2011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6392-0CAC-47AE-AED7-19844E66CFC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F0F0-7B5C-4255-B87A-1BABF6EE31EE}" type="datetimeFigureOut">
              <a:rPr lang="cs-CZ" smtClean="0"/>
              <a:t>23.3.2011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56392-0CAC-47AE-AED7-19844E66CFC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FF83F0F0-7B5C-4255-B87A-1BABF6EE31EE}" type="datetimeFigureOut">
              <a:rPr lang="cs-CZ" smtClean="0"/>
              <a:t>23.3.2011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B956392-0CAC-47AE-AED7-19844E66CFC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FF83F0F0-7B5C-4255-B87A-1BABF6EE31EE}" type="datetimeFigureOut">
              <a:rPr lang="cs-CZ" smtClean="0"/>
              <a:t>23.3.2011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B956392-0CAC-47AE-AED7-19844E66CFC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F83F0F0-7B5C-4255-B87A-1BABF6EE31EE}" type="datetimeFigureOut">
              <a:rPr lang="cs-CZ" smtClean="0"/>
              <a:t>23.3.2011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B956392-0CAC-47AE-AED7-19844E66CFCA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Encephalitis_lethargica" TargetMode="External"/><Relationship Id="rId2" Type="http://schemas.openxmlformats.org/officeDocument/2006/relationships/hyperlink" Target="http://www.csfd.cz/film/6490-cas-probuzeni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lovnik-cizich-slov.abz.cz/web.php/slovo/encephalitis-lethargica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Awakenings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sz="3600" dirty="0" smtClean="0"/>
              <a:t>(Čas probuzení)</a:t>
            </a: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Dagmar </a:t>
            </a:r>
            <a:r>
              <a:rPr lang="cs-CZ" dirty="0" err="1" smtClean="0"/>
              <a:t>Weisbuerová</a:t>
            </a:r>
            <a:endParaRPr lang="cs-CZ" dirty="0" smtClean="0"/>
          </a:p>
          <a:p>
            <a:r>
              <a:rPr lang="cs-CZ" dirty="0" smtClean="0"/>
              <a:t>Patopsychologie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530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628800"/>
            <a:ext cx="5340572" cy="3603625"/>
          </a:xfrm>
        </p:spPr>
      </p:pic>
    </p:spTree>
    <p:extLst>
      <p:ext uri="{BB962C8B-B14F-4D97-AF65-F5344CB8AC3E}">
        <p14:creationId xmlns:p14="http://schemas.microsoft.com/office/powerpoint/2010/main" val="249821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Leonard </a:t>
            </a:r>
            <a:r>
              <a:rPr lang="cs-CZ" dirty="0" err="1" smtClean="0"/>
              <a:t>Low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dětství </a:t>
            </a:r>
            <a:r>
              <a:rPr lang="cs-CZ" dirty="0" err="1" smtClean="0"/>
              <a:t>encephalitis</a:t>
            </a:r>
            <a:r>
              <a:rPr lang="cs-CZ" dirty="0" smtClean="0"/>
              <a:t> </a:t>
            </a:r>
            <a:r>
              <a:rPr lang="cs-CZ" dirty="0" err="1" smtClean="0"/>
              <a:t>lethargica</a:t>
            </a:r>
            <a:endParaRPr lang="cs-CZ" dirty="0" smtClean="0"/>
          </a:p>
          <a:p>
            <a:r>
              <a:rPr lang="cs-CZ" dirty="0" smtClean="0"/>
              <a:t>Nereaguje X reakce na určité podněty</a:t>
            </a:r>
          </a:p>
          <a:p>
            <a:r>
              <a:rPr lang="cs-CZ" dirty="0" smtClean="0"/>
              <a:t>L-</a:t>
            </a:r>
            <a:r>
              <a:rPr lang="cs-CZ" dirty="0" err="1" smtClean="0"/>
              <a:t>dopa</a:t>
            </a:r>
            <a:r>
              <a:rPr lang="cs-CZ" dirty="0" smtClean="0"/>
              <a:t>- probuzení- snaha o normální život</a:t>
            </a:r>
          </a:p>
          <a:p>
            <a:r>
              <a:rPr lang="cs-CZ" dirty="0" smtClean="0"/>
              <a:t>Paranoidní psychóza</a:t>
            </a:r>
          </a:p>
          <a:p>
            <a:r>
              <a:rPr lang="cs-CZ" dirty="0" smtClean="0"/>
              <a:t>Akinetická letargie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431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.bp.blogspot.com/_fPnZk7gmVag/S7Fjz3XSXvI/AAAAAAAAAZQ/zwdtaan2N9g/s1600/awakenin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32856"/>
            <a:ext cx="3456384" cy="198742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2.gstatic.com/images?q=tbn:ANd9GcT70eYV8cpbkFbOPMlZ8VcFJDOp7K0syxGvqV-Hb5IXFVZPPk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89040"/>
            <a:ext cx="2819400" cy="161925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zuguide.com/image/Penelope-Ann-Miller-Awakenings.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492" y="1317212"/>
            <a:ext cx="2085975" cy="131445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36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Encephalitis</a:t>
            </a:r>
            <a:r>
              <a:rPr lang="cs-CZ" dirty="0"/>
              <a:t> </a:t>
            </a:r>
            <a:r>
              <a:rPr lang="cs-CZ" dirty="0" err="1" smtClean="0"/>
              <a:t>lethargica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4000" dirty="0" smtClean="0"/>
              <a:t>(</a:t>
            </a:r>
            <a:r>
              <a:rPr lang="cs-CZ" sz="4000" dirty="0"/>
              <a:t>von </a:t>
            </a:r>
            <a:r>
              <a:rPr lang="cs-CZ" sz="4000" dirty="0" err="1"/>
              <a:t>Economova</a:t>
            </a:r>
            <a:r>
              <a:rPr lang="cs-CZ" sz="4000" dirty="0"/>
              <a:t> </a:t>
            </a:r>
            <a:r>
              <a:rPr lang="cs-CZ" sz="4000" dirty="0" smtClean="0"/>
              <a:t>encefalitida)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mozkové onemocnění dosud neobjasněné </a:t>
            </a:r>
            <a:r>
              <a:rPr lang="cs-CZ" dirty="0" smtClean="0"/>
              <a:t>etiologie</a:t>
            </a:r>
          </a:p>
          <a:p>
            <a:r>
              <a:rPr lang="cs-CZ" dirty="0"/>
              <a:t>k</a:t>
            </a:r>
            <a:r>
              <a:rPr lang="cs-CZ" dirty="0" smtClean="0"/>
              <a:t>onec 1. sv. v. zhoubná pandemie hl. v USA</a:t>
            </a:r>
          </a:p>
          <a:p>
            <a:r>
              <a:rPr lang="cs-CZ" dirty="0" smtClean="0"/>
              <a:t>1916 nemoc popsána neuropsychiatrem Constantinem von </a:t>
            </a:r>
            <a:r>
              <a:rPr lang="cs-CZ" dirty="0" err="1" smtClean="0"/>
              <a:t>Economem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299694"/>
            <a:ext cx="2857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44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Příznaky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Zánět hltanu</a:t>
            </a:r>
          </a:p>
          <a:p>
            <a:r>
              <a:rPr lang="cs-CZ" dirty="0" smtClean="0"/>
              <a:t>Narušení spánkového cyklu, bolesti hlavy, horečnaté stavy, slabost, malátnost</a:t>
            </a:r>
          </a:p>
          <a:p>
            <a:r>
              <a:rPr lang="cs-CZ" dirty="0" smtClean="0"/>
              <a:t>Poruchy chování, psychózy</a:t>
            </a:r>
          </a:p>
          <a:p>
            <a:r>
              <a:rPr lang="cs-CZ" dirty="0" smtClean="0"/>
              <a:t>Motorické příznaky- </a:t>
            </a:r>
            <a:r>
              <a:rPr lang="cs-CZ" dirty="0" err="1" smtClean="0"/>
              <a:t>dyskinéze</a:t>
            </a:r>
            <a:r>
              <a:rPr lang="cs-CZ" dirty="0" smtClean="0"/>
              <a:t>, svalová rigidita, </a:t>
            </a:r>
            <a:r>
              <a:rPr lang="cs-CZ" dirty="0" err="1" smtClean="0"/>
              <a:t>ofalmoplegie</a:t>
            </a:r>
            <a:endParaRPr lang="cs-CZ" dirty="0" smtClean="0"/>
          </a:p>
          <a:p>
            <a:r>
              <a:rPr lang="cs-CZ" dirty="0" smtClean="0"/>
              <a:t>Vysoká úmrtnost (1/3)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872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Trvalé následky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Organické poruchy osobnosti</a:t>
            </a:r>
          </a:p>
          <a:p>
            <a:r>
              <a:rPr lang="cs-CZ" dirty="0" smtClean="0"/>
              <a:t>Deprese, apatie, fobie, obsedantně kompulzivní poruchy</a:t>
            </a:r>
          </a:p>
          <a:p>
            <a:r>
              <a:rPr lang="cs-CZ" dirty="0" err="1" smtClean="0"/>
              <a:t>Postencelitický</a:t>
            </a:r>
            <a:r>
              <a:rPr lang="cs-CZ" dirty="0" smtClean="0"/>
              <a:t> parkinsonismus- dojem sochy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505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http://www.csfd.cz/film/6490-cas-probuzeni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cs.wikipedia.org/wiki/Encephalitis_lethargica</a:t>
            </a:r>
            <a:endParaRPr lang="cs-CZ" dirty="0" smtClean="0"/>
          </a:p>
          <a:p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slovnik-cizich-slov.abz.cz/web.php/slovo/encephalitis-lethargica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281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43608" y="2780928"/>
            <a:ext cx="6965245" cy="1202485"/>
          </a:xfrm>
        </p:spPr>
        <p:txBody>
          <a:bodyPr/>
          <a:lstStyle/>
          <a:p>
            <a:r>
              <a:rPr lang="cs-CZ" dirty="0" smtClean="0"/>
              <a:t>Děkuji za pozornost…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507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pendlík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Špendlík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Špendlí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102</TotalTime>
  <Words>98</Words>
  <Application>Microsoft Office PowerPoint</Application>
  <PresentationFormat>Předvádění na obrazovce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Špendlík</vt:lpstr>
      <vt:lpstr>Awakenings  (Čas probuzení)</vt:lpstr>
      <vt:lpstr>Prezentace aplikace PowerPoint</vt:lpstr>
      <vt:lpstr>Leonard Low</vt:lpstr>
      <vt:lpstr>Prezentace aplikace PowerPoint</vt:lpstr>
      <vt:lpstr>Encephalitis lethargica (von Economova encefalitida)</vt:lpstr>
      <vt:lpstr>Příznaky</vt:lpstr>
      <vt:lpstr>Trvalé následky</vt:lpstr>
      <vt:lpstr>Zdroje</vt:lpstr>
      <vt:lpstr>Děkuji za pozornost…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Awakenings  (Čas probuzení)</dc:title>
  <dc:creator>Dáša</dc:creator>
  <cp:lastModifiedBy>Dáša</cp:lastModifiedBy>
  <cp:revision>7</cp:revision>
  <dcterms:created xsi:type="dcterms:W3CDTF">2011-03-23T20:43:59Z</dcterms:created>
  <dcterms:modified xsi:type="dcterms:W3CDTF">2011-03-23T22:26:12Z</dcterms:modified>
</cp:coreProperties>
</file>