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1.3.2011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Epistemologická  východiska vyučování</a:t>
            </a:r>
          </a:p>
          <a:p>
            <a:r>
              <a:rPr lang="cs-CZ" sz="2400" b="1" dirty="0" smtClean="0"/>
              <a:t>Přednáška </a:t>
            </a:r>
            <a:r>
              <a:rPr lang="cs-CZ" sz="2400" b="1" dirty="0" smtClean="0"/>
              <a:t>2011</a:t>
            </a:r>
            <a:endParaRPr lang="cs-CZ" sz="2400" b="1" dirty="0" smtClean="0"/>
          </a:p>
          <a:p>
            <a:r>
              <a:rPr lang="cs-CZ" sz="2400" b="1" dirty="0" smtClean="0"/>
              <a:t>H. Filová, kat. prim.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„dítěte školou povinného“ </a:t>
            </a:r>
          </a:p>
          <a:p>
            <a:r>
              <a:rPr lang="cs-CZ" dirty="0" smtClean="0"/>
              <a:t>Co z toho pro nás vyplývá jako pro budoucí učitele (1.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Přílišná </a:t>
            </a:r>
            <a:r>
              <a:rPr lang="cs-CZ" sz="2400" dirty="0" err="1" smtClean="0"/>
              <a:t>medializovanost</a:t>
            </a:r>
            <a:r>
              <a:rPr lang="cs-CZ" sz="2400" dirty="0" smtClean="0"/>
              <a:t> života dítěte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dirty="0" smtClean="0"/>
              <a:t>Konzumní dětství – spotřebitelský životní styl, reklama</a:t>
            </a:r>
          </a:p>
          <a:p>
            <a:r>
              <a:rPr lang="cs-CZ" sz="2400" dirty="0" err="1" smtClean="0"/>
              <a:t>Jedináčkovství</a:t>
            </a:r>
            <a:endParaRPr lang="cs-CZ" sz="2400" dirty="0" smtClean="0"/>
          </a:p>
          <a:p>
            <a:r>
              <a:rPr lang="cs-CZ" sz="2400" dirty="0" smtClean="0"/>
              <a:t>„opečovávání „ X zanedbávání</a:t>
            </a:r>
          </a:p>
          <a:p>
            <a:r>
              <a:rPr lang="cs-CZ" sz="2400" dirty="0" err="1" smtClean="0"/>
              <a:t>Scholarizace</a:t>
            </a:r>
            <a:r>
              <a:rPr lang="cs-CZ" sz="2400" dirty="0" smtClean="0"/>
              <a:t> dětství – škola = určující součást života dítěte</a:t>
            </a:r>
          </a:p>
          <a:p>
            <a:r>
              <a:rPr lang="cs-CZ" sz="2400" dirty="0" smtClean="0"/>
              <a:t>Emociální přetíženost</a:t>
            </a:r>
          </a:p>
          <a:p>
            <a:r>
              <a:rPr lang="cs-CZ" sz="2400" dirty="0" smtClean="0"/>
              <a:t>Agresivita  (brutalita) x viktimizace (dítě v pozici oběti)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Osobnostní pojetí dítěte –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– k dospělosti</a:t>
            </a:r>
          </a:p>
          <a:p>
            <a:pPr>
              <a:buNone/>
            </a:pPr>
            <a:r>
              <a:rPr lang="cs-CZ" dirty="0" smtClean="0"/>
              <a:t> – k </a:t>
            </a:r>
            <a:r>
              <a:rPr lang="cs-CZ" dirty="0" err="1" smtClean="0"/>
              <a:t>sebepojetí</a:t>
            </a:r>
            <a:r>
              <a:rPr lang="cs-CZ" dirty="0" smtClean="0"/>
              <a:t> a  autentičnosti</a:t>
            </a:r>
          </a:p>
          <a:p>
            <a:pPr>
              <a:buNone/>
            </a:pPr>
            <a:r>
              <a:rPr lang="cs-CZ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zřetele v přístupu k dítěti: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Zřetel k celistvosti osobnosti</a:t>
            </a:r>
          </a:p>
          <a:p>
            <a:r>
              <a:rPr lang="cs-CZ" dirty="0" smtClean="0"/>
              <a:t>Zřetel k zaměřenosti osobnosti</a:t>
            </a:r>
          </a:p>
          <a:p>
            <a:r>
              <a:rPr lang="cs-CZ" dirty="0" smtClean="0"/>
              <a:t>Zřetel k mezilidským vztahům</a:t>
            </a:r>
          </a:p>
          <a:p>
            <a:r>
              <a:rPr lang="cs-CZ" dirty="0" smtClean="0"/>
              <a:t>Zřetel k pohlaví (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Zřetel k identitě</a:t>
            </a:r>
          </a:p>
          <a:p>
            <a:r>
              <a:rPr lang="cs-CZ" dirty="0" smtClean="0"/>
              <a:t>Zřetel k autoregulaci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Dětské potřeby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490</TotalTime>
  <Words>457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Osobnostní zřetele v přístupu k dítěti: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27</cp:revision>
  <dcterms:created xsi:type="dcterms:W3CDTF">2009-02-20T09:35:21Z</dcterms:created>
  <dcterms:modified xsi:type="dcterms:W3CDTF">2011-03-01T19:07:25Z</dcterms:modified>
</cp:coreProperties>
</file>