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A7CB9D3-644E-47E2-B837-124872C5960D}" type="datetimeFigureOut">
              <a:rPr lang="cs-CZ" smtClean="0"/>
              <a:t>25.2.2011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CCBFA50-4AE9-4D45-9624-6F975BE459C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7CB9D3-644E-47E2-B837-124872C5960D}" type="datetimeFigureOut">
              <a:rPr lang="cs-CZ" smtClean="0"/>
              <a:t>25.2.2011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BFA50-4AE9-4D45-9624-6F975BE459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A7CB9D3-644E-47E2-B837-124872C5960D}" type="datetimeFigureOut">
              <a:rPr lang="cs-CZ" smtClean="0"/>
              <a:t>25.2.2011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CCBFA50-4AE9-4D45-9624-6F975BE459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7CB9D3-644E-47E2-B837-124872C5960D}" type="datetimeFigureOut">
              <a:rPr lang="cs-CZ" smtClean="0"/>
              <a:t>25.2.2011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BFA50-4AE9-4D45-9624-6F975BE459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A7CB9D3-644E-47E2-B837-124872C5960D}" type="datetimeFigureOut">
              <a:rPr lang="cs-CZ" smtClean="0"/>
              <a:t>25.2.2011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CCBFA50-4AE9-4D45-9624-6F975BE459C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7CB9D3-644E-47E2-B837-124872C5960D}" type="datetimeFigureOut">
              <a:rPr lang="cs-CZ" smtClean="0"/>
              <a:t>25.2.2011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BFA50-4AE9-4D45-9624-6F975BE459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7CB9D3-644E-47E2-B837-124872C5960D}" type="datetimeFigureOut">
              <a:rPr lang="cs-CZ" smtClean="0"/>
              <a:t>25.2.2011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BFA50-4AE9-4D45-9624-6F975BE459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7CB9D3-644E-47E2-B837-124872C5960D}" type="datetimeFigureOut">
              <a:rPr lang="cs-CZ" smtClean="0"/>
              <a:t>25.2.2011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BFA50-4AE9-4D45-9624-6F975BE459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A7CB9D3-644E-47E2-B837-124872C5960D}" type="datetimeFigureOut">
              <a:rPr lang="cs-CZ" smtClean="0"/>
              <a:t>25.2.2011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BFA50-4AE9-4D45-9624-6F975BE459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7CB9D3-644E-47E2-B837-124872C5960D}" type="datetimeFigureOut">
              <a:rPr lang="cs-CZ" smtClean="0"/>
              <a:t>25.2.2011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BFA50-4AE9-4D45-9624-6F975BE459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7CB9D3-644E-47E2-B837-124872C5960D}" type="datetimeFigureOut">
              <a:rPr lang="cs-CZ" smtClean="0"/>
              <a:t>25.2.2011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BFA50-4AE9-4D45-9624-6F975BE459C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A7CB9D3-644E-47E2-B837-124872C5960D}" type="datetimeFigureOut">
              <a:rPr lang="cs-CZ" smtClean="0"/>
              <a:t>25.2.2011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CCBFA50-4AE9-4D45-9624-6F975BE459C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u.cz/" TargetMode="External"/><Relationship Id="rId2" Type="http://schemas.openxmlformats.org/officeDocument/2006/relationships/hyperlink" Target="http://www.program-spz.cz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Projekt Zdravá škola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i="1" dirty="0" smtClean="0"/>
              <a:t>„Škola podporující zdraví“</a:t>
            </a:r>
          </a:p>
          <a:p>
            <a:endParaRPr lang="cs-CZ" dirty="0"/>
          </a:p>
          <a:p>
            <a:r>
              <a:rPr lang="cs-CZ" b="1" i="1" dirty="0" smtClean="0"/>
              <a:t>projekt Světové zdravotnické organizace pro Evropu</a:t>
            </a:r>
            <a:br>
              <a:rPr lang="cs-CZ" b="1" i="1" dirty="0" smtClean="0"/>
            </a:br>
            <a:r>
              <a:rPr lang="cs-CZ" b="1" i="1" dirty="0" smtClean="0"/>
              <a:t>- v České republice od roku 1991</a:t>
            </a:r>
            <a:br>
              <a:rPr lang="cs-CZ" b="1" i="1" dirty="0" smtClean="0"/>
            </a:br>
            <a:endParaRPr lang="cs-CZ" dirty="0"/>
          </a:p>
        </p:txBody>
      </p:sp>
      <p:pic>
        <p:nvPicPr>
          <p:cNvPr id="1026" name="Picture 2" descr="http://www.zstgmpodebrady.cz/images/zdrava-skol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340768"/>
            <a:ext cx="1143000" cy="1514475"/>
          </a:xfrm>
          <a:prstGeom prst="rect">
            <a:avLst/>
          </a:prstGeom>
          <a:noFill/>
        </p:spPr>
      </p:pic>
      <p:pic>
        <p:nvPicPr>
          <p:cNvPr id="1028" name="Picture 4" descr="projekt zdravá mateřská škol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284984"/>
            <a:ext cx="952500" cy="933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Cíle: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4000" b="1" u="sng" dirty="0" smtClean="0"/>
          </a:p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Cílem projektu </a:t>
            </a:r>
            <a:r>
              <a:rPr lang="cs-CZ" b="1" dirty="0" smtClean="0"/>
              <a:t>je výchova harmonicky rozvinuté osobnosti se schopností všestranně se vzdělávat pro další profesi a zařazení do praxe v každodenním životě.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404664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Pohoda prostředí (1. pilíř)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smtClean="0"/>
              <a:t>Pohoda věcného prostředí</a:t>
            </a:r>
          </a:p>
          <a:p>
            <a:r>
              <a:rPr lang="cs-CZ" sz="2400" dirty="0" smtClean="0"/>
              <a:t>Pohoda sociálního prostředí</a:t>
            </a:r>
          </a:p>
          <a:p>
            <a:r>
              <a:rPr lang="cs-CZ" sz="2400" dirty="0" smtClean="0"/>
              <a:t>Pohoda organizačního prostředí</a:t>
            </a:r>
          </a:p>
          <a:p>
            <a:endParaRPr lang="cs-CZ" sz="2400" dirty="0" smtClean="0"/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Zdravé učení (2. pilíř)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smtClean="0"/>
              <a:t>Smysluplnost</a:t>
            </a:r>
          </a:p>
          <a:p>
            <a:r>
              <a:rPr lang="cs-CZ" sz="2400" dirty="0" smtClean="0"/>
              <a:t>Možnost výběru, přiměřenost</a:t>
            </a:r>
          </a:p>
          <a:p>
            <a:r>
              <a:rPr lang="cs-CZ" sz="2400" dirty="0" smtClean="0"/>
              <a:t>Spoluúčast a spolupráce</a:t>
            </a:r>
          </a:p>
          <a:p>
            <a:r>
              <a:rPr lang="cs-CZ" sz="2400" dirty="0" smtClean="0"/>
              <a:t>Motivující hodnocení</a:t>
            </a:r>
          </a:p>
          <a:p>
            <a:endParaRPr lang="cs-CZ" sz="2400" dirty="0" smtClean="0"/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Otevřené partnerství (3. pilíř)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smtClean="0"/>
              <a:t>Škola – model demokratického společenství</a:t>
            </a:r>
          </a:p>
          <a:p>
            <a:r>
              <a:rPr lang="cs-CZ" sz="2400" dirty="0" smtClean="0"/>
              <a:t>Škola – kulturní a vzdělávací středisko obce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 využití v praxi: Projekt sleduje tyto důležité oblasti: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548680"/>
            <a:ext cx="7772400" cy="5806880"/>
          </a:xfrm>
        </p:spPr>
        <p:txBody>
          <a:bodyPr>
            <a:normAutofit fontScale="40000" lnSpcReduction="20000"/>
          </a:bodyPr>
          <a:lstStyle/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sz="4500" b="1" dirty="0" smtClean="0"/>
              <a:t>1) </a:t>
            </a:r>
            <a:r>
              <a:rPr lang="cs-CZ" sz="45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Pohoda prostředí </a:t>
            </a:r>
          </a:p>
          <a:p>
            <a:r>
              <a:rPr lang="cs-CZ" sz="4500" b="1" dirty="0" smtClean="0"/>
              <a:t>pracovní prostředí, </a:t>
            </a:r>
            <a:r>
              <a:rPr lang="cs-CZ" sz="4500" b="1" dirty="0" err="1" smtClean="0"/>
              <a:t>prostředí</a:t>
            </a:r>
            <a:r>
              <a:rPr lang="cs-CZ" sz="4500" b="1" dirty="0" smtClean="0"/>
              <a:t> stimulující osobní rozvoj</a:t>
            </a:r>
            <a:r>
              <a:rPr lang="cs-CZ" sz="4500" dirty="0" smtClean="0"/>
              <a:t/>
            </a:r>
            <a:br>
              <a:rPr lang="cs-CZ" sz="4500" dirty="0" smtClean="0"/>
            </a:br>
            <a:r>
              <a:rPr lang="cs-CZ" sz="4500" dirty="0" smtClean="0"/>
              <a:t> </a:t>
            </a:r>
            <a:r>
              <a:rPr lang="cs-CZ" sz="4500" b="1" dirty="0" smtClean="0"/>
              <a:t>-soustavné vytváření příjemného prostředí tříd, školy, okolí</a:t>
            </a:r>
          </a:p>
          <a:p>
            <a:r>
              <a:rPr lang="cs-CZ" sz="4500" dirty="0" smtClean="0"/>
              <a:t/>
            </a:r>
            <a:br>
              <a:rPr lang="cs-CZ" sz="4500" dirty="0" smtClean="0"/>
            </a:br>
            <a:r>
              <a:rPr lang="cs-CZ" sz="4500" dirty="0" smtClean="0"/>
              <a:t> 2</a:t>
            </a:r>
            <a:r>
              <a:rPr lang="cs-CZ" sz="4500" b="1" dirty="0" smtClean="0"/>
              <a:t>) </a:t>
            </a:r>
            <a:r>
              <a:rPr lang="cs-CZ" sz="45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Zdravé učení</a:t>
            </a:r>
            <a:endParaRPr lang="cs-CZ" sz="45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4500" dirty="0" smtClean="0"/>
              <a:t> </a:t>
            </a:r>
            <a:r>
              <a:rPr lang="cs-CZ" sz="4500" b="1" dirty="0" smtClean="0"/>
              <a:t>-smysluplnost (propojení učiva se skutečným životem a zavádění do praxe)</a:t>
            </a:r>
            <a:r>
              <a:rPr lang="cs-CZ" sz="4500" dirty="0" smtClean="0"/>
              <a:t/>
            </a:r>
            <a:br>
              <a:rPr lang="cs-CZ" sz="4500" dirty="0" smtClean="0"/>
            </a:br>
            <a:r>
              <a:rPr lang="cs-CZ" sz="4500" dirty="0" smtClean="0"/>
              <a:t> </a:t>
            </a:r>
            <a:r>
              <a:rPr lang="cs-CZ" sz="4500" b="1" dirty="0" smtClean="0"/>
              <a:t>-možnost výběru a přiměřenost</a:t>
            </a:r>
            <a:r>
              <a:rPr lang="cs-CZ" sz="4500" dirty="0" smtClean="0"/>
              <a:t> </a:t>
            </a:r>
            <a:br>
              <a:rPr lang="cs-CZ" sz="4500" dirty="0" smtClean="0"/>
            </a:br>
            <a:r>
              <a:rPr lang="cs-CZ" sz="4500" dirty="0" smtClean="0"/>
              <a:t> </a:t>
            </a:r>
            <a:r>
              <a:rPr lang="cs-CZ" sz="4500" b="1" dirty="0" smtClean="0"/>
              <a:t>-využíváme netradiční způsoby výuky (skupinové vyučování, komunikace, využití zpětné vazby, projektové vyučování)</a:t>
            </a:r>
            <a:r>
              <a:rPr lang="cs-CZ" sz="4500" dirty="0" smtClean="0"/>
              <a:t/>
            </a:r>
            <a:br>
              <a:rPr lang="cs-CZ" sz="4500" dirty="0" smtClean="0"/>
            </a:br>
            <a:r>
              <a:rPr lang="cs-CZ" sz="4500" dirty="0" smtClean="0"/>
              <a:t> </a:t>
            </a:r>
            <a:r>
              <a:rPr lang="cs-CZ" sz="4500" b="1" dirty="0" smtClean="0"/>
              <a:t>-používáme různé formy hodnocení</a:t>
            </a:r>
            <a:r>
              <a:rPr lang="cs-CZ" sz="4500" dirty="0" smtClean="0"/>
              <a:t/>
            </a:r>
            <a:br>
              <a:rPr lang="cs-CZ" sz="4500" dirty="0" smtClean="0"/>
            </a:br>
            <a:r>
              <a:rPr lang="cs-CZ" sz="4500" dirty="0" smtClean="0"/>
              <a:t> </a:t>
            </a:r>
            <a:r>
              <a:rPr lang="cs-CZ" sz="4500" b="1" dirty="0" smtClean="0"/>
              <a:t>-zvyšování fyzické zdatnosti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548680"/>
            <a:ext cx="792088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3</a:t>
            </a:r>
            <a:r>
              <a:rPr lang="cs-CZ" sz="2200" b="1" dirty="0" smtClean="0"/>
              <a:t>) </a:t>
            </a:r>
            <a:r>
              <a:rPr lang="cs-CZ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Otevřené partnerství</a:t>
            </a:r>
          </a:p>
          <a:p>
            <a:endParaRPr lang="cs-CZ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200" dirty="0" smtClean="0"/>
              <a:t> </a:t>
            </a:r>
            <a:r>
              <a:rPr lang="cs-CZ" sz="2200" b="1" dirty="0" smtClean="0"/>
              <a:t>-vzájemné ovlivňování </a:t>
            </a:r>
            <a:r>
              <a:rPr lang="cs-CZ" sz="2200" b="1" dirty="0" err="1" smtClean="0"/>
              <a:t>meziosobních</a:t>
            </a:r>
            <a:r>
              <a:rPr lang="cs-CZ" sz="2200" b="1" dirty="0" smtClean="0"/>
              <a:t> a skupinových vztahů a jejich změna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 </a:t>
            </a:r>
            <a:r>
              <a:rPr lang="cs-CZ" sz="2200" b="1" dirty="0" smtClean="0"/>
              <a:t>-rozšiřujeme schopnosti při utváření komunity školy (dny otevřených dveří)</a:t>
            </a:r>
          </a:p>
          <a:p>
            <a:r>
              <a:rPr lang="cs-CZ" sz="2400" b="1" dirty="0" smtClean="0"/>
              <a:t>-účast na mimoškolních aktivitách (možnost různých kroužků)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200" b="1" dirty="0" smtClean="0"/>
          </a:p>
          <a:p>
            <a:endParaRPr lang="cs-CZ" sz="2200" b="1" dirty="0"/>
          </a:p>
          <a:p>
            <a:endParaRPr lang="cs-CZ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476672"/>
            <a:ext cx="835292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“ZDRAVÁ ŠKOLA” znamená: </a:t>
            </a:r>
          </a:p>
          <a:p>
            <a:endParaRPr lang="cs-CZ" dirty="0" smtClean="0"/>
          </a:p>
          <a:p>
            <a:r>
              <a:rPr lang="cs-CZ" b="1" dirty="0" smtClean="0"/>
              <a:t>orientace na zdravý životní styl v celé školní komunitě</a:t>
            </a:r>
          </a:p>
          <a:p>
            <a:endParaRPr lang="cs-CZ" dirty="0" smtClean="0"/>
          </a:p>
          <a:p>
            <a:r>
              <a:rPr lang="cs-CZ" b="1" dirty="0" smtClean="0"/>
              <a:t>kultivace vztahů uvnitř školy</a:t>
            </a:r>
          </a:p>
          <a:p>
            <a:endParaRPr lang="cs-CZ" dirty="0" smtClean="0"/>
          </a:p>
          <a:p>
            <a:r>
              <a:rPr lang="cs-CZ" b="1" dirty="0" smtClean="0"/>
              <a:t>neformální spolupráci s rodiči a obcí</a:t>
            </a:r>
          </a:p>
          <a:p>
            <a:endParaRPr lang="cs-CZ" dirty="0" smtClean="0"/>
          </a:p>
          <a:p>
            <a:r>
              <a:rPr lang="cs-CZ" b="1" dirty="0" smtClean="0"/>
              <a:t>citlivé a erudované zavádění moderních a alternativních výukových metod</a:t>
            </a:r>
          </a:p>
          <a:p>
            <a:r>
              <a:rPr lang="cs-CZ" b="1" dirty="0" smtClean="0"/>
              <a:t> </a:t>
            </a:r>
            <a:endParaRPr lang="cs-CZ" dirty="0" smtClean="0"/>
          </a:p>
          <a:p>
            <a:r>
              <a:rPr lang="cs-CZ" b="1" dirty="0" smtClean="0"/>
              <a:t>je třeba: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b="1" dirty="0" smtClean="0"/>
              <a:t>zbavit školu stresu a strachu </a:t>
            </a:r>
            <a:endParaRPr lang="cs-CZ" dirty="0" smtClean="0"/>
          </a:p>
          <a:p>
            <a:r>
              <a:rPr lang="cs-CZ" b="1" dirty="0" smtClean="0"/>
              <a:t>vytvářet klidné a příjemné prostředí pro práci i relaxaci</a:t>
            </a:r>
            <a:endParaRPr lang="cs-CZ" dirty="0" smtClean="0"/>
          </a:p>
          <a:p>
            <a:r>
              <a:rPr lang="cs-CZ" b="1" dirty="0" smtClean="0"/>
              <a:t>dávat přednost dovednostem a návykům před memorováním a drilem</a:t>
            </a:r>
            <a:endParaRPr lang="cs-CZ" dirty="0" smtClean="0"/>
          </a:p>
          <a:p>
            <a:r>
              <a:rPr lang="cs-CZ" b="1" dirty="0" smtClean="0"/>
              <a:t>chybu vnímat jako jeden ze stupňů učení společně s ostatními metodami</a:t>
            </a:r>
            <a:endParaRPr lang="cs-CZ" dirty="0" smtClean="0"/>
          </a:p>
          <a:p>
            <a:r>
              <a:rPr lang="cs-CZ" b="1" dirty="0" smtClean="0"/>
              <a:t>vytvářet zdravý názor na život a svět kolem sebe</a:t>
            </a:r>
            <a:endParaRPr lang="cs-CZ" dirty="0" smtClean="0"/>
          </a:p>
          <a:p>
            <a:r>
              <a:rPr lang="cs-CZ" b="1" dirty="0" smtClean="0"/>
              <a:t>naučit se pracovat i odpočívat </a:t>
            </a:r>
            <a:endParaRPr lang="cs-CZ" dirty="0" smtClean="0"/>
          </a:p>
          <a:p>
            <a:r>
              <a:rPr lang="cs-CZ" b="1" dirty="0" smtClean="0"/>
              <a:t>zaujímat zdravé postoje v konání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vychovakezdravi.cz/download/file/Zdrav%C3%A1%20%C5%A1kola/p%C5%99%C3%ADklad%20dobr%C3%A9%20praxe%20v%20%C5%A0P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10553700" cy="16325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04664"/>
            <a:ext cx="81369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Havlínová M.; Vencálková E. (</a:t>
            </a:r>
            <a:r>
              <a:rPr lang="cs-CZ" dirty="0" err="1" smtClean="0"/>
              <a:t>Eds</a:t>
            </a:r>
            <a:r>
              <a:rPr lang="cs-CZ" dirty="0" smtClean="0"/>
              <a:t>.) </a:t>
            </a:r>
            <a:r>
              <a:rPr lang="cs-CZ" i="1" dirty="0" smtClean="0"/>
              <a:t>Kurikulum podpory zdraví v mateřské škole</a:t>
            </a:r>
            <a:r>
              <a:rPr lang="cs-CZ" dirty="0" smtClean="0"/>
              <a:t>. Praha: Portál 2006</a:t>
            </a:r>
          </a:p>
          <a:p>
            <a:endParaRPr lang="cs-CZ" dirty="0" smtClean="0"/>
          </a:p>
          <a:p>
            <a:r>
              <a:rPr lang="cs-CZ" dirty="0" smtClean="0"/>
              <a:t>Havlínová M.; Kopřiva P.; Mayer I.; Vildová Z. a kol. </a:t>
            </a:r>
            <a:r>
              <a:rPr lang="cs-CZ" i="1" dirty="0" smtClean="0"/>
              <a:t>Program podpory zdraví ve škole</a:t>
            </a:r>
            <a:r>
              <a:rPr lang="cs-CZ" dirty="0" smtClean="0"/>
              <a:t>. Praha: Portál 2006</a:t>
            </a:r>
          </a:p>
          <a:p>
            <a:endParaRPr lang="cs-CZ" dirty="0" smtClean="0"/>
          </a:p>
          <a:p>
            <a:r>
              <a:rPr lang="cs-CZ" dirty="0" smtClean="0"/>
              <a:t>Havlínová M. </a:t>
            </a:r>
            <a:r>
              <a:rPr lang="cs-CZ" i="1" dirty="0" smtClean="0"/>
              <a:t>Zdravá mateřská škola</a:t>
            </a:r>
            <a:r>
              <a:rPr lang="cs-CZ" dirty="0" smtClean="0"/>
              <a:t>. Praha: Portál 1995</a:t>
            </a:r>
          </a:p>
          <a:p>
            <a:endParaRPr lang="cs-CZ" dirty="0" smtClean="0"/>
          </a:p>
          <a:p>
            <a:r>
              <a:rPr lang="cs-CZ" dirty="0" smtClean="0"/>
              <a:t>Kopřiva P. </a:t>
            </a:r>
            <a:r>
              <a:rPr lang="cs-CZ" i="1" dirty="0" smtClean="0"/>
              <a:t>Naše mateřská škola na cestě ke zdraví</a:t>
            </a:r>
            <a:r>
              <a:rPr lang="cs-CZ" dirty="0" smtClean="0"/>
              <a:t>. Kroměříž: Spirála 1996</a:t>
            </a:r>
          </a:p>
          <a:p>
            <a:endParaRPr lang="cs-CZ" dirty="0" smtClean="0"/>
          </a:p>
          <a:p>
            <a:r>
              <a:rPr lang="cs-CZ" dirty="0" smtClean="0"/>
              <a:t>Kopřiva P. a kol. </a:t>
            </a:r>
            <a:r>
              <a:rPr lang="cs-CZ" i="1" dirty="0" smtClean="0"/>
              <a:t>Respektovat a být respektován</a:t>
            </a:r>
            <a:r>
              <a:rPr lang="cs-CZ" dirty="0" smtClean="0"/>
              <a:t>. Kroměříž: Spirála 2006</a:t>
            </a:r>
          </a:p>
          <a:p>
            <a:endParaRPr lang="cs-CZ" dirty="0" smtClean="0"/>
          </a:p>
          <a:p>
            <a:r>
              <a:rPr lang="cs-CZ" dirty="0" err="1" smtClean="0"/>
              <a:t>Křivohlavý</a:t>
            </a:r>
            <a:r>
              <a:rPr lang="cs-CZ" dirty="0" smtClean="0"/>
              <a:t> J. </a:t>
            </a:r>
            <a:r>
              <a:rPr lang="cs-CZ" i="1" dirty="0" smtClean="0"/>
              <a:t>Psychologie zdraví</a:t>
            </a:r>
            <a:r>
              <a:rPr lang="cs-CZ" dirty="0" smtClean="0"/>
              <a:t>. Praha: Portál 2001</a:t>
            </a:r>
          </a:p>
          <a:p>
            <a:endParaRPr lang="cs-CZ" dirty="0"/>
          </a:p>
          <a:p>
            <a:r>
              <a:rPr lang="cs-CZ" dirty="0" smtClean="0">
                <a:hlinkClick r:id="rId2"/>
              </a:rPr>
              <a:t>http://www.program-</a:t>
            </a:r>
            <a:r>
              <a:rPr lang="cs-CZ" dirty="0" err="1" smtClean="0">
                <a:hlinkClick r:id="rId2"/>
              </a:rPr>
              <a:t>spz.cz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szu.cz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219</Words>
  <Application>Microsoft Office PowerPoint</Application>
  <PresentationFormat>Předvádění na obrazovce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Bohatý</vt:lpstr>
      <vt:lpstr> Projekt Zdravá škola</vt:lpstr>
      <vt:lpstr>Cíle:</vt:lpstr>
      <vt:lpstr>Snímek 3</vt:lpstr>
      <vt:lpstr>   Příklad využití v praxi: Projekt sleduje tyto důležité oblasti: 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Zdravá škola</dc:title>
  <dc:creator>Janinka</dc:creator>
  <cp:lastModifiedBy>Janinka</cp:lastModifiedBy>
  <cp:revision>4</cp:revision>
  <dcterms:created xsi:type="dcterms:W3CDTF">2011-02-25T14:51:29Z</dcterms:created>
  <dcterms:modified xsi:type="dcterms:W3CDTF">2011-02-25T15:25:43Z</dcterms:modified>
</cp:coreProperties>
</file>