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96" y="-8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0E00B-3AAC-44CC-900D-B1D0ECCA092C}" type="datetimeFigureOut">
              <a:rPr lang="cs-CZ" smtClean="0"/>
              <a:t>9.12.2011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1685-B827-4A21-81C7-74316B57016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0E00B-3AAC-44CC-900D-B1D0ECCA092C}" type="datetimeFigureOut">
              <a:rPr lang="cs-CZ" smtClean="0"/>
              <a:t>9.12.2011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1685-B827-4A21-81C7-74316B57016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0E00B-3AAC-44CC-900D-B1D0ECCA092C}" type="datetimeFigureOut">
              <a:rPr lang="cs-CZ" smtClean="0"/>
              <a:t>9.12.2011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1685-B827-4A21-81C7-74316B57016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0E00B-3AAC-44CC-900D-B1D0ECCA092C}" type="datetimeFigureOut">
              <a:rPr lang="cs-CZ" smtClean="0"/>
              <a:t>9.12.2011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1685-B827-4A21-81C7-74316B57016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0E00B-3AAC-44CC-900D-B1D0ECCA092C}" type="datetimeFigureOut">
              <a:rPr lang="cs-CZ" smtClean="0"/>
              <a:t>9.12.2011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1685-B827-4A21-81C7-74316B57016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0E00B-3AAC-44CC-900D-B1D0ECCA092C}" type="datetimeFigureOut">
              <a:rPr lang="cs-CZ" smtClean="0"/>
              <a:t>9.12.2011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1685-B827-4A21-81C7-74316B57016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0E00B-3AAC-44CC-900D-B1D0ECCA092C}" type="datetimeFigureOut">
              <a:rPr lang="cs-CZ" smtClean="0"/>
              <a:t>9.12.2011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1685-B827-4A21-81C7-74316B57016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0E00B-3AAC-44CC-900D-B1D0ECCA092C}" type="datetimeFigureOut">
              <a:rPr lang="cs-CZ" smtClean="0"/>
              <a:t>9.12.2011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1685-B827-4A21-81C7-74316B57016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0E00B-3AAC-44CC-900D-B1D0ECCA092C}" type="datetimeFigureOut">
              <a:rPr lang="cs-CZ" smtClean="0"/>
              <a:t>9.12.2011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1685-B827-4A21-81C7-74316B57016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0E00B-3AAC-44CC-900D-B1D0ECCA092C}" type="datetimeFigureOut">
              <a:rPr lang="cs-CZ" smtClean="0"/>
              <a:t>9.12.2011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1685-B827-4A21-81C7-74316B57016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0E00B-3AAC-44CC-900D-B1D0ECCA092C}" type="datetimeFigureOut">
              <a:rPr lang="cs-CZ" smtClean="0"/>
              <a:t>9.12.2011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1685-B827-4A21-81C7-74316B57016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0E00B-3AAC-44CC-900D-B1D0ECCA092C}" type="datetimeFigureOut">
              <a:rPr lang="cs-CZ" smtClean="0"/>
              <a:t>9.12.2011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EC1685-B827-4A21-81C7-74316B57016D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Systém managementu 4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1. </a:t>
            </a:r>
            <a:r>
              <a:rPr lang="cs-CZ" b="1" dirty="0" err="1"/>
              <a:t>S</a:t>
            </a:r>
            <a:r>
              <a:rPr lang="cs-CZ" b="1" dirty="0" err="1" smtClean="0"/>
              <a:t>eiri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Oddělit potřebné a nepotřebné věci</a:t>
            </a:r>
          </a:p>
          <a:p>
            <a:r>
              <a:rPr lang="cs-CZ" dirty="0" smtClean="0"/>
              <a:t>Nepotřebné odstranit z pracoviště</a:t>
            </a:r>
          </a:p>
          <a:p>
            <a:r>
              <a:rPr lang="cs-CZ" dirty="0" smtClean="0"/>
              <a:t>Přemýšlet, jak vlastně byly dnes nepoužívané věci dříve používány</a:t>
            </a:r>
          </a:p>
          <a:p>
            <a:r>
              <a:rPr lang="cs-CZ" dirty="0" smtClean="0"/>
              <a:t>To stejné udělat s dokumentací</a:t>
            </a:r>
          </a:p>
          <a:p>
            <a:r>
              <a:rPr lang="cs-CZ" dirty="0" smtClean="0"/>
              <a:t>Kontrolovat pravidelně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2. </a:t>
            </a:r>
            <a:r>
              <a:rPr lang="cs-CZ" b="1" dirty="0" err="1" smtClean="0"/>
              <a:t>Seiton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Umístit potřebné a užívané věci tak, aby byly jednoduše a rychle použity</a:t>
            </a:r>
          </a:p>
          <a:p>
            <a:r>
              <a:rPr lang="cs-CZ" dirty="0" smtClean="0"/>
              <a:t>Označit tak, aby každý věděl, kde co je</a:t>
            </a:r>
          </a:p>
          <a:p>
            <a:r>
              <a:rPr lang="cs-CZ" dirty="0" smtClean="0"/>
              <a:t>Bezpečnost, speciální vlastnosti (vlhko, světlo…)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3. </a:t>
            </a:r>
            <a:r>
              <a:rPr lang="cs-CZ" b="1" dirty="0" err="1" smtClean="0"/>
              <a:t>Seiso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Čistota na pracovišti a v jeho okolí</a:t>
            </a:r>
          </a:p>
          <a:p>
            <a:r>
              <a:rPr lang="cs-CZ" dirty="0" smtClean="0"/>
              <a:t>Upravenost pracovníků</a:t>
            </a:r>
          </a:p>
          <a:p>
            <a:r>
              <a:rPr lang="cs-CZ" dirty="0" smtClean="0"/>
              <a:t>Místo pro odkládání nepotřebných věcí</a:t>
            </a:r>
          </a:p>
          <a:p>
            <a:r>
              <a:rPr lang="cs-CZ" smtClean="0"/>
              <a:t>Tříděný odpad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4. </a:t>
            </a:r>
            <a:r>
              <a:rPr lang="cs-CZ" b="1" dirty="0" err="1" smtClean="0"/>
              <a:t>Seiketsu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Neustálé a opakované zlepšování organizace práce a uspořádání pracoviště</a:t>
            </a:r>
          </a:p>
          <a:p>
            <a:r>
              <a:rPr lang="cs-CZ" dirty="0" smtClean="0"/>
              <a:t>Tzv. </a:t>
            </a:r>
            <a:r>
              <a:rPr lang="cs-CZ" dirty="0" err="1" smtClean="0"/>
              <a:t>visual</a:t>
            </a:r>
            <a:r>
              <a:rPr lang="cs-CZ" dirty="0" smtClean="0"/>
              <a:t> management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5. </a:t>
            </a:r>
            <a:r>
              <a:rPr lang="cs-CZ" b="1" dirty="0" err="1" smtClean="0"/>
              <a:t>Shitsuke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Disciplína</a:t>
            </a:r>
          </a:p>
          <a:p>
            <a:r>
              <a:rPr lang="cs-CZ" dirty="0" smtClean="0"/>
              <a:t>Vedoucí pracovníci musí jít příkladem</a:t>
            </a:r>
          </a:p>
          <a:p>
            <a:r>
              <a:rPr lang="cs-CZ" dirty="0" smtClean="0"/>
              <a:t>Všichni zaměstnanci mají být seznámeni s firemními pravidly a se zásadami 5S</a:t>
            </a:r>
          </a:p>
          <a:p>
            <a:r>
              <a:rPr lang="cs-CZ" dirty="0" smtClean="0"/>
              <a:t>Školit nově příchozí, pravidelně opakovat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Management jakosti ve službách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Hlavní oblasti managementu jakosti shodné s výrobní sférou</a:t>
            </a:r>
          </a:p>
          <a:p>
            <a:r>
              <a:rPr lang="cs-CZ" dirty="0" smtClean="0"/>
              <a:t>Specifika </a:t>
            </a:r>
          </a:p>
          <a:p>
            <a:pPr>
              <a:buNone/>
            </a:pPr>
            <a:r>
              <a:rPr lang="cs-CZ" dirty="0" smtClean="0"/>
              <a:t>– vysoké vnímání rizik ze strany zákazníka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- obtížnější měřitelnost znaků procesů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- roste role lidského faktoru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Růst významu managementu jakosti služeb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 vyspělých zemích roste podíl služeb na tvorbě domácího produktu</a:t>
            </a:r>
          </a:p>
          <a:p>
            <a:r>
              <a:rPr lang="cs-CZ" dirty="0" smtClean="0"/>
              <a:t>Sféra služeb zaměstnává stále více lidí, často absorbuje síly uvolněné při restrukturalizaci výrobních podniků</a:t>
            </a:r>
          </a:p>
          <a:p>
            <a:r>
              <a:rPr lang="cs-CZ" dirty="0" smtClean="0"/>
              <a:t>Velká konkurence</a:t>
            </a:r>
          </a:p>
          <a:p>
            <a:r>
              <a:rPr lang="cs-CZ" dirty="0" smtClean="0"/>
              <a:t>Management jakosti náročnější</a:t>
            </a:r>
          </a:p>
          <a:p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Přístup EU ke kvalitě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EU rozděluje výrobky do regulované a neregulované sféry</a:t>
            </a:r>
          </a:p>
          <a:p>
            <a:r>
              <a:rPr lang="cs-CZ" dirty="0" smtClean="0"/>
              <a:t>Regulovaná sféra </a:t>
            </a:r>
          </a:p>
          <a:p>
            <a:pPr>
              <a:buNone/>
            </a:pPr>
            <a:r>
              <a:rPr lang="cs-CZ" dirty="0" smtClean="0"/>
              <a:t>– výrobky, které by mohly ohrozit  tzv. oprávněný zájem (zdraví, bezpečnost, životní prostředí..)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- hračky, výtahy, tlakové nádoby, stavební prvky (cihla), zbraně, </a:t>
            </a:r>
          </a:p>
          <a:p>
            <a:r>
              <a:rPr lang="cs-CZ" dirty="0" smtClean="0"/>
              <a:t>Neregulovaná sféra – např. hřeben, koberce…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Regulovaná sféra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Musí splnit technické požadavky,které jsou stanoveny direktivami EU</a:t>
            </a:r>
          </a:p>
          <a:p>
            <a:r>
              <a:rPr lang="cs-CZ" dirty="0" smtClean="0"/>
              <a:t>Do právního řádu ČR jsou převedeny  do formy Nařízení vlády</a:t>
            </a:r>
          </a:p>
          <a:p>
            <a:r>
              <a:rPr lang="cs-CZ" dirty="0" smtClean="0"/>
              <a:t>Jednotlivá Nařízení vlády vztahující se j daným výrobkům jsou dostupná na internetu</a:t>
            </a:r>
          </a:p>
          <a:p>
            <a:r>
              <a:rPr lang="cs-CZ" dirty="0" smtClean="0"/>
              <a:t>Nařízení vlády stanovují, jak a zda dané výrobky mají být opatřeny značkou CE a jak tato značka vypadá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Související odkazy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Národní politika kvality</a:t>
            </a:r>
          </a:p>
          <a:p>
            <a:r>
              <a:rPr lang="cs-CZ" dirty="0" smtClean="0"/>
              <a:t>Česká společnost pro jakost, o.s.</a:t>
            </a:r>
          </a:p>
          <a:p>
            <a:r>
              <a:rPr lang="cs-CZ" dirty="0" smtClean="0"/>
              <a:t>Český metrologický institut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Nástroje zlepšování kvality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Diagram příčin a následků</a:t>
            </a:r>
          </a:p>
          <a:p>
            <a:r>
              <a:rPr lang="cs-CZ" dirty="0" smtClean="0"/>
              <a:t>Vývojové diagramy</a:t>
            </a:r>
          </a:p>
          <a:p>
            <a:r>
              <a:rPr lang="cs-CZ" dirty="0" smtClean="0"/>
              <a:t>Kontrolní tabulky</a:t>
            </a:r>
          </a:p>
          <a:p>
            <a:r>
              <a:rPr lang="cs-CZ" dirty="0" smtClean="0"/>
              <a:t>Interní audity systému řízení jakosti</a:t>
            </a:r>
          </a:p>
          <a:p>
            <a:r>
              <a:rPr lang="cs-CZ" dirty="0" smtClean="0"/>
              <a:t>Řízení procesů</a:t>
            </a:r>
          </a:p>
          <a:p>
            <a:r>
              <a:rPr lang="cs-CZ" dirty="0" smtClean="0"/>
              <a:t>Metoda 5Why</a:t>
            </a:r>
          </a:p>
          <a:p>
            <a:r>
              <a:rPr lang="cs-CZ" dirty="0" smtClean="0"/>
              <a:t>Metoda 5S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Metoda 5S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Cílem je zlepšit v organizaci pracovní prostředí a tím i kvalitu</a:t>
            </a:r>
          </a:p>
          <a:p>
            <a:r>
              <a:rPr lang="cs-CZ" dirty="0" smtClean="0"/>
              <a:t>Přístup je založen na zvýšení samostatnosti zaměstnanců, na týmové práci a vedení lidí</a:t>
            </a:r>
          </a:p>
          <a:p>
            <a:r>
              <a:rPr lang="cs-CZ" dirty="0" smtClean="0"/>
              <a:t>Pochází z </a:t>
            </a:r>
            <a:r>
              <a:rPr lang="cs-CZ" dirty="0"/>
              <a:t>J</a:t>
            </a:r>
            <a:r>
              <a:rPr lang="cs-CZ" dirty="0" smtClean="0"/>
              <a:t>aponska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Seiri</a:t>
            </a:r>
            <a:r>
              <a:rPr lang="cs-CZ" dirty="0" smtClean="0"/>
              <a:t> – pořádek na pracovišti</a:t>
            </a:r>
          </a:p>
          <a:p>
            <a:r>
              <a:rPr lang="cs-CZ" dirty="0" err="1" smtClean="0"/>
              <a:t>Seiton</a:t>
            </a:r>
            <a:r>
              <a:rPr lang="cs-CZ" dirty="0" smtClean="0"/>
              <a:t> – vytřiďování, uspořádání</a:t>
            </a:r>
          </a:p>
          <a:p>
            <a:r>
              <a:rPr lang="cs-CZ" dirty="0" err="1" smtClean="0"/>
              <a:t>Seiso</a:t>
            </a:r>
            <a:r>
              <a:rPr lang="cs-CZ" dirty="0" smtClean="0"/>
              <a:t> – čistota, udržování pořádku</a:t>
            </a:r>
          </a:p>
          <a:p>
            <a:r>
              <a:rPr lang="cs-CZ" dirty="0" err="1" smtClean="0"/>
              <a:t>Seikutsu</a:t>
            </a:r>
            <a:r>
              <a:rPr lang="cs-CZ" dirty="0" smtClean="0"/>
              <a:t> – standardizace</a:t>
            </a:r>
          </a:p>
          <a:p>
            <a:r>
              <a:rPr lang="cs-CZ" dirty="0" err="1" smtClean="0"/>
              <a:t>Shitsuke</a:t>
            </a:r>
            <a:r>
              <a:rPr lang="cs-CZ" dirty="0" smtClean="0"/>
              <a:t> – standardizace, zaškolení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397</Words>
  <Application>Microsoft Office PowerPoint</Application>
  <PresentationFormat>Předvádění na obrazovce (4:3)</PresentationFormat>
  <Paragraphs>68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sady Office</vt:lpstr>
      <vt:lpstr>Systém managementu 4</vt:lpstr>
      <vt:lpstr>Management jakosti ve službách</vt:lpstr>
      <vt:lpstr>Růst významu managementu jakosti služeb</vt:lpstr>
      <vt:lpstr>Přístup EU ke kvalitě</vt:lpstr>
      <vt:lpstr>Regulovaná sféra</vt:lpstr>
      <vt:lpstr>Související odkazy</vt:lpstr>
      <vt:lpstr>Nástroje zlepšování kvality</vt:lpstr>
      <vt:lpstr>Metoda 5S</vt:lpstr>
      <vt:lpstr>5S</vt:lpstr>
      <vt:lpstr>1. Seiri</vt:lpstr>
      <vt:lpstr>2. Seiton</vt:lpstr>
      <vt:lpstr>3. Seiso</vt:lpstr>
      <vt:lpstr>4. Seiketsu</vt:lpstr>
      <vt:lpstr>5. Shitsuke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Systém managementu 4</dc:title>
  <dc:creator>Javorova Barbora</dc:creator>
  <cp:lastModifiedBy>Javorova Barbora</cp:lastModifiedBy>
  <cp:revision>7</cp:revision>
  <dcterms:created xsi:type="dcterms:W3CDTF">2011-12-09T11:24:10Z</dcterms:created>
  <dcterms:modified xsi:type="dcterms:W3CDTF">2011-12-09T12:27:18Z</dcterms:modified>
</cp:coreProperties>
</file>