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8" r:id="rId9"/>
    <p:sldId id="263" r:id="rId10"/>
    <p:sldId id="266" r:id="rId11"/>
    <p:sldId id="267" r:id="rId12"/>
    <p:sldId id="268" r:id="rId13"/>
    <p:sldId id="269" r:id="rId14"/>
    <p:sldId id="294" r:id="rId15"/>
    <p:sldId id="295" r:id="rId16"/>
    <p:sldId id="270" r:id="rId17"/>
    <p:sldId id="273" r:id="rId18"/>
    <p:sldId id="274" r:id="rId19"/>
    <p:sldId id="275" r:id="rId20"/>
    <p:sldId id="276" r:id="rId21"/>
    <p:sldId id="277" r:id="rId22"/>
    <p:sldId id="279" r:id="rId23"/>
    <p:sldId id="271" r:id="rId24"/>
    <p:sldId id="272" r:id="rId25"/>
    <p:sldId id="280" r:id="rId26"/>
    <p:sldId id="281" r:id="rId27"/>
    <p:sldId id="282" r:id="rId28"/>
    <p:sldId id="264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65" r:id="rId38"/>
    <p:sldId id="291" r:id="rId39"/>
    <p:sldId id="292" r:id="rId40"/>
    <p:sldId id="293" r:id="rId41"/>
    <p:sldId id="296" r:id="rId42"/>
    <p:sldId id="297" r:id="rId4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A552291-7AE0-424B-BDEA-655D0FEADB64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BFC1E8-E7B0-44DE-A5EC-65F48CA0CC23}" type="slidenum">
              <a:rPr lang="fr-FR" smtClean="0"/>
              <a:t>‹#›</a:t>
            </a:fld>
            <a:endParaRPr lang="fr-FR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52291-7AE0-424B-BDEA-655D0FEADB64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C1E8-E7B0-44DE-A5EC-65F48CA0CC23}" type="slidenum">
              <a:rPr lang="fr-FR" smtClean="0"/>
              <a:t>‹#›</a:t>
            </a:fld>
            <a:endParaRPr lang="fr-FR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52291-7AE0-424B-BDEA-655D0FEADB64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C1E8-E7B0-44DE-A5EC-65F48CA0CC23}" type="slidenum">
              <a:rPr lang="fr-FR" smtClean="0"/>
              <a:t>‹#›</a:t>
            </a:fld>
            <a:endParaRPr lang="fr-FR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52291-7AE0-424B-BDEA-655D0FEADB64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C1E8-E7B0-44DE-A5EC-65F48CA0CC23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52291-7AE0-424B-BDEA-655D0FEADB64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C1E8-E7B0-44DE-A5EC-65F48CA0CC23}" type="slidenum">
              <a:rPr lang="fr-FR" smtClean="0"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52291-7AE0-424B-BDEA-655D0FEADB64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C1E8-E7B0-44DE-A5EC-65F48CA0CC23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52291-7AE0-424B-BDEA-655D0FEADB64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C1E8-E7B0-44DE-A5EC-65F48CA0CC23}" type="slidenum">
              <a:rPr lang="fr-FR" smtClean="0"/>
              <a:t>‹#›</a:t>
            </a:fld>
            <a:endParaRPr lang="fr-FR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52291-7AE0-424B-BDEA-655D0FEADB64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C1E8-E7B0-44DE-A5EC-65F48CA0CC23}" type="slidenum">
              <a:rPr lang="fr-FR" smtClean="0"/>
              <a:t>‹#›</a:t>
            </a:fld>
            <a:endParaRPr lang="fr-FR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52291-7AE0-424B-BDEA-655D0FEADB64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C1E8-E7B0-44DE-A5EC-65F48CA0CC2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52291-7AE0-424B-BDEA-655D0FEADB64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C1E8-E7B0-44DE-A5EC-65F48CA0CC2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52291-7AE0-424B-BDEA-655D0FEADB64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C1E8-E7B0-44DE-A5EC-65F48CA0CC23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A552291-7AE0-424B-BDEA-655D0FEADB64}" type="datetimeFigureOut">
              <a:rPr lang="fr-FR" smtClean="0"/>
              <a:t>12/06/2012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FBFC1E8-E7B0-44DE-A5EC-65F48CA0CC23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MARSEILLAN </a:t>
            </a:r>
            <a:endParaRPr lang="fr-FR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CHAPITRE 2</a:t>
            </a:r>
            <a:endParaRPr lang="fr-FR" sz="3600" b="1" dirty="0"/>
          </a:p>
        </p:txBody>
      </p:sp>
    </p:spTree>
    <p:extLst>
      <p:ext uri="{BB962C8B-B14F-4D97-AF65-F5344CB8AC3E}">
        <p14:creationId xmlns:p14="http://schemas.microsoft.com/office/powerpoint/2010/main" val="369987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http://img3.rajce.idnes.cz/d0303/6/6564/6564134_11f43a4100bff43c6eefc7cf054302a9/images/DSCF0117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86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 descr="http://img3.rajce.idnes.cz/d0303/6/6564/6564134_11f43a4100bff43c6eefc7cf054302a9/images/DSCF0083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" y="10772"/>
            <a:ext cx="5135421" cy="684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img3.rajce.idnes.cz/d0303/6/6564/6564134_11f43a4100bff43c6eefc7cf054302a9/images/DSCF0084.jpg?v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630" y="0"/>
            <a:ext cx="4974636" cy="68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1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 descr="http://img3.rajce.idnes.cz/d0303/6/6564/6564134_11f43a4100bff43c6eefc7cf054302a9/images/DSCF0088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39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 descr="http://img3.rajce.idnes.cz/d0303/6/6564/6564134_11f43a4100bff43c6eefc7cf054302a9/images/DSCF0097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2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24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9938" name="Picture 2" descr="http://img3.rajce.idnes.cz/d0303/6/6564/6564134_11f43a4100bff43c6eefc7cf054302a9/images/DSCF0134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91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62" name="Picture 2" descr="http://img3.rajce.idnes.cz/d0303/6/6564/6564134_11f43a4100bff43c6eefc7cf054302a9/images/DSCF0135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2" y="2704"/>
            <a:ext cx="9125677" cy="68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43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 descr="http://img3.rajce.idnes.cz/d0303/6/6564/6564134_11f43a4100bff43c6eefc7cf054302a9/images/DSCF0126.jpg?v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74" y="0"/>
            <a:ext cx="4668011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img3.rajce.idnes.cz/d0303/6/6564/6564134_11f43a4100bff43c6eefc7cf054302a9/images/DSCF0127.jpg?v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220" y="0"/>
            <a:ext cx="4668010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img1.rajce.idnes.cz/d0103/6/6548/6548478_baf4bca37ab631a0389f7dfecc015cdc/images/P1080320.jpg?ver=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73" y="3476776"/>
            <a:ext cx="4517493" cy="338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img1.rajce.idnes.cz/d0103/6/6548/6548478_baf4bca37ab631a0389f7dfecc015cdc/images/P1080321.jpg?ver=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54058"/>
            <a:ext cx="4809254" cy="337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96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 descr="http://img1.rajce.idnes.cz/d0103/6/6548/6548478_baf4bca37ab631a0389f7dfecc015cdc/images/P1080350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647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74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4" descr="http://img1.rajce.idnes.cz/d0103/6/6548/6548478_baf4bca37ab631a0389f7dfecc015cdc/images/P1080351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"/>
            <a:ext cx="9286598" cy="696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27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6" descr="http://img1.rajce.idnes.cz/d0103/6/6548/6548478_baf4bca37ab631a0389f7dfecc015cdc/images/P1080386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9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http://appm34.free.fr/uploads/images/M%20ville%20vue%20a%C3%A9rien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8" y="0"/>
            <a:ext cx="9123851" cy="684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46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434" name="Picture 2" descr="http://img1.rajce.idnes.cz/d0103/6/6548/6548478_baf4bca37ab631a0389f7dfecc015cdc/images/P1080409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19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1506" name="Picture 2" descr="http://img11.rajce.idnes.cz/d1101/6/6404/6404029_a03c128b472c0de819966d6f59df9d1b/images/P1060990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97" y="2738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3554" name="Picture 2" descr="http://img3.rajce.idnes.cz/d0303/6/6564/6564134_11f43a4100bff43c6eefc7cf054302a9/images/DSCF0093.jpg?v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716017" cy="353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img3.rajce.idnes.cz/d0303/6/6564/6564134_11f43a4100bff43c6eefc7cf054302a9/images/DSCF0109.jpg?v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20988"/>
            <a:ext cx="4716016" cy="35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://img3.rajce.idnes.cz/d0303/6/6564/6564134_11f43a4100bff43c6eefc7cf054302a9/images/DSCF0110.jpg?v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0988"/>
            <a:ext cx="4716016" cy="35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http://img3.rajce.idnes.cz/d0303/6/6564/6564134_11f43a4100bff43c6eefc7cf054302a9/images/DSCF0137.jpg?v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-1"/>
            <a:ext cx="4455502" cy="334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42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2" name="Picture 2" descr="http://img3.rajce.idnes.cz/d0303/6/6564/6564134_11f43a4100bff43c6eefc7cf054302a9/images/DSCF0130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09"/>
            <a:ext cx="5148065" cy="68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img3.rajce.idnes.cz/d0303/6/6564/6564134_11f43a4100bff43c6eefc7cf054302a9/images/DSCF0132.jpg?v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29" y="388504"/>
            <a:ext cx="456997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3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386" name="Picture 2" descr="http://img3.rajce.idnes.cz/d0303/6/6564/6564134_11f43a4100bff43c6eefc7cf054302a9/images/DSCF0147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18" y="-1"/>
            <a:ext cx="9180218" cy="688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45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5602" name="Picture 2" descr="http://img3.rajce.idnes.cz/d0303/6/6564/6564134_11f43a4100bff43c6eefc7cf054302a9/images/DSCF0156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img3.rajce.idnes.cz/d0303/6/6564/6564134_11f43a4100bff43c6eefc7cf054302a9/images/DSCF0164.jpg?v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706" y="3284984"/>
            <a:ext cx="4764021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mg3.rajce.idnes.cz/d0303/6/6564/6564134_11f43a4100bff43c6eefc7cf054302a9/images/DSCF0160.jpg?v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706" y="-11631"/>
            <a:ext cx="4796678" cy="359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72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6626" name="Picture 2" descr="http://img3.rajce.idnes.cz/d0303/6/6564/6564134_11f43a4100bff43c6eefc7cf054302a9/images/DSCF0165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9" y="-3922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img3.rajce.idnes.cz/d0303/6/6564/6564134_11f43a4100bff43c6eefc7cf054302a9/images/DSCF0167.jpg?v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0793"/>
            <a:ext cx="5708441" cy="428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://img3.rajce.idnes.cz/d0303/6/6564/6564134_11f43a4100bff43c6eefc7cf054302a9/images/DSCF0172.jpg?v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-3922"/>
            <a:ext cx="3707903" cy="494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ttp://img3.rajce.idnes.cz/d0303/6/6564/6564134_11f43a4100bff43c6eefc7cf054302a9/images/DSCF0175.jpg?v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70891"/>
            <a:ext cx="3707901" cy="494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96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7650" name="Picture 2" descr="http://img3.rajce.idnes.cz/d0303/6/6564/6564134_11f43a4100bff43c6eefc7cf054302a9/images/DSCF0176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0"/>
            <a:ext cx="48168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img3.rajce.idnes.cz/d0303/6/6564/6564134_11f43a4100bff43c6eefc7cf054302a9/images/DSCF0177.jpg?v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010" y="0"/>
            <a:ext cx="47319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90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http://img3.rajce.idnes.cz/d0303/6/6564/6564134_11f43a4100bff43c6eefc7cf054302a9/images/DSCF0059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85"/>
            <a:ext cx="5148064" cy="68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g3.rajce.idnes.cz/d0303/6/6564/6564134_11f43a4100bff43c6eefc7cf054302a9/images/DSCF0221.jpg?v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-6086"/>
            <a:ext cx="4844566" cy="686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79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8674" name="Picture 2" descr="http://img3.rajce.idnes.cz/d0303/6/6564/6564134_11f43a4100bff43c6eefc7cf054302a9/images/DSCF0185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0" y="-17084"/>
            <a:ext cx="5156313" cy="687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img3.rajce.idnes.cz/d0303/6/6564/6564134_11f43a4100bff43c6eefc7cf054302a9/images/DSCF0187.jpg?v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-34935"/>
            <a:ext cx="5169701" cy="689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65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http://img11.rajce.idnes.cz/d1101/6/6404/6404006_7ab3f7655847b2c216a1674ef2d53a46/images/P1060794.jpg?ver=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606888" cy="34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g11.rajce.idnes.cz/d1101/6/6404/6404006_7ab3f7655847b2c216a1674ef2d53a46/images/P1060795.jpg?ver=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539" y="-2232"/>
            <a:ext cx="4729807" cy="354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g11.rajce.idnes.cz/d1101/6/6404/6404006_7ab3f7655847b2c216a1674ef2d53a46/images/P1060799.jpg?ver=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428323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g11.rajce.idnes.cz/d1101/6/6404/6404006_7ab3f7655847b2c216a1674ef2d53a46/images/P1060800.jpg?ver=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428323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07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698" name="Picture 2" descr="http://img3.rajce.idnes.cz/d0303/6/6564/6564134_11f43a4100bff43c6eefc7cf054302a9/images/DSCF0191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09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22" name="Picture 2" descr="http://img3.rajce.idnes.cz/d0303/6/6564/6564134_11f43a4100bff43c6eefc7cf054302a9/images/DSCF0192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98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1746" name="Picture 2" descr="http://img3.rajce.idnes.cz/d0303/6/6564/6564134_11f43a4100bff43c6eefc7cf054302a9/images/DSCF0193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9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2770" name="Picture 2" descr="http://img3.rajce.idnes.cz/d0303/6/6564/6564134_11f43a4100bff43c6eefc7cf054302a9/images/DSCF0202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" y="3043"/>
            <a:ext cx="9139943" cy="685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26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3794" name="Picture 2" descr="http://img3.rajce.idnes.cz/d0303/6/6564/6564134_11f43a4100bff43c6eefc7cf054302a9/images/DSCF0204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3803" cy="694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4818" name="Picture 2" descr="http://img3.rajce.idnes.cz/d0303/6/6564/6564134_11f43a4100bff43c6eefc7cf054302a9/images/DSCF0213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34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5842" name="Picture 2" descr="http://img3.rajce.idnes.cz/d0303/6/6564/6564134_11f43a4100bff43c6eefc7cf054302a9/images/DSCF0217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5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http://img3.rajce.idnes.cz/d0303/6/6564/6564134_11f43a4100bff43c6eefc7cf054302a9/images/DSCF0218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6" y="-15978"/>
            <a:ext cx="5153000" cy="687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img3.rajce.idnes.cz/d0303/6/6564/6564134_11f43a4100bff43c6eefc7cf054302a9/images/DSCF0216.jpg?v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316" y="-15978"/>
            <a:ext cx="4134685" cy="310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img3.rajce.idnes.cz/d0303/6/6564/6564134_11f43a4100bff43c6eefc7cf054302a9/images/DSCF0190.jpg?v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941" y="3085036"/>
            <a:ext cx="5054060" cy="379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89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6866" name="Picture 2" descr="http://img3.rajce.idnes.cz/d0303/6/6564/6564134_11f43a4100bff43c6eefc7cf054302a9/images/DSCF0225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38" y="-17690"/>
            <a:ext cx="9168938" cy="687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04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7890" name="Picture 2" descr="http://img3.rajce.idnes.cz/d0303/6/6564/6564134_11f43a4100bff43c6eefc7cf054302a9/images/DSCF0230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81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http://img11.rajce.idnes.cz/d1101/6/6404/6404006_7ab3f7655847b2c216a1674ef2d53a46/images/P1060889.jpg?ver=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" y="-5680"/>
            <a:ext cx="4849529" cy="363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3.rajce.idnes.cz/d0303/6/6564/6564134_11f43a4100bff43c6eefc7cf054302a9/images/DSCF0038.jpg?v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" y="3494164"/>
            <a:ext cx="4485114" cy="336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mg3.rajce.idnes.cz/d0303/6/6564/6564134_11f43a4100bff43c6eefc7cf054302a9/images/DSCF0044.jpg?v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316" y="3363988"/>
            <a:ext cx="4658683" cy="34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g11.rajce.idnes.cz/d1101/6/6404/6404006_7ab3f7655847b2c216a1674ef2d53a46/images/P1060892.jpg?ver=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315" y="-17242"/>
            <a:ext cx="4658683" cy="349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41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8914" name="Picture 2" descr="http://img3.rajce.idnes.cz/d0303/6/6564/6564134_11f43a4100bff43c6eefc7cf054302a9/images/DSCF0232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25" y="-25694"/>
            <a:ext cx="9176725" cy="688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15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1986" name="Picture 2" descr="http://img11.rajce.idnes.cz/d1101/6/6404/6404029_a03c128b472c0de819966d6f59df9d1b/images/P1060887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" y="-1"/>
            <a:ext cx="9137509" cy="685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67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SUITE…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056784" cy="529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48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http://img7.rajce.idnes.cz/d0701/6/6417/6417754_b842e39e9e37ccba8a7b70b210c65493/images/DSCN2933.jpg?v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062"/>
            <a:ext cx="4776012" cy="356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g7.rajce.idnes.cz/d0701/6/6417/6417754_b842e39e9e37ccba8a7b70b210c65493/images/DSCN2936.jpg?v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012" y="0"/>
            <a:ext cx="4367988" cy="582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mg3.rajce.idnes.cz/d0303/6/6564/6564134_11f43a4100bff43c6eefc7cf054302a9/images/DSCF0043.jpg?v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39904"/>
            <a:ext cx="4833414" cy="360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06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http://img7.rajce.idnes.cz/d0701/6/6417/6417754_b842e39e9e37ccba8a7b70b210c65493/images/DSCN2908.jpg?v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69543" cy="409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g3.rajce.idnes.cz/d0301/6/6404/6404681_e52db7f4218596b4765ecda8abd61d64/images/IMG_3531.jpg?v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542" y="0"/>
            <a:ext cx="3069543" cy="409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mg3.rajce.idnes.cz/d0301/6/6404/6404681_e52db7f4218596b4765ecda8abd61d64/images/IMG_3533.jpg?v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9030"/>
            <a:ext cx="4211960" cy="31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mg11.rajce.idnes.cz/d1101/6/6404/6404029_a03c128b472c0de819966d6f59df9d1b/images/P1060785.jpg?ver=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0"/>
            <a:ext cx="3131840" cy="417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img11.rajce.idnes.cz/d1101/6/6404/6404029_a03c128b472c0de819966d6f59df9d1b/images/P1060790.jpg?ver=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53" y="3818502"/>
            <a:ext cx="4052664" cy="303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44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http://img11.rajce.idnes.cz/d1101/6/6404/6404006_7ab3f7655847b2c216a1674ef2d53a46/images/P1060970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mg11.rajce.idnes.cz/d1101/6/6404/6404006_7ab3f7655847b2c216a1674ef2d53a46/images/P1060968.jpg?ver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766" y="476672"/>
            <a:ext cx="4244060" cy="565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52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2530" name="Picture 2" descr="http://img3.rajce.idnes.cz/d0303/6/6564/6564134_11f43a4100bff43c6eefc7cf054302a9/images/DSCF0081.jpg?v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68011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img3.rajce.idnes.cz/d0303/6/6564/6564134_11f43a4100bff43c6eefc7cf054302a9/images/DSCF0181.jpg?v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427" y="0"/>
            <a:ext cx="4668011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img3.rajce.idnes.cz/d0303/6/6564/6564134_11f43a4100bff43c6eefc7cf054302a9/images/DSCF0182.jpg?v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4745764" cy="355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img3.rajce.idnes.cz/d0303/6/6564/6564134_11f43a4100bff43c6eefc7cf054302a9/images/DSCF0184.jpg?v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507" y="3356992"/>
            <a:ext cx="4745765" cy="355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82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http://img3.rajce.idnes.cz/d0303/6/6564/6564134_11f43a4100bff43c6eefc7cf054302a9/images/DSCF0069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90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vrdý obal">
  <a:themeElements>
    <a:clrScheme name="Tvrdý obal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vrdý obal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vrdý obal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64</TotalTime>
  <Words>5</Words>
  <Application>Microsoft Office PowerPoint</Application>
  <PresentationFormat>Předvádění na obrazovce (4:3)</PresentationFormat>
  <Paragraphs>3</Paragraphs>
  <Slides>42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Tvrdý obal</vt:lpstr>
      <vt:lpstr>MARSEILLAN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SUITE…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MARSEILLAN</dc:title>
  <dc:creator>Novotná</dc:creator>
  <cp:lastModifiedBy>Novotná</cp:lastModifiedBy>
  <cp:revision>7</cp:revision>
  <dcterms:created xsi:type="dcterms:W3CDTF">2012-06-12T15:48:09Z</dcterms:created>
  <dcterms:modified xsi:type="dcterms:W3CDTF">2012-06-12T16:53:09Z</dcterms:modified>
</cp:coreProperties>
</file>