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A157-8664-4B3C-8170-B17E22D915D8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A481C-BE6D-4CD2-970C-1F393BB97B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30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A481C-BE6D-4CD2-970C-1F393BB97B0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70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E0B25A-13D5-4CDD-A7F5-A48CDE7BCC77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BD68DE-710B-4C24-8C52-B3C8BE4F473B}" type="slidenum">
              <a:rPr lang="fr-FR" smtClean="0"/>
              <a:t>‹#›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B25A-13D5-4CDD-A7F5-A48CDE7BCC77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8DE-710B-4C24-8C52-B3C8BE4F473B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B25A-13D5-4CDD-A7F5-A48CDE7BCC77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8DE-710B-4C24-8C52-B3C8BE4F473B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B25A-13D5-4CDD-A7F5-A48CDE7BCC77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8DE-710B-4C24-8C52-B3C8BE4F473B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B25A-13D5-4CDD-A7F5-A48CDE7BCC77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8DE-710B-4C24-8C52-B3C8BE4F473B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B25A-13D5-4CDD-A7F5-A48CDE7BCC77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8DE-710B-4C24-8C52-B3C8BE4F473B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B25A-13D5-4CDD-A7F5-A48CDE7BCC77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8DE-710B-4C24-8C52-B3C8BE4F473B}" type="slidenum">
              <a:rPr lang="fr-FR" smtClean="0"/>
              <a:t>‹#›</a:t>
            </a:fld>
            <a:endParaRPr lang="fr-F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B25A-13D5-4CDD-A7F5-A48CDE7BCC77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8DE-710B-4C24-8C52-B3C8BE4F473B}" type="slidenum">
              <a:rPr lang="fr-FR" smtClean="0"/>
              <a:t>‹#›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B25A-13D5-4CDD-A7F5-A48CDE7BCC77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8DE-710B-4C24-8C52-B3C8BE4F473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B25A-13D5-4CDD-A7F5-A48CDE7BCC77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8DE-710B-4C24-8C52-B3C8BE4F473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B25A-13D5-4CDD-A7F5-A48CDE7BCC77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68DE-710B-4C24-8C52-B3C8BE4F473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E0B25A-13D5-4CDD-A7F5-A48CDE7BCC77}" type="datetimeFigureOut">
              <a:rPr lang="fr-FR" smtClean="0"/>
              <a:t>12/06/2012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2BD68DE-710B-4C24-8C52-B3C8BE4F473B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MARSEILLAN 3</a:t>
            </a:r>
            <a:endParaRPr lang="fr-FR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FETE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4870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img3.rajce.idnes.cz/d0301/6/6404/6404681_e52db7f4218596b4765ecda8abd61d64/images/IMG_3586.jpg?v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6" y="-9634"/>
            <a:ext cx="9156846" cy="686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0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http://img3.rajce.idnes.cz/d0301/6/6404/6404681_e52db7f4218596b4765ecda8abd61d64/images/IMG_3588.jpg?v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http://img3.rajce.idnes.cz/d0301/6/6404/6404681_e52db7f4218596b4765ecda8abd61d64/images/IMG_3589.jpg?v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http://img3.rajce.idnes.cz/d0301/6/6404/6404681_e52db7f4218596b4765ecda8abd61d64/images/IMG_3590.jpg?v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2" y="-7605"/>
            <a:ext cx="9154141" cy="68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http://img3.rajce.idnes.cz/d0301/6/6404/6404681_e52db7f4218596b4765ecda8abd61d64/images/IMG_3595.jpg?v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40"/>
            <a:ext cx="9179520" cy="68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http://img7.rajce.idnes.cz/d0701/6/6417/6417754_b842e39e9e37ccba8a7b70b210c65493/images/DSCN2961.jpg?v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5822"/>
            <a:ext cx="5154656" cy="68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http://img3.rajce.idnes.cz/d0301/6/6404/6404681_e52db7f4218596b4765ecda8abd61d64/images/IMG_3597.jpg?v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</TotalTime>
  <Words>4</Words>
  <Application>Microsoft Office PowerPoint</Application>
  <PresentationFormat>Předvádění na obrazovce (4:3)</PresentationFormat>
  <Paragraphs>3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Tvrdý obal</vt:lpstr>
      <vt:lpstr>MARSEILLAN 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MARSEILLAN 3</dc:title>
  <dc:creator>Novotná</dc:creator>
  <cp:lastModifiedBy>Novotná</cp:lastModifiedBy>
  <cp:revision>1</cp:revision>
  <dcterms:created xsi:type="dcterms:W3CDTF">2012-06-12T16:54:09Z</dcterms:created>
  <dcterms:modified xsi:type="dcterms:W3CDTF">2012-06-12T17:00:21Z</dcterms:modified>
</cp:coreProperties>
</file>