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64" r:id="rId12"/>
    <p:sldId id="265" r:id="rId13"/>
    <p:sldId id="266" r:id="rId14"/>
    <p:sldId id="275" r:id="rId15"/>
    <p:sldId id="271" r:id="rId16"/>
    <p:sldId id="272" r:id="rId17"/>
    <p:sldId id="267" r:id="rId18"/>
    <p:sldId id="268" r:id="rId19"/>
    <p:sldId id="269" r:id="rId20"/>
    <p:sldId id="270" r:id="rId21"/>
    <p:sldId id="277" r:id="rId22"/>
    <p:sldId id="278" r:id="rId23"/>
    <p:sldId id="279" r:id="rId24"/>
    <p:sldId id="280" r:id="rId25"/>
    <p:sldId id="281" r:id="rId26"/>
    <p:sldId id="282" r:id="rId27"/>
    <p:sldId id="289" r:id="rId28"/>
    <p:sldId id="290" r:id="rId29"/>
    <p:sldId id="283" r:id="rId30"/>
    <p:sldId id="284" r:id="rId31"/>
    <p:sldId id="286" r:id="rId32"/>
    <p:sldId id="285" r:id="rId33"/>
    <p:sldId id="287" r:id="rId34"/>
    <p:sldId id="288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732E051-471C-4C95-B512-EDB8DEC49DE0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285FF87-1445-4F2E-BC61-C21F31E0D5C3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acteurssansfrontieres.rajce.idnes.cz/Sud_de_France_3.-8.5.2012_-_Silvi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MARSEILLAN 4</a:t>
            </a:r>
            <a:endParaRPr lang="fr-FR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EXCURSIONS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31503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http://img12.rajce.idnes.cz/d1201/6/6404/6404046_a4ce846f4b4422d2016f08cac411b93c/images/P1070104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img7.rajce.idnes.cz/d0701/6/6417/6417754_b842e39e9e37ccba8a7b70b210c65493/images/DSCN2994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-23259"/>
            <a:ext cx="9155832" cy="68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4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http://img7.rajce.idnes.cz/d0701/6/6417/6417754_b842e39e9e37ccba8a7b70b210c65493/images/DSCN3000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2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http://img7.rajce.idnes.cz/d0701/6/6417/6417754_b842e39e9e37ccba8a7b70b210c65493/images/DSCN3001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-1"/>
            <a:ext cx="9149206" cy="68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http://img12.rajce.idnes.cz/d1201/6/6404/6404046_a4ce846f4b4422d2016f08cac411b93c/images/P1070110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6116" cy="688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12.rajce.idnes.cz/d1201/6/6404/6404046_a4ce846f4b4422d2016f08cac411b93c/images/P1070121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98" y="1"/>
            <a:ext cx="5157902" cy="687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5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http://img12.rajce.idnes.cz/d1201/6/6404/6404046_a4ce846f4b4422d2016f08cac411b93c/images/P1070085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4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http://img12.rajce.idnes.cz/d1201/6/6404/6404046_a4ce846f4b4422d2016f08cac411b93c/images/P1070086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8" y="-27384"/>
            <a:ext cx="9178482" cy="68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1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http://img7.rajce.idnes.cz/d0701/6/6417/6417754_b842e39e9e37ccba8a7b70b210c65493/images/DSCN3005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02" y="0"/>
            <a:ext cx="9175102" cy="68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4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http://img7.rajce.idnes.cz/d0701/6/6417/6417754_b842e39e9e37ccba8a7b70b210c65493/images/DSCN3006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5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7.rajce.idnes.cz/d0701/6/6417/6417754_b842e39e9e37ccba8a7b70b210c65493/images/DSCN3008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70" y="2641239"/>
            <a:ext cx="566462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0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Obrázek 3" descr="http://img7.rajce.idnes.cz/d0701/6/6417/6417754_b842e39e9e37ccba8a7b70b210c65493/images/DSCN3009.jpg?ver=0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4" y="0"/>
            <a:ext cx="4962263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http://img12.rajce.idnes.cz/d1201/6/6404/6404046_a4ce846f4b4422d2016f08cac411b93c/images/P1070125.jpg?ver=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06" y="31778"/>
            <a:ext cx="5201704" cy="39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g12.rajce.idnes.cz/d1201/6/6404/6404046_a4ce846f4b4422d2016f08cac411b93c/images/P1070136.jpg?ver=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58" y="2996952"/>
            <a:ext cx="5182952" cy="38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img12.rajce.idnes.cz/d1201/6/6404/6404046_a4ce846f4b4422d2016f08cac411b93c/images/P1070026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8" y="0"/>
            <a:ext cx="4721154" cy="354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12.rajce.idnes.cz/d1201/6/6404/6404046_a4ce846f4b4422d2016f08cac411b93c/images/P1070027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27" y="3296292"/>
            <a:ext cx="4748943" cy="35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12.rajce.idnes.cz/d1201/6/6404/6404046_a4ce846f4b4422d2016f08cac411b93c/images/P1070029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289" y="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12.rajce.idnes.cz/d1201/6/6404/6404046_a4ce846f4b4422d2016f08cac411b93c/images/P1070038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34" y="3429001"/>
            <a:ext cx="4571997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12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http://img7.rajce.idnes.cz/d0701/6/6417/6417754_b842e39e9e37ccba8a7b70b210c65493/images/DSCN3016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75" y="-38719"/>
            <a:ext cx="5172539" cy="68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g12.rajce.idnes.cz/d1201/6/6404/6404046_a4ce846f4b4422d2016f08cac411b93c/images/P1070158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74994"/>
            <a:ext cx="4644007" cy="348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mg12.rajce.idnes.cz/d1201/6/6404/6404046_a4ce846f4b4422d2016f08cac411b93c/images/P1070157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94" y="0"/>
            <a:ext cx="4705806" cy="35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http://img12.rajce.idnes.cz/d1201/6/6404/6404046_a4ce846f4b4422d2016f08cac411b93c/images/P1070145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7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http://img2.rajce.idnes.cz/d0203/6/6404/6404078_0d1bc2586b9a1edd1f8c2bf7373fa035/images/P1070194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5"/>
            <a:ext cx="5148064" cy="6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img2.rajce.idnes.cz/d0203/6/6404/6404078_0d1bc2586b9a1edd1f8c2bf7373fa035/images/P1070197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img2.rajce.idnes.cz/d0203/6/6404/6404078_0d1bc2586b9a1edd1f8c2bf7373fa035/images/P1070199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88" y="3379912"/>
            <a:ext cx="4764023" cy="35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http://img2.rajce.idnes.cz/d0203/6/6404/6404078_0d1bc2586b9a1edd1f8c2bf7373fa035/images/P1070200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573"/>
            <a:ext cx="4595328" cy="344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mg2.rajce.idnes.cz/d0203/6/6404/6404078_0d1bc2586b9a1edd1f8c2bf7373fa035/images/P1070201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6" y="3419923"/>
            <a:ext cx="4586266" cy="34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img2.rajce.idnes.cz/d0203/6/6404/6404078_0d1bc2586b9a1edd1f8c2bf7373fa035/images/P1070202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72" y="-26572"/>
            <a:ext cx="4595328" cy="344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img2.rajce.idnes.cz/d0203/6/6404/6404078_0d1bc2586b9a1edd1f8c2bf7373fa035/images/P1070203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93" y="3419923"/>
            <a:ext cx="4586265" cy="34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0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2" name="Picture 2" descr="http://img2.rajce.idnes.cz/d0203/6/6404/6404078_0d1bc2586b9a1edd1f8c2bf7373fa035/images/P1070204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5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img2.rajce.idnes.cz/d0203/6/6404/6404078_0d1bc2586b9a1edd1f8c2bf7373fa035/images/P1070207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58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http://img2.rajce.idnes.cz/d0203/6/6404/6404078_0d1bc2586b9a1edd1f8c2bf7373fa035/images/P1070210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0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http://img2.rajce.idnes.cz/d0203/6/6404/6404078_0d1bc2586b9a1edd1f8c2bf7373fa035/images/P1070214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90" y="0"/>
            <a:ext cx="4602289" cy="34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mg2.rajce.idnes.cz/d0203/6/6404/6404078_0d1bc2586b9a1edd1f8c2bf7373fa035/images/P1070216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9" y="3406284"/>
            <a:ext cx="4602288" cy="345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img2.rajce.idnes.cz/d0203/6/6404/6404078_0d1bc2586b9a1edd1f8c2bf7373fa035/images/P1070217.jpg?ver=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52" y="1"/>
            <a:ext cx="5139848" cy="685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2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img3.rajce.idnes.cz/d0301/6/6404/6404681_e52db7f4218596b4765ecda8abd61d64/images/IMG_3689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6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http://img3.rajce.idnes.cz/d0301/6/6404/6404681_e52db7f4218596b4765ecda8abd61d64/images/IMG_3691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470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http://img2.rajce.idnes.cz/d0203/6/6404/6404078_0d1bc2586b9a1edd1f8c2bf7373fa035/images/P1070240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5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img2.rajce.idnes.cz/d0203/6/6404/6404078_0d1bc2586b9a1edd1f8c2bf7373fa035/images/P1070242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283"/>
            <a:ext cx="4153744" cy="311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img2.rajce.idnes.cz/d0203/6/6404/6404078_0d1bc2586b9a1edd1f8c2bf7373fa035/images/P1070252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35591"/>
            <a:ext cx="2801898" cy="373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7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http://img12.rajce.idnes.cz/d1201/6/6404/6404046_a4ce846f4b4422d2016f08cac411b93c/images/P1070043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http://img2.rajce.idnes.cz/d0203/6/6404/6404078_0d1bc2586b9a1edd1f8c2bf7373fa035/images/P1070263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54809" cy="687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img2.rajce.idnes.cz/d0203/6/6404/6404078_0d1bc2586b9a1edd1f8c2bf7373fa035/images/P1070260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g2.rajce.idnes.cz/d0203/6/6404/6404078_0d1bc2586b9a1edd1f8c2bf7373fa035/images/P1070267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328" y="3241746"/>
            <a:ext cx="4821672" cy="361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42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http://img2.rajce.idnes.cz/d0203/6/6404/6404078_0d1bc2586b9a1edd1f8c2bf7373fa035/images/P1070276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24"/>
            <a:ext cx="9190698" cy="689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http://img2.rajce.idnes.cz/d0203/6/6404/6404078_0d1bc2586b9a1edd1f8c2bf7373fa035/images/P1070225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1" y="0"/>
            <a:ext cx="9150761" cy="68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0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 descr="http://4.bp.blogspot.com/_19pb7VpPrR0/SNoFYfLmEoI/AAAAAAAAA_M/ABGOl6pkyjY/s400/photo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1" y="0"/>
            <a:ext cx="3014823" cy="301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encrypted-tbn1.google.com/images?q=tbn:ANd9GcR9yk-yvZRtDrB56WUS7ljIxSGG2iEzJ4H8gn1V4yQddVV4BU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18" y="-13322"/>
            <a:ext cx="4042730" cy="302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media-cdn.tripadvisor.com/media/photo-s/01/1c/71/33/castillo-imprescindi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3321"/>
            <a:ext cx="2267744" cy="302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images.travelpod.com/tripwow/photos/ta-009a-bec6-7b99/aigues-mortes-la-cit%25C3%25A9-de-saint-louis-aigues-mortes-france+12807520606-tpfil02aw-117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2" y="3014824"/>
            <a:ext cx="5347027" cy="38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http://www.avignon-et-provence.com/aigues-mortes/img/ville_aigues_mort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33" y="3024222"/>
            <a:ext cx="5750667" cy="38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SUITE…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31" y="2106149"/>
            <a:ext cx="3563888" cy="475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http://img3.rajce.idnes.cz/d0301/6/6404/6404681_e52db7f4218596b4765ecda8abd61d64/images/IMG_3645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84" y="2106148"/>
            <a:ext cx="3563888" cy="475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16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://img12.rajce.idnes.cz/d1201/6/6404/6404046_a4ce846f4b4422d2016f08cac411b93c/images/P1070059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9" y="-24951"/>
            <a:ext cx="9155899" cy="68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9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img12.rajce.idnes.cz/d1201/6/6404/6404046_a4ce846f4b4422d2016f08cac411b93c/images/P1070046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6"/>
            <a:ext cx="5148064" cy="6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12.rajce.idnes.cz/d1201/6/6404/6404046_a4ce846f4b4422d2016f08cac411b93c/images/P1070044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50" y="0"/>
            <a:ext cx="3998049" cy="476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g12.rajce.idnes.cz/d1201/6/6404/6404046_a4ce846f4b4422d2016f08cac411b93c/images/P1070045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5"/>
            <a:ext cx="4139951" cy="294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16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4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http://img12.rajce.idnes.cz/d1201/6/6404/6404046_a4ce846f4b4422d2016f08cac411b93c/images/P1070077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7.rajce.idnes.cz/d0701/6/6417/6417754_b842e39e9e37ccba8a7b70b210c65493/images/DSCN2981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://img7.rajce.idnes.cz/d0701/6/6417/6417754_b842e39e9e37ccba8a7b70b210c65493/images/DSCN2991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7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http://img12.rajce.idnes.cz/d1201/6/6404/6404046_a4ce846f4b4422d2016f08cac411b93c/images/P1070096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" y="-3109"/>
            <a:ext cx="5145832" cy="686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g12.rajce.idnes.cz/d1201/6/6404/6404046_a4ce846f4b4422d2016f08cac411b93c/images/P1070105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48</TotalTime>
  <Words>5</Words>
  <Application>Microsoft Office PowerPoint</Application>
  <PresentationFormat>Předvádění na obrazovce (4:3)</PresentationFormat>
  <Paragraphs>3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Tvrdý obal</vt:lpstr>
      <vt:lpstr>MARSEILLAN 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SUITE…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MARSEILLAN 4</dc:title>
  <dc:creator>Novotná</dc:creator>
  <cp:lastModifiedBy>Novotná</cp:lastModifiedBy>
  <cp:revision>6</cp:revision>
  <dcterms:created xsi:type="dcterms:W3CDTF">2012-06-12T17:00:29Z</dcterms:created>
  <dcterms:modified xsi:type="dcterms:W3CDTF">2012-06-13T09:31:33Z</dcterms:modified>
</cp:coreProperties>
</file>