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2" r:id="rId25"/>
    <p:sldId id="283" r:id="rId26"/>
    <p:sldId id="280" r:id="rId27"/>
    <p:sldId id="281" r:id="rId28"/>
    <p:sldId id="278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3387B3-4472-4886-800C-C9842E496825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6B0776-9DF9-48F4-BCA9-249FF66D1AB8}" type="slidenum">
              <a:rPr lang="fr-FR" smtClean="0"/>
              <a:t>‹#›</a:t>
            </a:fld>
            <a:endParaRPr lang="fr-F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7B3-4472-4886-800C-C9842E496825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0776-9DF9-48F4-BCA9-249FF66D1AB8}" type="slidenum">
              <a:rPr lang="fr-FR" smtClean="0"/>
              <a:t>‹#›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7B3-4472-4886-800C-C9842E496825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0776-9DF9-48F4-BCA9-249FF66D1AB8}" type="slidenum">
              <a:rPr lang="fr-FR" smtClean="0"/>
              <a:t>‹#›</a:t>
            </a:fld>
            <a:endParaRPr lang="fr-F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7B3-4472-4886-800C-C9842E496825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0776-9DF9-48F4-BCA9-249FF66D1AB8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7B3-4472-4886-800C-C9842E496825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0776-9DF9-48F4-BCA9-249FF66D1AB8}" type="slidenum">
              <a:rPr lang="fr-FR" smtClean="0"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7B3-4472-4886-800C-C9842E496825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0776-9DF9-48F4-BCA9-249FF66D1AB8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7B3-4472-4886-800C-C9842E496825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0776-9DF9-48F4-BCA9-249FF66D1AB8}" type="slidenum">
              <a:rPr lang="fr-FR" smtClean="0"/>
              <a:t>‹#›</a:t>
            </a:fld>
            <a:endParaRPr lang="fr-F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7B3-4472-4886-800C-C9842E496825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0776-9DF9-48F4-BCA9-249FF66D1AB8}" type="slidenum">
              <a:rPr lang="fr-FR" smtClean="0"/>
              <a:t>‹#›</a:t>
            </a:fld>
            <a:endParaRPr lang="fr-F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7B3-4472-4886-800C-C9842E496825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0776-9DF9-48F4-BCA9-249FF66D1AB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7B3-4472-4886-800C-C9842E496825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0776-9DF9-48F4-BCA9-249FF66D1AB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387B3-4472-4886-800C-C9842E496825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B0776-9DF9-48F4-BCA9-249FF66D1AB8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93387B3-4472-4886-800C-C9842E496825}" type="datetimeFigureOut">
              <a:rPr lang="fr-FR" smtClean="0"/>
              <a:t>13/06/2012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046B0776-9DF9-48F4-BCA9-249FF66D1AB8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hyperlink" Target="http://petitemimine.centerblog.net/rub-gifs-au-revoir-bye-bye-a-bientot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6600" b="1" dirty="0" smtClean="0"/>
              <a:t>MARSEILLAN 5</a:t>
            </a:r>
            <a:endParaRPr lang="fr-FR" sz="66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4800" b="1" dirty="0" smtClean="0"/>
              <a:t>DINERS, SOIRÉES, MER…</a:t>
            </a:r>
            <a:endParaRPr lang="fr-FR" sz="4800" b="1" dirty="0"/>
          </a:p>
        </p:txBody>
      </p:sp>
    </p:spTree>
    <p:extLst>
      <p:ext uri="{BB962C8B-B14F-4D97-AF65-F5344CB8AC3E}">
        <p14:creationId xmlns:p14="http://schemas.microsoft.com/office/powerpoint/2010/main" val="159603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http://img7.rajce.idnes.cz/d0701/6/6417/6417754_b842e39e9e37ccba8a7b70b210c65493/images/DSCN3057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12" y="-1"/>
            <a:ext cx="9156711" cy="6867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60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http://img7.rajce.idnes.cz/d0701/6/6417/6417754_b842e39e9e37ccba8a7b70b210c65493/images/DSCN3058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97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http://img7.rajce.idnes.cz/d0701/6/6417/6417754_b842e39e9e37ccba8a7b70b210c65493/images/DSCN3070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15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http://img7.rajce.idnes.cz/d0701/6/6417/6417754_b842e39e9e37ccba8a7b70b210c65493/images/DSCN3071.jpg?ver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6"/>
            <a:ext cx="4586515" cy="343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img7.rajce.idnes.cz/d0701/6/6417/6417754_b842e39e9e37ccba8a7b70b210c65493/images/DSCN3075.jpg?ver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15" y="15010"/>
            <a:ext cx="4569926" cy="342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img7.rajce.idnes.cz/d0701/6/6417/6417754_b842e39e9e37ccba8a7b70b210c65493/images/DSCN3077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4929"/>
            <a:ext cx="4586515" cy="343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img7.rajce.idnes.cz/d0701/6/6417/6417754_b842e39e9e37ccba8a7b70b210c65493/images/DSCN3078.jpg?v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940" y="3442454"/>
            <a:ext cx="4554060" cy="341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22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http://img7.rajce.idnes.cz/d0701/6/6417/6417754_b842e39e9e37ccba8a7b70b210c65493/images/DSCN3109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60488" cy="688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img7.rajce.idnes.cz/d0701/6/6417/6417754_b842e39e9e37ccba8a7b70b210c65493/images/DSCN3110.jpg?v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980" y="0"/>
            <a:ext cx="5002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79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http://img7.rajce.idnes.cz/d0701/6/6417/6417754_b842e39e9e37ccba8a7b70b210c65493/images/DSCN3047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876"/>
            <a:ext cx="9163833" cy="687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09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http://img7.rajce.idnes.cz/d0701/6/6417/6417754_b842e39e9e37ccba8a7b70b210c65493/images/DSCN3055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072"/>
            <a:ext cx="9176094" cy="688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99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http://img7.rajce.idnes.cz/d0701/6/6417/6417754_b842e39e9e37ccba8a7b70b210c65493/images/DSCN3056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81" y="0"/>
            <a:ext cx="9175981" cy="6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52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http://img7.rajce.idnes.cz/d0701/6/6417/6417754_b842e39e9e37ccba8a7b70b210c65493/images/DSCN3112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3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http://img7.rajce.idnes.cz/d0701/6/6417/6417754_b842e39e9e37ccba8a7b70b210c65493/images/DSCN3119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19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http://img11.rajce.idnes.cz/d1102/6/6404/6404073_7437a049f00f373753c47833ed1e9318/images/P1070159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11.rajce.idnes.cz/d1102/6/6404/6404073_7437a049f00f373753c47833ed1e9318/images/P1070188.jpg?ve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00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http://img7.rajce.idnes.cz/d0701/6/6417/6417754_b842e39e9e37ccba8a7b70b210c65493/images/DSCN3129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" y="0"/>
            <a:ext cx="3917978" cy="522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img7.rajce.idnes.cz/d0701/6/6417/6417754_b842e39e9e37ccba8a7b70b210c65493/images/DSCN3083.jpg?v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-43791"/>
            <a:ext cx="5243264" cy="39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mg7.rajce.idnes.cz/d0701/6/6417/6417754_b842e39e9e37ccba8a7b70b210c65493/images/DSCN3079.jpg?ver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25552"/>
            <a:ext cx="5243264" cy="39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img7.rajce.idnes.cz/d0701/6/6417/6417754_b842e39e9e37ccba8a7b70b210c65493/images/DSCN3081.jpg?v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94" y="4811491"/>
            <a:ext cx="4024822" cy="204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69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http://img8.rajce.idnes.cz/d0803/6/6404/6404097_636fbe13570361d30ec7d9fd3d211ff8/images/P1070278.jpg?ver=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8010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img8.rajce.idnes.cz/d0803/6/6404/6404097_636fbe13570361d30ec7d9fd3d211ff8/images/P1070279.jpg?ver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12" y="0"/>
            <a:ext cx="466801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mg8.rajce.idnes.cz/d0803/6/6404/6404097_636fbe13570361d30ec7d9fd3d211ff8/images/P1070280.jpg?ver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5540"/>
            <a:ext cx="4496612" cy="337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img8.rajce.idnes.cz/d0803/6/6404/6404097_636fbe13570361d30ec7d9fd3d211ff8/images/P1070281.jpg?ver=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612" y="3372457"/>
            <a:ext cx="4647388" cy="348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07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http://img8.rajce.idnes.cz/d0803/6/6404/6404097_636fbe13570361d30ec7d9fd3d211ff8/images/P1070285.jpg?ver=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8011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g8.rajce.idnes.cz/d0803/6/6404/6404097_636fbe13570361d30ec7d9fd3d211ff8/images/P1070284.jpg?ver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17" y="-99392"/>
            <a:ext cx="480053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img7.rajce.idnes.cz/d0701/6/6417/6417754_b842e39e9e37ccba8a7b70b210c65493/images/DSCN3133.jpg?ver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202" y="2852936"/>
            <a:ext cx="3003798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img7.rajce.idnes.cz/d0701/6/6417/6417754_b842e39e9e37ccba8a7b70b210c65493/images/DSCN3132.jpg?ver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327" y="2886879"/>
            <a:ext cx="3206875" cy="400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img7.rajce.idnes.cz/d0701/6/6417/6417754_b842e39e9e37ccba8a7b70b210c65493/images/DSCN3131.jpg?ver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5912"/>
            <a:ext cx="2987824" cy="398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84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9218" name="Picture 2" descr="http://img7.rajce.idnes.cz/d0701/6/6417/6417754_b842e39e9e37ccba8a7b70b210c65493/images/DSCN3126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img7.rajce.idnes.cz/d0701/6/6417/6417754_b842e39e9e37ccba8a7b70b210c65493/images/DSCN3128.jpg?v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4" y="1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3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3314" name="Picture 2" descr="http://img7.rajce.idnes.cz/d0701/6/6417/6417754_b842e39e9e37ccba8a7b70b210c65493/images/DSCN2873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758"/>
            <a:ext cx="9171678" cy="687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07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338" name="Picture 2" descr="http://img7.rajce.idnes.cz/d0701/6/6417/6417754_b842e39e9e37ccba8a7b70b210c65493/images/DSCN2874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97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42" name="Picture 2" descr="http://img7.rajce.idnes.cz/d0701/6/6417/6417754_b842e39e9e37ccba8a7b70b210c65493/images/DSCN3135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13" y="-11409"/>
            <a:ext cx="9159213" cy="686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48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1266" name="Picture 2" descr="http://img7.rajce.idnes.cz/d0701/6/6417/6417754_b842e39e9e37ccba8a7b70b210c65493/images/DSCN2861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80"/>
            <a:ext cx="9151574" cy="68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7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2290" name="Picture 2" descr="http://img7.rajce.idnes.cz/d0701/6/6417/6417754_b842e39e9e37ccba8a7b70b210c65493/images/DSCN2862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0" y="-33964"/>
            <a:ext cx="4839072" cy="687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img8.rajce.idnes.cz/d0803/6/6404/6404097_636fbe13570361d30ec7d9fd3d211ff8/images/P1070291.jpg?ve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0"/>
            <a:ext cx="4316980" cy="6880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1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2" name="Picture 2" descr="http://img8.rajce.idnes.cz/d0803/6/6404/6404097_636fbe13570361d30ec7d9fd3d211ff8/images/P1070295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40" y="0"/>
            <a:ext cx="4598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mg8.rajce.idnes.cz/d0803/6/6404/6404097_636fbe13570361d30ec7d9fd3d211ff8/images/P1070296.jpg?ver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"/>
            <a:ext cx="4572000" cy="685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0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http://img11.rajce.idnes.cz/d1102/6/6404/6404073_7437a049f00f373753c47833ed1e9318/images/P1070181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90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6386" name="Picture 2" descr="http://img8.rajce.idnes.cz/d0803/6/6404/6404097_636fbe13570361d30ec7d9fd3d211ff8/images/P1070289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06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 descr="http://img11.rajce.idnes.cz/d1101/6/6404/6404006_7ab3f7655847b2c216a1674ef2d53a46/images/P1060903.jpg?ver=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327585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img11.rajce.idnes.cz/d1101/6/6404/6404006_7ab3f7655847b2c216a1674ef2d53a46/images/P1060907.jpg?ver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" y="2204864"/>
            <a:ext cx="3275857" cy="245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img11.rajce.idnes.cz/d1101/6/6404/6404006_7ab3f7655847b2c216a1674ef2d53a46/images/P1060918.jpg?ver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" y="4405831"/>
            <a:ext cx="3269558" cy="245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img11.rajce.idnes.cz/d1101/6/6404/6404006_7ab3f7655847b2c216a1674ef2d53a46/images/P1060924.jpg?ver=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98" y="0"/>
            <a:ext cx="2538282" cy="343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://img11.rajce.idnes.cz/d1101/6/6404/6404006_7ab3f7655847b2c216a1674ef2d53a46/images/P1060928.jpg?ver=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98" y="3433310"/>
            <a:ext cx="2538282" cy="359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http://img11.rajce.idnes.cz/d1101/6/6404/6404006_7ab3f7655847b2c216a1674ef2d53a46/images/P1060951.jpg?ver=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146" y="-1487"/>
            <a:ext cx="3421854" cy="256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http://img11.rajce.idnes.cz/d1101/6/6404/6404006_7ab3f7655847b2c216a1674ef2d53a46/images/P1060965.jpg?ver=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147" y="2084104"/>
            <a:ext cx="3390579" cy="254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6" name="Picture 18" descr="http://img11.rajce.idnes.cz/d1101/6/6404/6404006_7ab3f7655847b2c216a1674ef2d53a46/images/P1060977.jpg?ver=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147" y="4291137"/>
            <a:ext cx="3422484" cy="256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78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REVIENT ???</a:t>
            </a:r>
            <a:endParaRPr lang="fr-FR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8434" name="Picture 2" descr="création/animation d'Alice : à bientôt">
            <a:hlinkClick r:id="rId2" tooltip="Agrandir l'image de petitemimine.centerblog.net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1008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réation/animation d'Alice : à bientôt">
            <a:hlinkClick r:id="rId2" tooltip="Agrandir l'image de petitemimine.centerblog.net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512096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www.hotel-sete.fr/wp-content/uploads/2010/09/sete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840510"/>
            <a:ext cx="3301008" cy="220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48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http://img11.rajce.idnes.cz/d1102/6/6404/6404073_7437a049f00f373753c47833ed1e9318/images/P1070180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85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http://img11.rajce.idnes.cz/d1102/6/6404/6404073_7437a049f00f373753c47833ed1e9318/images/P1070178.jpg?ver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68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http://img11.rajce.idnes.cz/d1102/6/6404/6404073_7437a049f00f373753c47833ed1e9318/images/P1070169.jpg?ver=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4021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img11.rajce.idnes.cz/d1102/6/6404/6404073_7437a049f00f373753c47833ed1e9318/images/P1070171.jpg?ver=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4985"/>
            <a:ext cx="4771922" cy="3578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img11.rajce.idnes.cz/d1102/6/6404/6404073_7437a049f00f373753c47833ed1e9318/images/P1070172.jpg?ver=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72" y="0"/>
            <a:ext cx="4379980" cy="328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mg11.rajce.idnes.cz/d1102/6/6404/6404073_7437a049f00f373753c47833ed1e9318/images/P1070175.jpg?ver=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476" y="3284985"/>
            <a:ext cx="4807382" cy="360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64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http://img7.rajce.idnes.cz/d0701/6/6417/6417754_b842e39e9e37ccba8a7b70b210c65493/images/DSCN3027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12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170" name="Picture 2" descr="http://img7.rajce.idnes.cz/d0701/6/6417/6417754_b842e39e9e37ccba8a7b70b210c65493/images/DSCN3039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566"/>
            <a:ext cx="9166088" cy="687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26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194" name="Picture 2" descr="http://img7.rajce.idnes.cz/d0701/6/6417/6417754_b842e39e9e37ccba8a7b70b210c65493/images/DSCN3041.jpg?ver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480" y="0"/>
            <a:ext cx="5160386" cy="688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g7.rajce.idnes.cz/d0701/6/6417/6417754_b842e39e9e37ccba8a7b70b210c65493/images/DSCN3043.jpg?ver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4" y="0"/>
            <a:ext cx="4099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36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vrdý obal">
  <a:themeElements>
    <a:clrScheme name="Tvrdý obal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vrdý obal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vrdý obal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60</TotalTime>
  <Words>11</Words>
  <Application>Microsoft Office PowerPoint</Application>
  <PresentationFormat>Předvádění na obrazovce (4:3)</PresentationFormat>
  <Paragraphs>3</Paragraphs>
  <Slides>32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3" baseType="lpstr">
      <vt:lpstr>Tvrdý obal</vt:lpstr>
      <vt:lpstr>MARSEILLAN 5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MARSEILLAN 5</dc:title>
  <dc:creator>Novotná</dc:creator>
  <cp:lastModifiedBy>Novotná</cp:lastModifiedBy>
  <cp:revision>7</cp:revision>
  <dcterms:created xsi:type="dcterms:W3CDTF">2012-06-13T09:28:30Z</dcterms:created>
  <dcterms:modified xsi:type="dcterms:W3CDTF">2012-06-13T17:53:03Z</dcterms:modified>
</cp:coreProperties>
</file>