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7C503-26AF-4660-88A8-D676E10B1AF4}" type="datetimeFigureOut">
              <a:rPr lang="fr-FR" smtClean="0"/>
              <a:t>12/06/2012</a:t>
            </a:fld>
            <a:endParaRPr lang="fr-FR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fr-FR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3EF2CB-385A-42A2-9DB2-F1953277B6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9031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Cest</a:t>
            </a:r>
            <a:r>
              <a:rPr lang="cs-CZ" dirty="0" smtClean="0"/>
              <a:t>ě</a:t>
            </a:r>
            <a:r>
              <a:rPr lang="cs-CZ" baseline="0" dirty="0" smtClean="0"/>
              <a:t> do Francie předcházely velké přípravy…</a:t>
            </a:r>
            <a:endParaRPr lang="fr-FR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F2CB-385A-42A2-9DB2-F1953277B6CE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0805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Zkoušky se zvláštní náladou,</a:t>
            </a:r>
            <a:r>
              <a:rPr lang="cs-CZ" baseline="0" dirty="0" smtClean="0"/>
              <a:t> kdy odpadávaly</a:t>
            </a:r>
            <a:endParaRPr lang="fr-FR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F2CB-385A-42A2-9DB2-F1953277B6CE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067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loutky</a:t>
            </a:r>
            <a:endParaRPr lang="fr-FR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F2CB-385A-42A2-9DB2-F1953277B6CE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2881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I</a:t>
            </a:r>
            <a:r>
              <a:rPr lang="cs-CZ" baseline="0" dirty="0" smtClean="0"/>
              <a:t> samotní herci. Naštěstí přicházeli jejich příznivci, </a:t>
            </a:r>
            <a:endParaRPr lang="fr-FR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F2CB-385A-42A2-9DB2-F1953277B6CE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7256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Přátelé, příbuzní, nadšenci a jiné spřízněné</a:t>
            </a:r>
            <a:r>
              <a:rPr lang="cs-CZ" baseline="0" dirty="0" smtClean="0"/>
              <a:t> duše.</a:t>
            </a:r>
            <a:endParaRPr lang="fr-FR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F2CB-385A-42A2-9DB2-F1953277B6CE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7847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Ve středu 3. května 2012 </a:t>
            </a:r>
            <a:r>
              <a:rPr lang="cs-CZ" baseline="0" dirty="0" smtClean="0"/>
              <a:t> před 5. hodinou ranní vše vypuklo. I proslulí opozdilci přišli včas. Téměř.</a:t>
            </a:r>
            <a:endParaRPr lang="fr-FR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F2CB-385A-42A2-9DB2-F1953277B6CE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1268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Jiní – pro jistotu – zůstali doma.</a:t>
            </a:r>
            <a:endParaRPr lang="fr-FR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F2CB-385A-42A2-9DB2-F1953277B6CE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3638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Auta</a:t>
            </a:r>
            <a:r>
              <a:rPr lang="cs-CZ" baseline="0" dirty="0" smtClean="0"/>
              <a:t> byla bohatě zásobena z domu, další zásoby se přidávaly po cestě…</a:t>
            </a:r>
            <a:endParaRPr lang="fr-FR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F2CB-385A-42A2-9DB2-F1953277B6CE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5382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39BEA6-36D2-4DF8-BF97-0A31A82B174D}" type="datetimeFigureOut">
              <a:rPr lang="fr-FR" smtClean="0"/>
              <a:t>12/06/2012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B61F4E4-068E-4461-B881-460AF8C9A768}" type="slidenum">
              <a:rPr lang="fr-FR" smtClean="0"/>
              <a:t>‹#›</a:t>
            </a:fld>
            <a:endParaRPr lang="fr-FR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9BEA6-36D2-4DF8-BF97-0A31A82B174D}" type="datetimeFigureOut">
              <a:rPr lang="fr-FR" smtClean="0"/>
              <a:t>12/06/2012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F4E4-068E-4461-B881-460AF8C9A768}" type="slidenum">
              <a:rPr lang="fr-FR" smtClean="0"/>
              <a:t>‹#›</a:t>
            </a:fld>
            <a:endParaRPr lang="fr-FR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9BEA6-36D2-4DF8-BF97-0A31A82B174D}" type="datetimeFigureOut">
              <a:rPr lang="fr-FR" smtClean="0"/>
              <a:t>12/06/2012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F4E4-068E-4461-B881-460AF8C9A768}" type="slidenum">
              <a:rPr lang="fr-FR" smtClean="0"/>
              <a:t>‹#›</a:t>
            </a:fld>
            <a:endParaRPr lang="fr-FR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9BEA6-36D2-4DF8-BF97-0A31A82B174D}" type="datetimeFigureOut">
              <a:rPr lang="fr-FR" smtClean="0"/>
              <a:t>12/06/2012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F4E4-068E-4461-B881-460AF8C9A768}" type="slidenum">
              <a:rPr lang="fr-FR" smtClean="0"/>
              <a:t>‹#›</a:t>
            </a:fld>
            <a:endParaRPr lang="fr-FR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9BEA6-36D2-4DF8-BF97-0A31A82B174D}" type="datetimeFigureOut">
              <a:rPr lang="fr-FR" smtClean="0"/>
              <a:t>12/06/2012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F4E4-068E-4461-B881-460AF8C9A768}" type="slidenum">
              <a:rPr lang="fr-FR" smtClean="0"/>
              <a:t>‹#›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9BEA6-36D2-4DF8-BF97-0A31A82B174D}" type="datetimeFigureOut">
              <a:rPr lang="fr-FR" smtClean="0"/>
              <a:t>12/06/2012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F4E4-068E-4461-B881-460AF8C9A768}" type="slidenum">
              <a:rPr lang="fr-FR" smtClean="0"/>
              <a:t>‹#›</a:t>
            </a:fld>
            <a:endParaRPr lang="fr-FR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9BEA6-36D2-4DF8-BF97-0A31A82B174D}" type="datetimeFigureOut">
              <a:rPr lang="fr-FR" smtClean="0"/>
              <a:t>12/06/2012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F4E4-068E-4461-B881-460AF8C9A768}" type="slidenum">
              <a:rPr lang="fr-FR" smtClean="0"/>
              <a:t>‹#›</a:t>
            </a:fld>
            <a:endParaRPr lang="fr-FR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9BEA6-36D2-4DF8-BF97-0A31A82B174D}" type="datetimeFigureOut">
              <a:rPr lang="fr-FR" smtClean="0"/>
              <a:t>12/06/2012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F4E4-068E-4461-B881-460AF8C9A768}" type="slidenum">
              <a:rPr lang="fr-FR" smtClean="0"/>
              <a:t>‹#›</a:t>
            </a:fld>
            <a:endParaRPr lang="fr-FR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9BEA6-36D2-4DF8-BF97-0A31A82B174D}" type="datetimeFigureOut">
              <a:rPr lang="fr-FR" smtClean="0"/>
              <a:t>12/06/2012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F4E4-068E-4461-B881-460AF8C9A76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9BEA6-36D2-4DF8-BF97-0A31A82B174D}" type="datetimeFigureOut">
              <a:rPr lang="fr-FR" smtClean="0"/>
              <a:t>12/06/2012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F4E4-068E-4461-B881-460AF8C9A76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9BEA6-36D2-4DF8-BF97-0A31A82B174D}" type="datetimeFigureOut">
              <a:rPr lang="fr-FR" smtClean="0"/>
              <a:t>12/06/2012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F4E4-068E-4461-B881-460AF8C9A76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2739BEA6-36D2-4DF8-BF97-0A31A82B174D}" type="datetimeFigureOut">
              <a:rPr lang="fr-FR" smtClean="0"/>
              <a:t>12/06/2012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B61F4E4-068E-4461-B881-460AF8C9A768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acteurssansfrontieres.rajce.idnes.cz/1_VOYAGE_EN_FRANCE,_SETE,_3._ET_4._MAI_2012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1" dirty="0" smtClean="0"/>
              <a:t>VOYAGE A MARSEILLAN</a:t>
            </a:r>
            <a:endParaRPr lang="fr-FR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4000" b="1" dirty="0" smtClean="0"/>
              <a:t>Les 3 – 8 mai </a:t>
            </a:r>
            <a:r>
              <a:rPr lang="fr-FR" sz="4000" b="1" dirty="0" smtClean="0"/>
              <a:t>2012</a:t>
            </a:r>
            <a:endParaRPr lang="cs-CZ" sz="4000" b="1" dirty="0" smtClean="0"/>
          </a:p>
          <a:p>
            <a:r>
              <a:rPr lang="cs-CZ" sz="4000" b="1" dirty="0" err="1" smtClean="0"/>
              <a:t>Chapitre</a:t>
            </a:r>
            <a:r>
              <a:rPr lang="cs-CZ" sz="4000" b="1" dirty="0" smtClean="0"/>
              <a:t> I</a:t>
            </a:r>
            <a:endParaRPr lang="fr-FR" sz="4000" b="1" dirty="0"/>
          </a:p>
        </p:txBody>
      </p:sp>
    </p:spTree>
    <p:extLst>
      <p:ext uri="{BB962C8B-B14F-4D97-AF65-F5344CB8AC3E}">
        <p14:creationId xmlns:p14="http://schemas.microsoft.com/office/powerpoint/2010/main" val="92786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218" name="Picture 2" descr="http://img8.rajce.idnes.cz/d0802/6/6403/6403987_ab0047885bb8c8da67dee92c6774b9d2/images/P1060679.jpg?ver=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82" y="0"/>
            <a:ext cx="4956043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img8.rajce.idnes.cz/d0802/6/6403/6403987_ab0047885bb8c8da67dee92c6774b9d2/images/P1060680.jpg?ver=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856" y="0"/>
            <a:ext cx="42251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img8.rajce.idnes.cz/d0802/6/6403/6403987_ab0047885bb8c8da67dee92c6774b9d2/images/P1060677.jpg?ver=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82" y="3140968"/>
            <a:ext cx="4946849" cy="371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02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Obrázek 3" descr="http://img8.rajce.idnes.cz/d0802/6/6403/6403987_ab0047885bb8c8da67dee92c6774b9d2/images/P1060682.jpg?ver=2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435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http://img8.rajce.idnes.cz/d0802/6/6403/6403987_ab0047885bb8c8da67dee92c6774b9d2/images/P1060687.jpg?ver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50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 descr="http://img3.rajce.idnes.cz/d0303/6/6564/6564134_11f43a4100bff43c6eefc7cf054302a9/images/DSCF0014.jpg?v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mg7.rajce.idnes.cz/d0701/6/6417/6417754_b842e39e9e37ccba8a7b70b210c65493/images/DSCN2886.jpg?v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8" y="-1"/>
            <a:ext cx="4572001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img3.rajce.idnes.cz/d0301/6/6404/6404681_e52db7f4218596b4765ecda8abd61d64/images/IMG_3383.jpg?ver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12620"/>
            <a:ext cx="4593838" cy="344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66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 descr="http://img8.rajce.idnes.cz/d0802/6/6403/6403987_ab0047885bb8c8da67dee92c6774b9d2/images/P1060691.jpg?ver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004048" cy="375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mg8.rajce.idnes.cz/d0802/6/6403/6403987_ab0047885bb8c8da67dee92c6774b9d2/images/P1060692.jpg?ver=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503" y="0"/>
            <a:ext cx="4819497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mg8.rajce.idnes.cz/d0802/6/6403/6403987_ab0047885bb8c8da67dee92c6774b9d2/images/P1060693.jpg?ver=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50958"/>
            <a:ext cx="5076056" cy="380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55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 descr="http://img8.rajce.idnes.cz/d0802/6/6403/6403987_ab0047885bb8c8da67dee92c6774b9d2/images/P1060719.jpg?ver=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45"/>
            <a:ext cx="4899518" cy="367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img8.rajce.idnes.cz/d0802/6/6403/6403987_ab0047885bb8c8da67dee92c6774b9d2/images/P1060727.jpg?ver=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img7.rajce.idnes.cz/d0701/6/6417/6417754_b842e39e9e37ccba8a7b70b210c65493/images/DSCN2899.jpg?ver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98" y="3689784"/>
            <a:ext cx="4224288" cy="316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9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122" name="Picture 2" descr="http://img7.rajce.idnes.cz/d0701/6/6417/6417754_b842e39e9e37ccba8a7b70b210c65493/images/DSCN2897.jpg?ver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203848" cy="427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img8.rajce.idnes.cz/d0802/6/6403/6403987_ab0047885bb8c8da67dee92c6774b9d2/images/P1060730.jpg?ver=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542" y="-23105"/>
            <a:ext cx="3197559" cy="426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img8.rajce.idnes.cz/d0802/6/6403/6403987_ab0047885bb8c8da67dee92c6774b9d2/images/P1060703.jpg?ver=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695" y="-23105"/>
            <a:ext cx="3204305" cy="427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img8.rajce.idnes.cz/d0802/6/6403/6403987_ab0047885bb8c8da67dee92c6774b9d2/images/P1060709.jpg?ver=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185084"/>
            <a:ext cx="3563888" cy="267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img8.rajce.idnes.cz/d0802/6/6403/6403987_ab0047885bb8c8da67dee92c6774b9d2/images/P1060713.jpg?ver=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9" y="4211707"/>
            <a:ext cx="3528391" cy="264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img8.rajce.idnes.cz/d0802/6/6403/6403987_ab0047885bb8c8da67dee92c6774b9d2/images/P1060721.jpg?ver=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204672"/>
            <a:ext cx="2046776" cy="272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00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146" name="Picture 2" descr="http://img3.rajce.idnes.cz/d0301/6/6404/6404681_e52db7f4218596b4765ecda8abd61d64/images/IMG_3391.jpg?ver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634360" cy="347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img7.rajce.idnes.cz/d0701/6/6417/6417754_b842e39e9e37ccba8a7b70b210c65493/images/DSCN2903.jpg?v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423"/>
            <a:ext cx="4633797" cy="34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img7.rajce.idnes.cz/d0701/6/6417/6417754_b842e39e9e37ccba8a7b70b210c65493/images/DSCN2905.jpg?ver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" y="3485490"/>
            <a:ext cx="4496679" cy="337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img7.rajce.idnes.cz/d0701/6/6417/6417754_b842e39e9e37ccba8a7b70b210c65493/images/DSCN2916.jpg?ver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82651"/>
            <a:ext cx="4633797" cy="347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33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170" name="Picture 2" descr="http://img8.rajce.idnes.cz/d0802/6/6403/6403987_ab0047885bb8c8da67dee92c6774b9d2/images/P1060748.jpg?ver=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1495"/>
            <a:ext cx="3915252" cy="293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img8.rajce.idnes.cz/d0802/6/6403/6403987_ab0047885bb8c8da67dee92c6774b9d2/images/P1060757.jpg?ver=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68419"/>
            <a:ext cx="3067186" cy="408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img8.rajce.idnes.cz/d0802/6/6403/6403987_ab0047885bb8c8da67dee92c6774b9d2/images/P1060754.jpg?ver=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998" y="2768418"/>
            <a:ext cx="3067186" cy="408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img8.rajce.idnes.cz/d0802/6/6403/6403987_ab0047885bb8c8da67dee92c6774b9d2/images/P1060752.jpg?ver=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184" y="2768417"/>
            <a:ext cx="3067186" cy="408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://img8.rajce.idnes.cz/d0802/6/6403/6403987_ab0047885bb8c8da67dee92c6774b9d2/images/P1060749.jpg?ver=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253" y="0"/>
            <a:ext cx="3695154" cy="277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://img8.rajce.idnes.cz/d0802/6/6403/6403987_ab0047885bb8c8da67dee92c6774b9d2/images/P1060760.jpg?ver=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854" y="-11496"/>
            <a:ext cx="2087146" cy="278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02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3600" b="1" dirty="0" smtClean="0">
                <a:solidFill>
                  <a:schemeClr val="accent1"/>
                </a:solidFill>
              </a:rPr>
              <a:t>SUITE</a:t>
            </a:r>
            <a:endParaRPr lang="fr-FR" sz="3600" b="1" dirty="0">
              <a:solidFill>
                <a:schemeClr val="accent1"/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296" y="0"/>
            <a:ext cx="5160715" cy="319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http://www.linternaute.com/sortir/escap/sud/sete/images/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197126"/>
            <a:ext cx="5143500" cy="34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22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C:\Users\Novotná\Pictures\DIVADLO,F\BERTHE 2012\BERTHE, PdF, 26.4.2012\P10505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48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 descr="C:\Users\Novotná\Pictures\DIVADLO,F\BERTHE 2012\BERTHE, PdF, 26.4.2012\P10507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77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07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 descr="C:\Users\Novotná\Pictures\DIVADLO,F\BERTHE 2012\BERTHE, PdF, 26.4.2012\P10508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71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9" name="Picture 3" descr="C:\Users\Novotná\Pictures\DIVADLO,F\BERTHE 2012\BERTHE, PdF, 26.4.2012\P10508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73"/>
            <a:ext cx="9252520" cy="693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48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122" name="Picture 2" descr="C:\Users\Novotná\Pictures\DIVADLO,F\BERTHE 2012\BERTHE, PdF, 26.4.2012\P105081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244074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img8.rajce.idnes.cz/d0802/6/6403/6403987_ab0047885bb8c8da67dee92c6774b9d2/images/P1060675.jpg?ver=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721" y="0"/>
            <a:ext cx="5148064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C:\Users\Novotná\Pictures\DIVADLO,F\PYJAMA\PYJAMA, 20.10.2011\PA1915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200400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://img8.rajce.idnes.cz/d0802/6/6403/6403987_ab0047885bb8c8da67dee92c6774b9d2/images/P1060780.jpg?ver=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51" y="3159224"/>
            <a:ext cx="2774082" cy="369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img8.rajce.idnes.cz/d0802/6/6403/6403987_ab0047885bb8c8da67dee92c6774b9d2/images/P1060746.jpg?ver=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21" y="3573016"/>
            <a:ext cx="4379979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76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21883" y="2633122"/>
            <a:ext cx="6777318" cy="1731982"/>
          </a:xfrm>
        </p:spPr>
        <p:txBody>
          <a:bodyPr/>
          <a:lstStyle/>
          <a:p>
            <a:r>
              <a:rPr lang="cs-CZ" b="1" dirty="0" smtClean="0"/>
              <a:t>		    En </a:t>
            </a:r>
            <a:r>
              <a:rPr lang="cs-CZ" b="1" dirty="0" err="1" smtClean="0"/>
              <a:t>route</a:t>
            </a:r>
            <a:r>
              <a:rPr lang="cs-CZ" b="1" dirty="0" smtClean="0"/>
              <a:t> !</a:t>
            </a:r>
            <a:endParaRPr lang="fr-FR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59632" y="4653136"/>
            <a:ext cx="6400800" cy="1752600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" y="0"/>
            <a:ext cx="3040937" cy="175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http://www.espace3000.fr/upload/su_visuels/94164_20101026154510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576" y="30290"/>
            <a:ext cx="3816424" cy="264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img4.autodeclics.com/images/content/big/essai_renault_megane_estate_2.0_dci_160_chapitre_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3095"/>
            <a:ext cx="3456384" cy="256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media.paruvendu.fr/media-pa/WV12/3/4/WV123472943_1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129" y="4641796"/>
            <a:ext cx="2987824" cy="224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 descr="C:\Users\Novotná\Pictures\DIVADLO,F\BERTHE 2012\BERTHE\P1000537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943" y="-15651"/>
            <a:ext cx="2387600" cy="17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212" y="4813061"/>
            <a:ext cx="3090966" cy="2069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Obrázek 12" descr="C:\Users\Novotná\Pictures\DIVADLO,F\PYJAMA\BRIGITTE, ŠUMPERK, únor 2012\P1030274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7" y="1759398"/>
            <a:ext cx="3030051" cy="2533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ázek 13" descr="C:\Users\Novotná\Pictures\DIVADLO,F\PYJAMA\BRIGITTE, ŠUMPERK, únor 2012\P1030340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789" y="2482071"/>
            <a:ext cx="1908212" cy="23309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671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Obrázek 3" descr="C:\Users\Novotná\Pictures\DIVADLO,F\PYJAMA\BRIGITTE, ŠUMPERK, únor 2012\P103033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802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 descr="C:\Users\Novotná\Pictures\DIVADLO,F\PYJAMA\BRIGITTE, ŠUMPERK, únor 2012\P103032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5882"/>
            <a:ext cx="4680521" cy="68521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503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194" name="Picture 2" descr="http://img7.rajce.idnes.cz/d0701/6/6417/6417754_b842e39e9e37ccba8a7b70b210c65493/images/DSCN2878.jpg?v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953"/>
            <a:ext cx="5091991" cy="381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img7.rajce.idnes.cz/d0701/6/6417/6417754_b842e39e9e37ccba8a7b70b210c65493/images/DSCN2879.jpg?ver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091"/>
            <a:ext cx="4283967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img8.rajce.idnes.cz/d0802/6/6403/6403987_ab0047885bb8c8da67dee92c6774b9d2/images/P1060672.jpg?ver=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691" y="3210490"/>
            <a:ext cx="4889309" cy="366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img7.rajce.idnes.cz/d0701/6/6417/6417754_b842e39e9e37ccba8a7b70b210c65493/images/DSCN2880.jpg?ver=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77" y="3210490"/>
            <a:ext cx="4889309" cy="366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95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vrdý obal">
  <a:themeElements>
    <a:clrScheme name="Tvrdý obal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Tvrdý obal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vrdý obal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91</TotalTime>
  <Words>99</Words>
  <Application>Microsoft Office PowerPoint</Application>
  <PresentationFormat>Předvádění na obrazovce (4:3)</PresentationFormat>
  <Paragraphs>21</Paragraphs>
  <Slides>19</Slides>
  <Notes>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0" baseType="lpstr">
      <vt:lpstr>Tvrdý obal</vt:lpstr>
      <vt:lpstr>VOYAGE A MARSEILLAN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En route !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VOYAGE A MARSEILLAN</dc:title>
  <dc:creator>Novotná</dc:creator>
  <cp:lastModifiedBy>Novotná</cp:lastModifiedBy>
  <cp:revision>9</cp:revision>
  <dcterms:created xsi:type="dcterms:W3CDTF">2012-06-11T13:13:05Z</dcterms:created>
  <dcterms:modified xsi:type="dcterms:W3CDTF">2012-06-12T15:48:04Z</dcterms:modified>
</cp:coreProperties>
</file>