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57" r:id="rId17"/>
    <p:sldId id="25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1A120-3D71-4140-B8B0-071266A176E1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36D66-135F-495F-9C23-14CA99A9A2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Zobecňování a abstrakce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DEDUKCE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výukových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Podle logického postupu (analytické, syntetické, induktivní, deduktivní, genetické apod.).</a:t>
            </a:r>
          </a:p>
          <a:p>
            <a:r>
              <a:rPr lang="cs-CZ" dirty="0" smtClean="0"/>
              <a:t>Podle fází vyučovacího procesu (motivační, expoziční, fixační, diagnostické a klasifikační, aplikační).</a:t>
            </a:r>
          </a:p>
          <a:p>
            <a:r>
              <a:rPr lang="cs-CZ" dirty="0" smtClean="0"/>
              <a:t>Podle stupně aktivity a </a:t>
            </a:r>
            <a:r>
              <a:rPr lang="cs-CZ" dirty="0" err="1" smtClean="0"/>
              <a:t>heurističnosti</a:t>
            </a:r>
            <a:r>
              <a:rPr lang="cs-CZ" dirty="0" smtClean="0"/>
              <a:t> (informačně receptivní, reproduktivní, problémové, heuristické, výzkumné).</a:t>
            </a:r>
          </a:p>
          <a:p>
            <a:r>
              <a:rPr lang="cs-CZ" dirty="0" smtClean="0"/>
              <a:t>Podle aspektu pramene (slovní, názorně demonstrační, praktické).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KLASICKÉ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slovní (vyprávění, vysvětlování, přednáška, rozhovor, práce s textem).</a:t>
            </a:r>
          </a:p>
          <a:p>
            <a:r>
              <a:rPr lang="cs-CZ" dirty="0" smtClean="0"/>
              <a:t>Metody názorně demonstrační (pozorování, předvádění, práce s obrazem, instruktáž). </a:t>
            </a:r>
          </a:p>
          <a:p>
            <a:r>
              <a:rPr lang="cs-CZ" dirty="0" smtClean="0"/>
              <a:t>Metody </a:t>
            </a:r>
            <a:r>
              <a:rPr lang="cs-CZ" dirty="0" err="1" smtClean="0"/>
              <a:t>dovednostně</a:t>
            </a:r>
            <a:r>
              <a:rPr lang="cs-CZ" dirty="0" smtClean="0"/>
              <a:t> praktické (napodobování, manipulativní činnosti, experiment, laborování, vytváření dovedností).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AKTIVIZUJÍCÍ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diskusní</a:t>
            </a:r>
          </a:p>
          <a:p>
            <a:r>
              <a:rPr lang="cs-CZ" dirty="0" smtClean="0"/>
              <a:t>Metody heuristické</a:t>
            </a:r>
          </a:p>
          <a:p>
            <a:r>
              <a:rPr lang="cs-CZ" dirty="0" smtClean="0"/>
              <a:t>Metody problémové</a:t>
            </a:r>
          </a:p>
          <a:p>
            <a:r>
              <a:rPr lang="cs-CZ" dirty="0" smtClean="0"/>
              <a:t>Metody situační</a:t>
            </a:r>
          </a:p>
          <a:p>
            <a:r>
              <a:rPr lang="cs-CZ" dirty="0" smtClean="0"/>
              <a:t>Metody inscenační</a:t>
            </a:r>
          </a:p>
          <a:p>
            <a:r>
              <a:rPr lang="cs-CZ" dirty="0" smtClean="0"/>
              <a:t>Didaktické hry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Frontální výuka</a:t>
            </a:r>
          </a:p>
          <a:p>
            <a:r>
              <a:rPr lang="cs-CZ" dirty="0" smtClean="0"/>
              <a:t>Skupinová výuka, </a:t>
            </a:r>
            <a:r>
              <a:rPr lang="cs-CZ" dirty="0" smtClean="0"/>
              <a:t>kooperativní, partnerská</a:t>
            </a:r>
          </a:p>
          <a:p>
            <a:r>
              <a:rPr lang="cs-CZ" dirty="0" smtClean="0"/>
              <a:t>Individuální a individualizovaná výuka</a:t>
            </a:r>
          </a:p>
          <a:p>
            <a:r>
              <a:rPr lang="cs-CZ" dirty="0" smtClean="0"/>
              <a:t>Samostatná práce</a:t>
            </a:r>
          </a:p>
          <a:p>
            <a:r>
              <a:rPr lang="cs-CZ" dirty="0" smtClean="0"/>
              <a:t>Projektová výuka</a:t>
            </a:r>
          </a:p>
          <a:p>
            <a:r>
              <a:rPr lang="cs-CZ" dirty="0" smtClean="0"/>
              <a:t>Výuka podporovaná počítačem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 smtClean="0"/>
          </a:p>
          <a:p>
            <a:r>
              <a:rPr lang="cs-CZ" dirty="0" smtClean="0"/>
              <a:t>Výuka dramatem</a:t>
            </a:r>
          </a:p>
          <a:p>
            <a:r>
              <a:rPr lang="cs-CZ" smtClean="0"/>
              <a:t>Otevřené učení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Přechod od výroků o několika předmětech daného druhu k výroku o všech předmětech daného druhu</a:t>
            </a:r>
          </a:p>
          <a:p>
            <a:r>
              <a:rPr lang="cs-CZ" dirty="0" smtClean="0"/>
              <a:t>INDUKCE NEÚPLNÁ (vede k tvorbě hypotéz)</a:t>
            </a:r>
          </a:p>
          <a:p>
            <a:r>
              <a:rPr lang="cs-CZ" dirty="0" smtClean="0"/>
              <a:t>INDUKCE ÚPLNÁ</a:t>
            </a:r>
          </a:p>
          <a:p>
            <a:r>
              <a:rPr lang="cs-CZ" dirty="0" smtClean="0"/>
              <a:t>MATEMATICKÁ INDUKCE (postup, který se užívá k důkazům určitých typů matematických vět a důkazů. Zakládá se na IV. </a:t>
            </a:r>
            <a:r>
              <a:rPr lang="cs-CZ" dirty="0" err="1" smtClean="0"/>
              <a:t>Peanově</a:t>
            </a:r>
            <a:r>
              <a:rPr lang="cs-CZ" dirty="0" smtClean="0"/>
              <a:t> axiomu přirozených čísel.</a:t>
            </a:r>
          </a:p>
          <a:p>
            <a:r>
              <a:rPr lang="cs-CZ" dirty="0" smtClean="0"/>
              <a:t>Induktivní přístupy výkladu učiva.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Vyvozování nových poznatků z daných pomocí pravidel formální logiky pro úsudky a důkazy.</a:t>
            </a:r>
          </a:p>
          <a:p>
            <a:r>
              <a:rPr lang="cs-CZ" dirty="0" smtClean="0"/>
              <a:t>Vyvozování výroků o jednotlivých předmětech z dané třídy na základě známých vět o všech objektech dané třídy.</a:t>
            </a:r>
          </a:p>
          <a:p>
            <a:r>
              <a:rPr lang="cs-CZ" dirty="0" smtClean="0"/>
              <a:t>Deduktivní postup výkladu učiva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od obecného ke zvláštnímu.</a:t>
            </a:r>
          </a:p>
          <a:p>
            <a:r>
              <a:rPr lang="cs-CZ" dirty="0" smtClean="0"/>
              <a:t>Analytická metoda při řešení slovních úloh.</a:t>
            </a:r>
          </a:p>
          <a:p>
            <a:r>
              <a:rPr lang="cs-CZ" dirty="0" smtClean="0"/>
              <a:t>Analytická metoda při řešení konstrukčních úloh (rozbor – analýza).</a:t>
            </a:r>
          </a:p>
          <a:p>
            <a:r>
              <a:rPr lang="cs-CZ" dirty="0" smtClean="0"/>
              <a:t>Analytické metody v geometrii (metody, jejichž základní myšlenkou je vyjádřit geometrické objekty algebraickými objekty).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Syntéza je postup od jednotlivých částí k celku.</a:t>
            </a:r>
          </a:p>
          <a:p>
            <a:r>
              <a:rPr lang="cs-CZ" dirty="0" smtClean="0"/>
              <a:t>Syntetická metoda řešení slovních úloh.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314</Words>
  <Application>Microsoft Office PowerPoint</Application>
  <PresentationFormat>Předvádění na obrazovce (4:3)</PresentationFormat>
  <Paragraphs>50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VÝUKOVÉ METODY</vt:lpstr>
      <vt:lpstr>Klasifikace výukových metod</vt:lpstr>
      <vt:lpstr>KLASICKÉ VÝUKOVÉ METODY</vt:lpstr>
      <vt:lpstr>AKTIVIZUJÍCÍ METODY</vt:lpstr>
      <vt:lpstr>KOMPLEXNÍ VÝUKOVÉ METODY</vt:lpstr>
      <vt:lpstr>INDUKCE</vt:lpstr>
      <vt:lpstr>DEDUKCE</vt:lpstr>
      <vt:lpstr>Analýza</vt:lpstr>
      <vt:lpstr>SYNTÉZA</vt:lpstr>
      <vt:lpstr>Zobecňování a abstrakce</vt:lpstr>
      <vt:lpstr>Analogie</vt:lpstr>
      <vt:lpstr>Experiment</vt:lpstr>
      <vt:lpstr>Snímek 13</vt:lpstr>
      <vt:lpstr>Snímek 14</vt:lpstr>
      <vt:lpstr>Snímek 15</vt:lpstr>
      <vt:lpstr>Snímek 16</vt:lpstr>
      <vt:lpstr>DEDUKCE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PRÁCE V MATEMATICE</dc:title>
  <dc:creator>BLAZKOVA</dc:creator>
  <cp:lastModifiedBy>BLAZKOVA</cp:lastModifiedBy>
  <cp:revision>6</cp:revision>
  <dcterms:created xsi:type="dcterms:W3CDTF">2011-03-15T03:26:22Z</dcterms:created>
  <dcterms:modified xsi:type="dcterms:W3CDTF">2011-03-15T04:04:06Z</dcterms:modified>
</cp:coreProperties>
</file>