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8B3411-A077-4DFA-9087-259FC13F36EF}" type="doc">
      <dgm:prSet loTypeId="urn:microsoft.com/office/officeart/2005/8/layout/hList7" loCatId="list" qsTypeId="urn:microsoft.com/office/officeart/2005/8/quickstyle/simple2" qsCatId="simple" csTypeId="urn:microsoft.com/office/officeart/2005/8/colors/accent1_2" csCatId="accent1" phldr="1"/>
      <dgm:spPr/>
      <dgm:t>
        <a:bodyPr/>
        <a:lstStyle/>
        <a:p>
          <a:endParaRPr lang="de-DE"/>
        </a:p>
      </dgm:t>
    </dgm:pt>
    <dgm:pt modelId="{69488055-E5AB-41E4-8CB2-D563F12A0B43}">
      <dgm:prSet/>
      <dgm:spPr/>
      <dgm:t>
        <a:bodyPr/>
        <a:lstStyle/>
        <a:p>
          <a:pPr rtl="0"/>
          <a:endParaRPr lang="de-DE" dirty="0"/>
        </a:p>
      </dgm:t>
    </dgm:pt>
    <dgm:pt modelId="{CC45FEB2-F5C4-4F89-8079-D89D4092F346}" type="parTrans" cxnId="{631FFCC5-140B-4185-B31B-73B328FC97DF}">
      <dgm:prSet/>
      <dgm:spPr/>
      <dgm:t>
        <a:bodyPr/>
        <a:lstStyle/>
        <a:p>
          <a:endParaRPr lang="de-DE"/>
        </a:p>
      </dgm:t>
    </dgm:pt>
    <dgm:pt modelId="{21FA0B78-B06E-4896-8F67-D0AC1C161EFA}" type="sibTrans" cxnId="{631FFCC5-140B-4185-B31B-73B328FC97DF}">
      <dgm:prSet/>
      <dgm:spPr/>
      <dgm:t>
        <a:bodyPr/>
        <a:lstStyle/>
        <a:p>
          <a:endParaRPr lang="de-DE"/>
        </a:p>
      </dgm:t>
    </dgm:pt>
    <dgm:pt modelId="{D7F99C4A-1A70-4FE3-8ABE-71BB165FBCD6}" type="pres">
      <dgm:prSet presAssocID="{558B3411-A077-4DFA-9087-259FC13F36EF}" presName="Name0" presStyleCnt="0">
        <dgm:presLayoutVars>
          <dgm:dir/>
          <dgm:resizeHandles val="exact"/>
        </dgm:presLayoutVars>
      </dgm:prSet>
      <dgm:spPr/>
    </dgm:pt>
    <dgm:pt modelId="{186B72E8-2D64-4313-AFE8-BB887029DC33}" type="pres">
      <dgm:prSet presAssocID="{558B3411-A077-4DFA-9087-259FC13F36EF}" presName="fgShape" presStyleLbl="fgShp" presStyleIdx="0" presStyleCnt="1"/>
      <dgm:spPr/>
    </dgm:pt>
    <dgm:pt modelId="{AA443FA5-8FBD-4FDC-B4AA-FA5DAC2C14B2}" type="pres">
      <dgm:prSet presAssocID="{558B3411-A077-4DFA-9087-259FC13F36EF}" presName="linComp" presStyleCnt="0"/>
      <dgm:spPr/>
    </dgm:pt>
    <dgm:pt modelId="{F2CA756C-EEED-47DA-BA80-38D8278CC572}" type="pres">
      <dgm:prSet presAssocID="{69488055-E5AB-41E4-8CB2-D563F12A0B43}" presName="compNode" presStyleCnt="0"/>
      <dgm:spPr/>
    </dgm:pt>
    <dgm:pt modelId="{46DEC8EA-7734-4B6F-9D61-A9C06B084B64}" type="pres">
      <dgm:prSet presAssocID="{69488055-E5AB-41E4-8CB2-D563F12A0B43}" presName="bkgdShape" presStyleLbl="node1" presStyleIdx="0" presStyleCnt="1"/>
      <dgm:spPr/>
      <dgm:t>
        <a:bodyPr/>
        <a:lstStyle/>
        <a:p>
          <a:endParaRPr lang="de-DE"/>
        </a:p>
      </dgm:t>
    </dgm:pt>
    <dgm:pt modelId="{EE1F0160-D96A-4521-B311-B68699FCC494}" type="pres">
      <dgm:prSet presAssocID="{69488055-E5AB-41E4-8CB2-D563F12A0B43}" presName="nodeTx" presStyleLbl="node1" presStyleIdx="0" presStyleCnt="1">
        <dgm:presLayoutVars>
          <dgm:bulletEnabled val="1"/>
        </dgm:presLayoutVars>
      </dgm:prSet>
      <dgm:spPr/>
      <dgm:t>
        <a:bodyPr/>
        <a:lstStyle/>
        <a:p>
          <a:endParaRPr lang="de-DE"/>
        </a:p>
      </dgm:t>
    </dgm:pt>
    <dgm:pt modelId="{84F03138-B3CB-4AF8-B566-84992C456447}" type="pres">
      <dgm:prSet presAssocID="{69488055-E5AB-41E4-8CB2-D563F12A0B43}" presName="invisiNode" presStyleLbl="node1" presStyleIdx="0" presStyleCnt="1"/>
      <dgm:spPr/>
    </dgm:pt>
    <dgm:pt modelId="{D5B1C5FE-1D16-4826-B3C3-3F655D05DAB1}" type="pres">
      <dgm:prSet presAssocID="{69488055-E5AB-41E4-8CB2-D563F12A0B43}" presName="imagNode" presStyleLbl="fgImgPlace1" presStyleIdx="0" presStyleCnt="1" custScaleX="735499" custScaleY="300300" custLinFactY="-100000" custLinFactNeighborX="58840" custLinFactNeighborY="-167347"/>
      <dgm:spPr>
        <a:blipFill rotWithShape="0">
          <a:blip xmlns:r="http://schemas.openxmlformats.org/officeDocument/2006/relationships" r:embed="rId1"/>
          <a:stretch>
            <a:fillRect/>
          </a:stretch>
        </a:blipFill>
      </dgm:spPr>
    </dgm:pt>
  </dgm:ptLst>
  <dgm:cxnLst>
    <dgm:cxn modelId="{03A20139-8B00-4571-8F40-8D0A27AC1C26}" type="presOf" srcId="{69488055-E5AB-41E4-8CB2-D563F12A0B43}" destId="{46DEC8EA-7734-4B6F-9D61-A9C06B084B64}" srcOrd="0" destOrd="0" presId="urn:microsoft.com/office/officeart/2005/8/layout/hList7"/>
    <dgm:cxn modelId="{F820A8FE-4813-4D9E-BC10-12603EC77A66}" type="presOf" srcId="{558B3411-A077-4DFA-9087-259FC13F36EF}" destId="{D7F99C4A-1A70-4FE3-8ABE-71BB165FBCD6}" srcOrd="0" destOrd="0" presId="urn:microsoft.com/office/officeart/2005/8/layout/hList7"/>
    <dgm:cxn modelId="{591B51FE-0A33-43EF-ADEA-C9575F63E558}" type="presOf" srcId="{69488055-E5AB-41E4-8CB2-D563F12A0B43}" destId="{EE1F0160-D96A-4521-B311-B68699FCC494}" srcOrd="1" destOrd="0" presId="urn:microsoft.com/office/officeart/2005/8/layout/hList7"/>
    <dgm:cxn modelId="{631FFCC5-140B-4185-B31B-73B328FC97DF}" srcId="{558B3411-A077-4DFA-9087-259FC13F36EF}" destId="{69488055-E5AB-41E4-8CB2-D563F12A0B43}" srcOrd="0" destOrd="0" parTransId="{CC45FEB2-F5C4-4F89-8079-D89D4092F346}" sibTransId="{21FA0B78-B06E-4896-8F67-D0AC1C161EFA}"/>
    <dgm:cxn modelId="{285082BD-803F-4560-8B89-4537A0805197}" type="presParOf" srcId="{D7F99C4A-1A70-4FE3-8ABE-71BB165FBCD6}" destId="{186B72E8-2D64-4313-AFE8-BB887029DC33}" srcOrd="0" destOrd="0" presId="urn:microsoft.com/office/officeart/2005/8/layout/hList7"/>
    <dgm:cxn modelId="{9AC9F118-EF21-4E05-A1C8-CAC845510CAB}" type="presParOf" srcId="{D7F99C4A-1A70-4FE3-8ABE-71BB165FBCD6}" destId="{AA443FA5-8FBD-4FDC-B4AA-FA5DAC2C14B2}" srcOrd="1" destOrd="0" presId="urn:microsoft.com/office/officeart/2005/8/layout/hList7"/>
    <dgm:cxn modelId="{A54794EF-4959-4FCE-99B8-2D774AE3E007}" type="presParOf" srcId="{AA443FA5-8FBD-4FDC-B4AA-FA5DAC2C14B2}" destId="{F2CA756C-EEED-47DA-BA80-38D8278CC572}" srcOrd="0" destOrd="0" presId="urn:microsoft.com/office/officeart/2005/8/layout/hList7"/>
    <dgm:cxn modelId="{FFCDD153-8B00-4842-AD2C-3973E8ECB05F}" type="presParOf" srcId="{F2CA756C-EEED-47DA-BA80-38D8278CC572}" destId="{46DEC8EA-7734-4B6F-9D61-A9C06B084B64}" srcOrd="0" destOrd="0" presId="urn:microsoft.com/office/officeart/2005/8/layout/hList7"/>
    <dgm:cxn modelId="{1B5C7A92-1E7E-4865-925A-46DC96C1B74E}" type="presParOf" srcId="{F2CA756C-EEED-47DA-BA80-38D8278CC572}" destId="{EE1F0160-D96A-4521-B311-B68699FCC494}" srcOrd="1" destOrd="0" presId="urn:microsoft.com/office/officeart/2005/8/layout/hList7"/>
    <dgm:cxn modelId="{93C54DDB-C0C2-4461-9C3C-7D7E912A0716}" type="presParOf" srcId="{F2CA756C-EEED-47DA-BA80-38D8278CC572}" destId="{84F03138-B3CB-4AF8-B566-84992C456447}" srcOrd="2" destOrd="0" presId="urn:microsoft.com/office/officeart/2005/8/layout/hList7"/>
    <dgm:cxn modelId="{DD3148AC-AD0E-4ECB-8A90-CC4505259CAA}" type="presParOf" srcId="{F2CA756C-EEED-47DA-BA80-38D8278CC572}" destId="{D5B1C5FE-1D16-4826-B3C3-3F655D05DAB1}" srcOrd="3" destOrd="0" presId="urn:microsoft.com/office/officeart/2005/8/layout/hList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EF9C0BA-E858-490A-9ACE-D108A0BA7404}"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de-DE"/>
        </a:p>
      </dgm:t>
    </dgm:pt>
    <dgm:pt modelId="{26E2513E-FCB5-4890-BA13-6041A81136B6}">
      <dgm:prSet/>
      <dgm:spPr/>
      <dgm:t>
        <a:bodyPr/>
        <a:lstStyle/>
        <a:p>
          <a:pPr rtl="0"/>
          <a:r>
            <a:rPr lang="de-DE" dirty="0" smtClean="0"/>
            <a:t>Identität einer fiktiven Person aus dem Land der Zielsprache</a:t>
          </a:r>
          <a:endParaRPr lang="cs-CZ" dirty="0"/>
        </a:p>
      </dgm:t>
    </dgm:pt>
    <dgm:pt modelId="{0EDDED93-598B-43C5-AEED-E13622B3242C}" type="parTrans" cxnId="{1B8B2D20-985C-4F77-9F57-29DEF46EAE0B}">
      <dgm:prSet/>
      <dgm:spPr/>
      <dgm:t>
        <a:bodyPr/>
        <a:lstStyle/>
        <a:p>
          <a:endParaRPr lang="de-DE"/>
        </a:p>
      </dgm:t>
    </dgm:pt>
    <dgm:pt modelId="{F8012706-72BB-4717-B9A0-B35699D6CA09}" type="sibTrans" cxnId="{1B8B2D20-985C-4F77-9F57-29DEF46EAE0B}">
      <dgm:prSet/>
      <dgm:spPr/>
      <dgm:t>
        <a:bodyPr/>
        <a:lstStyle/>
        <a:p>
          <a:endParaRPr lang="de-DE"/>
        </a:p>
      </dgm:t>
    </dgm:pt>
    <dgm:pt modelId="{F75F23BF-EBEB-4465-8911-175035496CCA}">
      <dgm:prSet/>
      <dgm:spPr/>
      <dgm:t>
        <a:bodyPr/>
        <a:lstStyle/>
        <a:p>
          <a:pPr rtl="0"/>
          <a:r>
            <a:rPr lang="de-DE" dirty="0" smtClean="0"/>
            <a:t>Neuer Beruf mit hohem sozialen Prestige</a:t>
          </a:r>
          <a:endParaRPr lang="cs-CZ" dirty="0"/>
        </a:p>
      </dgm:t>
    </dgm:pt>
    <dgm:pt modelId="{1526A10C-3C94-4C5F-831D-6DCF04BFC38C}" type="parTrans" cxnId="{63760A6D-8B4F-46F9-A725-DE665E8E086F}">
      <dgm:prSet/>
      <dgm:spPr/>
      <dgm:t>
        <a:bodyPr/>
        <a:lstStyle/>
        <a:p>
          <a:endParaRPr lang="de-DE"/>
        </a:p>
      </dgm:t>
    </dgm:pt>
    <dgm:pt modelId="{A8FB275F-D853-4E2C-A910-91E944FF9F53}" type="sibTrans" cxnId="{63760A6D-8B4F-46F9-A725-DE665E8E086F}">
      <dgm:prSet/>
      <dgm:spPr/>
      <dgm:t>
        <a:bodyPr/>
        <a:lstStyle/>
        <a:p>
          <a:endParaRPr lang="de-DE"/>
        </a:p>
      </dgm:t>
    </dgm:pt>
    <dgm:pt modelId="{EAA7806A-B853-404F-A193-5BF251CB5637}">
      <dgm:prSet/>
      <dgm:spPr/>
      <dgm:t>
        <a:bodyPr/>
        <a:lstStyle/>
        <a:p>
          <a:pPr rtl="0"/>
          <a:r>
            <a:rPr lang="de-DE" dirty="0" smtClean="0"/>
            <a:t>Neuer Name</a:t>
          </a:r>
          <a:endParaRPr lang="cs-CZ" dirty="0"/>
        </a:p>
      </dgm:t>
    </dgm:pt>
    <dgm:pt modelId="{4F4AB74C-6CC8-4C11-8D3F-4672E71C732D}" type="parTrans" cxnId="{711E05BB-B1CD-4470-AE44-A8E67B375A9D}">
      <dgm:prSet/>
      <dgm:spPr/>
      <dgm:t>
        <a:bodyPr/>
        <a:lstStyle/>
        <a:p>
          <a:endParaRPr lang="de-DE"/>
        </a:p>
      </dgm:t>
    </dgm:pt>
    <dgm:pt modelId="{A9C9D380-820E-40C3-830F-E764BE6A796D}" type="sibTrans" cxnId="{711E05BB-B1CD-4470-AE44-A8E67B375A9D}">
      <dgm:prSet/>
      <dgm:spPr/>
      <dgm:t>
        <a:bodyPr/>
        <a:lstStyle/>
        <a:p>
          <a:endParaRPr lang="de-DE"/>
        </a:p>
      </dgm:t>
    </dgm:pt>
    <dgm:pt modelId="{F75F236C-C2BE-43C0-A70B-47D26A21BEC2}">
      <dgm:prSet custT="1"/>
      <dgm:spPr/>
      <dgm:t>
        <a:bodyPr/>
        <a:lstStyle/>
        <a:p>
          <a:pPr rtl="0"/>
          <a:r>
            <a:rPr lang="de-DE" sz="2400" dirty="0" smtClean="0"/>
            <a:t>Entlastung vom Alltag bis zur Tiefentspannung</a:t>
          </a:r>
          <a:endParaRPr lang="de-DE" sz="2400" dirty="0"/>
        </a:p>
      </dgm:t>
    </dgm:pt>
    <dgm:pt modelId="{C5BE71BB-2B07-4473-A491-4930AF262BF6}" type="parTrans" cxnId="{98D23E54-D6D3-4383-AAFA-D7EBFF82E999}">
      <dgm:prSet/>
      <dgm:spPr/>
      <dgm:t>
        <a:bodyPr/>
        <a:lstStyle/>
        <a:p>
          <a:endParaRPr lang="de-DE"/>
        </a:p>
      </dgm:t>
    </dgm:pt>
    <dgm:pt modelId="{E1B78832-FE30-434B-B94D-7D277A8320D8}" type="sibTrans" cxnId="{98D23E54-D6D3-4383-AAFA-D7EBFF82E999}">
      <dgm:prSet/>
      <dgm:spPr/>
      <dgm:t>
        <a:bodyPr/>
        <a:lstStyle/>
        <a:p>
          <a:endParaRPr lang="de-DE"/>
        </a:p>
      </dgm:t>
    </dgm:pt>
    <dgm:pt modelId="{19130027-5408-457C-AFC5-80EE1BAD6775}" type="pres">
      <dgm:prSet presAssocID="{4EF9C0BA-E858-490A-9ACE-D108A0BA7404}" presName="Name0" presStyleCnt="0">
        <dgm:presLayoutVars>
          <dgm:dir/>
          <dgm:resizeHandles val="exact"/>
        </dgm:presLayoutVars>
      </dgm:prSet>
      <dgm:spPr/>
    </dgm:pt>
    <dgm:pt modelId="{C420D0FE-F317-4519-96A1-FABEA77024A8}" type="pres">
      <dgm:prSet presAssocID="{4EF9C0BA-E858-490A-9ACE-D108A0BA7404}" presName="vNodes" presStyleCnt="0"/>
      <dgm:spPr/>
    </dgm:pt>
    <dgm:pt modelId="{72278756-5FAF-40A7-9626-1D87FD0F2EFD}" type="pres">
      <dgm:prSet presAssocID="{26E2513E-FCB5-4890-BA13-6041A81136B6}" presName="node" presStyleLbl="node1" presStyleIdx="0" presStyleCnt="4" custScaleX="396819">
        <dgm:presLayoutVars>
          <dgm:bulletEnabled val="1"/>
        </dgm:presLayoutVars>
      </dgm:prSet>
      <dgm:spPr/>
      <dgm:t>
        <a:bodyPr/>
        <a:lstStyle/>
        <a:p>
          <a:endParaRPr lang="de-DE"/>
        </a:p>
      </dgm:t>
    </dgm:pt>
    <dgm:pt modelId="{6047130B-A088-412B-B78D-4F4314735FC9}" type="pres">
      <dgm:prSet presAssocID="{F8012706-72BB-4717-B9A0-B35699D6CA09}" presName="spacerT" presStyleCnt="0"/>
      <dgm:spPr/>
    </dgm:pt>
    <dgm:pt modelId="{35047F8B-18F7-4396-9BAA-955541251BA0}" type="pres">
      <dgm:prSet presAssocID="{F8012706-72BB-4717-B9A0-B35699D6CA09}" presName="sibTrans" presStyleLbl="sibTrans2D1" presStyleIdx="0" presStyleCnt="3"/>
      <dgm:spPr/>
    </dgm:pt>
    <dgm:pt modelId="{91ECE67A-5972-484B-95C7-2BB633D6DF36}" type="pres">
      <dgm:prSet presAssocID="{F8012706-72BB-4717-B9A0-B35699D6CA09}" presName="spacerB" presStyleCnt="0"/>
      <dgm:spPr/>
    </dgm:pt>
    <dgm:pt modelId="{D62029E0-7BC6-4DFC-99B5-581423CAE42F}" type="pres">
      <dgm:prSet presAssocID="{F75F23BF-EBEB-4465-8911-175035496CCA}" presName="node" presStyleLbl="node1" presStyleIdx="1" presStyleCnt="4" custScaleX="311147">
        <dgm:presLayoutVars>
          <dgm:bulletEnabled val="1"/>
        </dgm:presLayoutVars>
      </dgm:prSet>
      <dgm:spPr/>
    </dgm:pt>
    <dgm:pt modelId="{B566E5DE-3AD4-43BA-8E53-F6DE57EDA5D3}" type="pres">
      <dgm:prSet presAssocID="{A8FB275F-D853-4E2C-A910-91E944FF9F53}" presName="spacerT" presStyleCnt="0"/>
      <dgm:spPr/>
    </dgm:pt>
    <dgm:pt modelId="{008E85F7-6530-441C-B6DC-E9D60902D632}" type="pres">
      <dgm:prSet presAssocID="{A8FB275F-D853-4E2C-A910-91E944FF9F53}" presName="sibTrans" presStyleLbl="sibTrans2D1" presStyleIdx="1" presStyleCnt="3"/>
      <dgm:spPr/>
    </dgm:pt>
    <dgm:pt modelId="{872D097A-D237-4536-BBB1-4381C22E1DEC}" type="pres">
      <dgm:prSet presAssocID="{A8FB275F-D853-4E2C-A910-91E944FF9F53}" presName="spacerB" presStyleCnt="0"/>
      <dgm:spPr/>
    </dgm:pt>
    <dgm:pt modelId="{AF00FB8C-3008-4A73-A244-2D4A3D15B55A}" type="pres">
      <dgm:prSet presAssocID="{EAA7806A-B853-404F-A193-5BF251CB5637}" presName="node" presStyleLbl="node1" presStyleIdx="2" presStyleCnt="4">
        <dgm:presLayoutVars>
          <dgm:bulletEnabled val="1"/>
        </dgm:presLayoutVars>
      </dgm:prSet>
      <dgm:spPr/>
    </dgm:pt>
    <dgm:pt modelId="{7F529A74-CC40-480C-9909-08984D891A7E}" type="pres">
      <dgm:prSet presAssocID="{4EF9C0BA-E858-490A-9ACE-D108A0BA7404}" presName="sibTransLast" presStyleLbl="sibTrans2D1" presStyleIdx="2" presStyleCnt="3"/>
      <dgm:spPr/>
    </dgm:pt>
    <dgm:pt modelId="{41D34A33-4E08-430B-94F5-BA4B3AF0136F}" type="pres">
      <dgm:prSet presAssocID="{4EF9C0BA-E858-490A-9ACE-D108A0BA7404}" presName="connectorText" presStyleLbl="sibTrans2D1" presStyleIdx="2" presStyleCnt="3"/>
      <dgm:spPr/>
    </dgm:pt>
    <dgm:pt modelId="{9CE956FC-2AC2-41CE-8B92-0648D1E4B276}" type="pres">
      <dgm:prSet presAssocID="{4EF9C0BA-E858-490A-9ACE-D108A0BA7404}" presName="lastNode" presStyleLbl="node1" presStyleIdx="3" presStyleCnt="4" custScaleX="157115" custScaleY="152705">
        <dgm:presLayoutVars>
          <dgm:bulletEnabled val="1"/>
        </dgm:presLayoutVars>
      </dgm:prSet>
      <dgm:spPr/>
      <dgm:t>
        <a:bodyPr/>
        <a:lstStyle/>
        <a:p>
          <a:endParaRPr lang="de-DE"/>
        </a:p>
      </dgm:t>
    </dgm:pt>
  </dgm:ptLst>
  <dgm:cxnLst>
    <dgm:cxn modelId="{63760A6D-8B4F-46F9-A725-DE665E8E086F}" srcId="{4EF9C0BA-E858-490A-9ACE-D108A0BA7404}" destId="{F75F23BF-EBEB-4465-8911-175035496CCA}" srcOrd="1" destOrd="0" parTransId="{1526A10C-3C94-4C5F-831D-6DCF04BFC38C}" sibTransId="{A8FB275F-D853-4E2C-A910-91E944FF9F53}"/>
    <dgm:cxn modelId="{EA8BA6D9-A89A-4D91-8846-C2744FDE89D8}" type="presOf" srcId="{EAA7806A-B853-404F-A193-5BF251CB5637}" destId="{AF00FB8C-3008-4A73-A244-2D4A3D15B55A}" srcOrd="0" destOrd="0" presId="urn:microsoft.com/office/officeart/2005/8/layout/equation2"/>
    <dgm:cxn modelId="{98D23E54-D6D3-4383-AAFA-D7EBFF82E999}" srcId="{4EF9C0BA-E858-490A-9ACE-D108A0BA7404}" destId="{F75F236C-C2BE-43C0-A70B-47D26A21BEC2}" srcOrd="3" destOrd="0" parTransId="{C5BE71BB-2B07-4473-A491-4930AF262BF6}" sibTransId="{E1B78832-FE30-434B-B94D-7D277A8320D8}"/>
    <dgm:cxn modelId="{1F965505-1C8A-49E7-A1DD-AF8AE0571F60}" type="presOf" srcId="{F75F236C-C2BE-43C0-A70B-47D26A21BEC2}" destId="{9CE956FC-2AC2-41CE-8B92-0648D1E4B276}" srcOrd="0" destOrd="0" presId="urn:microsoft.com/office/officeart/2005/8/layout/equation2"/>
    <dgm:cxn modelId="{711E05BB-B1CD-4470-AE44-A8E67B375A9D}" srcId="{4EF9C0BA-E858-490A-9ACE-D108A0BA7404}" destId="{EAA7806A-B853-404F-A193-5BF251CB5637}" srcOrd="2" destOrd="0" parTransId="{4F4AB74C-6CC8-4C11-8D3F-4672E71C732D}" sibTransId="{A9C9D380-820E-40C3-830F-E764BE6A796D}"/>
    <dgm:cxn modelId="{88377993-F464-40D4-BF46-366822268BA1}" type="presOf" srcId="{4EF9C0BA-E858-490A-9ACE-D108A0BA7404}" destId="{19130027-5408-457C-AFC5-80EE1BAD6775}" srcOrd="0" destOrd="0" presId="urn:microsoft.com/office/officeart/2005/8/layout/equation2"/>
    <dgm:cxn modelId="{AF6D24B1-F17B-4CFD-A257-660A8992113A}" type="presOf" srcId="{F75F23BF-EBEB-4465-8911-175035496CCA}" destId="{D62029E0-7BC6-4DFC-99B5-581423CAE42F}" srcOrd="0" destOrd="0" presId="urn:microsoft.com/office/officeart/2005/8/layout/equation2"/>
    <dgm:cxn modelId="{8095BC9A-D316-44E9-94D0-2C4F9C74B1EC}" type="presOf" srcId="{A9C9D380-820E-40C3-830F-E764BE6A796D}" destId="{41D34A33-4E08-430B-94F5-BA4B3AF0136F}" srcOrd="1" destOrd="0" presId="urn:microsoft.com/office/officeart/2005/8/layout/equation2"/>
    <dgm:cxn modelId="{50C188A0-FAF2-4E26-9A9F-AEDC6455BC06}" type="presOf" srcId="{A8FB275F-D853-4E2C-A910-91E944FF9F53}" destId="{008E85F7-6530-441C-B6DC-E9D60902D632}" srcOrd="0" destOrd="0" presId="urn:microsoft.com/office/officeart/2005/8/layout/equation2"/>
    <dgm:cxn modelId="{34BDD429-B747-4749-AD6F-0C1FB114EF33}" type="presOf" srcId="{F8012706-72BB-4717-B9A0-B35699D6CA09}" destId="{35047F8B-18F7-4396-9BAA-955541251BA0}" srcOrd="0" destOrd="0" presId="urn:microsoft.com/office/officeart/2005/8/layout/equation2"/>
    <dgm:cxn modelId="{3012F57E-1869-4CA2-BF1A-D17494DC5FDA}" type="presOf" srcId="{26E2513E-FCB5-4890-BA13-6041A81136B6}" destId="{72278756-5FAF-40A7-9626-1D87FD0F2EFD}" srcOrd="0" destOrd="0" presId="urn:microsoft.com/office/officeart/2005/8/layout/equation2"/>
    <dgm:cxn modelId="{1B8B2D20-985C-4F77-9F57-29DEF46EAE0B}" srcId="{4EF9C0BA-E858-490A-9ACE-D108A0BA7404}" destId="{26E2513E-FCB5-4890-BA13-6041A81136B6}" srcOrd="0" destOrd="0" parTransId="{0EDDED93-598B-43C5-AEED-E13622B3242C}" sibTransId="{F8012706-72BB-4717-B9A0-B35699D6CA09}"/>
    <dgm:cxn modelId="{8CF3CB16-D84E-4FC5-9EAE-398B246A220C}" type="presOf" srcId="{A9C9D380-820E-40C3-830F-E764BE6A796D}" destId="{7F529A74-CC40-480C-9909-08984D891A7E}" srcOrd="0" destOrd="0" presId="urn:microsoft.com/office/officeart/2005/8/layout/equation2"/>
    <dgm:cxn modelId="{AA737C94-BDA4-4414-9937-D0C39CC93734}" type="presParOf" srcId="{19130027-5408-457C-AFC5-80EE1BAD6775}" destId="{C420D0FE-F317-4519-96A1-FABEA77024A8}" srcOrd="0" destOrd="0" presId="urn:microsoft.com/office/officeart/2005/8/layout/equation2"/>
    <dgm:cxn modelId="{28506FFB-509D-4CD7-A991-EE34699C3A9A}" type="presParOf" srcId="{C420D0FE-F317-4519-96A1-FABEA77024A8}" destId="{72278756-5FAF-40A7-9626-1D87FD0F2EFD}" srcOrd="0" destOrd="0" presId="urn:microsoft.com/office/officeart/2005/8/layout/equation2"/>
    <dgm:cxn modelId="{E87DC8B1-89F4-4B87-AC2A-A91265FE8CC5}" type="presParOf" srcId="{C420D0FE-F317-4519-96A1-FABEA77024A8}" destId="{6047130B-A088-412B-B78D-4F4314735FC9}" srcOrd="1" destOrd="0" presId="urn:microsoft.com/office/officeart/2005/8/layout/equation2"/>
    <dgm:cxn modelId="{63AAD7D9-B059-4DC1-8C4B-3A534E482D06}" type="presParOf" srcId="{C420D0FE-F317-4519-96A1-FABEA77024A8}" destId="{35047F8B-18F7-4396-9BAA-955541251BA0}" srcOrd="2" destOrd="0" presId="urn:microsoft.com/office/officeart/2005/8/layout/equation2"/>
    <dgm:cxn modelId="{BEF171E6-8A02-4989-8DB3-A7E511F95532}" type="presParOf" srcId="{C420D0FE-F317-4519-96A1-FABEA77024A8}" destId="{91ECE67A-5972-484B-95C7-2BB633D6DF36}" srcOrd="3" destOrd="0" presId="urn:microsoft.com/office/officeart/2005/8/layout/equation2"/>
    <dgm:cxn modelId="{97831B7A-8777-461F-B802-13BFC148CECA}" type="presParOf" srcId="{C420D0FE-F317-4519-96A1-FABEA77024A8}" destId="{D62029E0-7BC6-4DFC-99B5-581423CAE42F}" srcOrd="4" destOrd="0" presId="urn:microsoft.com/office/officeart/2005/8/layout/equation2"/>
    <dgm:cxn modelId="{3AAADBE5-FD02-419C-A05D-F9592D991624}" type="presParOf" srcId="{C420D0FE-F317-4519-96A1-FABEA77024A8}" destId="{B566E5DE-3AD4-43BA-8E53-F6DE57EDA5D3}" srcOrd="5" destOrd="0" presId="urn:microsoft.com/office/officeart/2005/8/layout/equation2"/>
    <dgm:cxn modelId="{22A0316B-19A3-4EA4-8BAB-652A0AFCD079}" type="presParOf" srcId="{C420D0FE-F317-4519-96A1-FABEA77024A8}" destId="{008E85F7-6530-441C-B6DC-E9D60902D632}" srcOrd="6" destOrd="0" presId="urn:microsoft.com/office/officeart/2005/8/layout/equation2"/>
    <dgm:cxn modelId="{CE81133D-766B-43ED-B312-019DD19416EC}" type="presParOf" srcId="{C420D0FE-F317-4519-96A1-FABEA77024A8}" destId="{872D097A-D237-4536-BBB1-4381C22E1DEC}" srcOrd="7" destOrd="0" presId="urn:microsoft.com/office/officeart/2005/8/layout/equation2"/>
    <dgm:cxn modelId="{12ADB9CD-DCC0-40B1-B587-7933B4479800}" type="presParOf" srcId="{C420D0FE-F317-4519-96A1-FABEA77024A8}" destId="{AF00FB8C-3008-4A73-A244-2D4A3D15B55A}" srcOrd="8" destOrd="0" presId="urn:microsoft.com/office/officeart/2005/8/layout/equation2"/>
    <dgm:cxn modelId="{6E4C9473-78D0-4AC6-9F19-61D8E5E8B06C}" type="presParOf" srcId="{19130027-5408-457C-AFC5-80EE1BAD6775}" destId="{7F529A74-CC40-480C-9909-08984D891A7E}" srcOrd="1" destOrd="0" presId="urn:microsoft.com/office/officeart/2005/8/layout/equation2"/>
    <dgm:cxn modelId="{09BC8C20-00B2-437A-8EFE-031C3ABF7AFD}" type="presParOf" srcId="{7F529A74-CC40-480C-9909-08984D891A7E}" destId="{41D34A33-4E08-430B-94F5-BA4B3AF0136F}" srcOrd="0" destOrd="0" presId="urn:microsoft.com/office/officeart/2005/8/layout/equation2"/>
    <dgm:cxn modelId="{1D3FE737-4253-41D9-83DE-2421EF6BA118}" type="presParOf" srcId="{19130027-5408-457C-AFC5-80EE1BAD6775}" destId="{9CE956FC-2AC2-41CE-8B92-0648D1E4B276}"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7BD49FF-B168-4BDD-9E94-11D864C60E4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de-DE"/>
        </a:p>
      </dgm:t>
    </dgm:pt>
    <dgm:pt modelId="{A129D8C4-BC2E-4913-A4DD-16B77F6C7CBE}">
      <dgm:prSet>
        <dgm:style>
          <a:lnRef idx="1">
            <a:schemeClr val="dk1"/>
          </a:lnRef>
          <a:fillRef idx="2">
            <a:schemeClr val="dk1"/>
          </a:fillRef>
          <a:effectRef idx="1">
            <a:schemeClr val="dk1"/>
          </a:effectRef>
          <a:fontRef idx="minor">
            <a:schemeClr val="dk1"/>
          </a:fontRef>
        </dgm:style>
      </dgm:prSet>
      <dgm:spPr/>
      <dgm:t>
        <a:bodyPr/>
        <a:lstStyle/>
        <a:p>
          <a:pPr rtl="0"/>
          <a:r>
            <a:rPr lang="de-DE" dirty="0" smtClean="0"/>
            <a:t>Sprachaufnahme</a:t>
          </a:r>
          <a:endParaRPr lang="de-DE" dirty="0"/>
        </a:p>
      </dgm:t>
    </dgm:pt>
    <dgm:pt modelId="{8DE7E1B8-8EA8-46A5-9278-BDEA8B2D7126}" type="parTrans" cxnId="{70E62D42-A2BE-4FF0-B536-16520EE63DD6}">
      <dgm:prSet/>
      <dgm:spPr/>
      <dgm:t>
        <a:bodyPr/>
        <a:lstStyle/>
        <a:p>
          <a:endParaRPr lang="de-DE"/>
        </a:p>
      </dgm:t>
    </dgm:pt>
    <dgm:pt modelId="{D50CB11E-9389-4795-8828-CFDA9C3B7D76}" type="sibTrans" cxnId="{70E62D42-A2BE-4FF0-B536-16520EE63DD6}">
      <dgm:prSet/>
      <dgm:spPr/>
      <dgm:t>
        <a:bodyPr/>
        <a:lstStyle/>
        <a:p>
          <a:endParaRPr lang="de-DE"/>
        </a:p>
      </dgm:t>
    </dgm:pt>
    <dgm:pt modelId="{73B970FF-177E-4AFE-95A8-93BF522D4B1A}">
      <dgm:prSet>
        <dgm:style>
          <a:lnRef idx="1">
            <a:schemeClr val="dk1"/>
          </a:lnRef>
          <a:fillRef idx="2">
            <a:schemeClr val="dk1"/>
          </a:fillRef>
          <a:effectRef idx="1">
            <a:schemeClr val="dk1"/>
          </a:effectRef>
          <a:fontRef idx="minor">
            <a:schemeClr val="dk1"/>
          </a:fontRef>
        </dgm:style>
      </dgm:prSet>
      <dgm:spPr/>
      <dgm:t>
        <a:bodyPr/>
        <a:lstStyle/>
        <a:p>
          <a:pPr rtl="0"/>
          <a:r>
            <a:rPr lang="de-DE" dirty="0" smtClean="0"/>
            <a:t>Lernkonzert I (das aktive Konzert)</a:t>
          </a:r>
          <a:endParaRPr lang="de-DE" dirty="0"/>
        </a:p>
      </dgm:t>
    </dgm:pt>
    <dgm:pt modelId="{370BA535-8143-4A2F-8858-6EFD5DABFE53}" type="parTrans" cxnId="{0C60BD61-1296-4032-9DBA-B24A2DF465AB}">
      <dgm:prSet/>
      <dgm:spPr/>
      <dgm:t>
        <a:bodyPr/>
        <a:lstStyle/>
        <a:p>
          <a:endParaRPr lang="de-DE"/>
        </a:p>
      </dgm:t>
    </dgm:pt>
    <dgm:pt modelId="{4C6072B8-8562-4209-A78E-B82B42F0E6A8}" type="sibTrans" cxnId="{0C60BD61-1296-4032-9DBA-B24A2DF465AB}">
      <dgm:prSet/>
      <dgm:spPr/>
      <dgm:t>
        <a:bodyPr/>
        <a:lstStyle/>
        <a:p>
          <a:endParaRPr lang="de-DE"/>
        </a:p>
      </dgm:t>
    </dgm:pt>
    <dgm:pt modelId="{06CB9F06-F203-4EC1-B94F-D8A57A9478B7}">
      <dgm:prSet>
        <dgm:style>
          <a:lnRef idx="1">
            <a:schemeClr val="dk1"/>
          </a:lnRef>
          <a:fillRef idx="2">
            <a:schemeClr val="dk1"/>
          </a:fillRef>
          <a:effectRef idx="1">
            <a:schemeClr val="dk1"/>
          </a:effectRef>
          <a:fontRef idx="minor">
            <a:schemeClr val="dk1"/>
          </a:fontRef>
        </dgm:style>
      </dgm:prSet>
      <dgm:spPr/>
      <dgm:t>
        <a:bodyPr/>
        <a:lstStyle/>
        <a:p>
          <a:pPr rtl="0"/>
          <a:r>
            <a:rPr lang="de-DE" dirty="0" smtClean="0"/>
            <a:t>Lernkonzert II (das passive Konzert)</a:t>
          </a:r>
          <a:endParaRPr lang="de-DE" dirty="0"/>
        </a:p>
      </dgm:t>
    </dgm:pt>
    <dgm:pt modelId="{46946816-4DA4-4463-ACEC-2C85E70F08BF}" type="parTrans" cxnId="{706762A2-196F-4601-AB80-B8F8DFBB7F96}">
      <dgm:prSet/>
      <dgm:spPr/>
      <dgm:t>
        <a:bodyPr/>
        <a:lstStyle/>
        <a:p>
          <a:endParaRPr lang="de-DE"/>
        </a:p>
      </dgm:t>
    </dgm:pt>
    <dgm:pt modelId="{2F97C481-E03B-4779-B824-8616ED73E6FB}" type="sibTrans" cxnId="{706762A2-196F-4601-AB80-B8F8DFBB7F96}">
      <dgm:prSet/>
      <dgm:spPr/>
      <dgm:t>
        <a:bodyPr/>
        <a:lstStyle/>
        <a:p>
          <a:endParaRPr lang="de-DE"/>
        </a:p>
      </dgm:t>
    </dgm:pt>
    <dgm:pt modelId="{1905BAD4-2734-4A4E-832C-BEF3849B9818}">
      <dgm:prSet>
        <dgm:style>
          <a:lnRef idx="1">
            <a:schemeClr val="dk1"/>
          </a:lnRef>
          <a:fillRef idx="2">
            <a:schemeClr val="dk1"/>
          </a:fillRef>
          <a:effectRef idx="1">
            <a:schemeClr val="dk1"/>
          </a:effectRef>
          <a:fontRef idx="minor">
            <a:schemeClr val="dk1"/>
          </a:fontRef>
        </dgm:style>
      </dgm:prSet>
      <dgm:spPr/>
      <dgm:t>
        <a:bodyPr/>
        <a:lstStyle/>
        <a:p>
          <a:pPr rtl="0"/>
          <a:r>
            <a:rPr lang="de-DE" dirty="0" smtClean="0"/>
            <a:t>Aktivierungs- und Nachsitzungsphase</a:t>
          </a:r>
          <a:endParaRPr lang="de-DE" dirty="0"/>
        </a:p>
      </dgm:t>
    </dgm:pt>
    <dgm:pt modelId="{E8E10CD4-D139-431F-B25B-E9CEE6685DC2}" type="parTrans" cxnId="{1DF0D01F-C9C8-44AE-A084-C9BD577DAA23}">
      <dgm:prSet/>
      <dgm:spPr/>
      <dgm:t>
        <a:bodyPr/>
        <a:lstStyle/>
        <a:p>
          <a:endParaRPr lang="de-DE"/>
        </a:p>
      </dgm:t>
    </dgm:pt>
    <dgm:pt modelId="{12438BA2-B45F-442F-B4B3-280EED6B44F5}" type="sibTrans" cxnId="{1DF0D01F-C9C8-44AE-A084-C9BD577DAA23}">
      <dgm:prSet/>
      <dgm:spPr/>
      <dgm:t>
        <a:bodyPr/>
        <a:lstStyle/>
        <a:p>
          <a:endParaRPr lang="de-DE"/>
        </a:p>
      </dgm:t>
    </dgm:pt>
    <dgm:pt modelId="{5F25AFDC-33BC-49C7-AD9A-B92BA31AD3E8}" type="pres">
      <dgm:prSet presAssocID="{B7BD49FF-B168-4BDD-9E94-11D864C60E46}" presName="cycle" presStyleCnt="0">
        <dgm:presLayoutVars>
          <dgm:dir/>
          <dgm:resizeHandles val="exact"/>
        </dgm:presLayoutVars>
      </dgm:prSet>
      <dgm:spPr/>
    </dgm:pt>
    <dgm:pt modelId="{C5DE6DFD-1F10-47A5-932A-67F6E6C3B46F}" type="pres">
      <dgm:prSet presAssocID="{A129D8C4-BC2E-4913-A4DD-16B77F6C7CBE}" presName="dummy" presStyleCnt="0"/>
      <dgm:spPr/>
    </dgm:pt>
    <dgm:pt modelId="{32DE2A7E-B04F-4612-AFB3-2E4F3A27B623}" type="pres">
      <dgm:prSet presAssocID="{A129D8C4-BC2E-4913-A4DD-16B77F6C7CBE}" presName="node" presStyleLbl="revTx" presStyleIdx="0" presStyleCnt="4">
        <dgm:presLayoutVars>
          <dgm:bulletEnabled val="1"/>
        </dgm:presLayoutVars>
      </dgm:prSet>
      <dgm:spPr/>
    </dgm:pt>
    <dgm:pt modelId="{94658FA9-66C5-47F5-96C4-EFC8432E7893}" type="pres">
      <dgm:prSet presAssocID="{D50CB11E-9389-4795-8828-CFDA9C3B7D76}" presName="sibTrans" presStyleLbl="node1" presStyleIdx="0" presStyleCnt="4"/>
      <dgm:spPr/>
    </dgm:pt>
    <dgm:pt modelId="{6633C76E-4535-4536-978A-4DA8E2B746B7}" type="pres">
      <dgm:prSet presAssocID="{73B970FF-177E-4AFE-95A8-93BF522D4B1A}" presName="dummy" presStyleCnt="0"/>
      <dgm:spPr/>
    </dgm:pt>
    <dgm:pt modelId="{237A42D6-6DBD-4327-99C5-B6862A5E3363}" type="pres">
      <dgm:prSet presAssocID="{73B970FF-177E-4AFE-95A8-93BF522D4B1A}" presName="node" presStyleLbl="revTx" presStyleIdx="1" presStyleCnt="4">
        <dgm:presLayoutVars>
          <dgm:bulletEnabled val="1"/>
        </dgm:presLayoutVars>
      </dgm:prSet>
      <dgm:spPr/>
      <dgm:t>
        <a:bodyPr/>
        <a:lstStyle/>
        <a:p>
          <a:endParaRPr lang="de-DE"/>
        </a:p>
      </dgm:t>
    </dgm:pt>
    <dgm:pt modelId="{8ED87F88-08EA-4CF3-B750-6870FDED639E}" type="pres">
      <dgm:prSet presAssocID="{4C6072B8-8562-4209-A78E-B82B42F0E6A8}" presName="sibTrans" presStyleLbl="node1" presStyleIdx="1" presStyleCnt="4"/>
      <dgm:spPr/>
    </dgm:pt>
    <dgm:pt modelId="{831201AD-9221-40FA-B48F-08F89A9F90F6}" type="pres">
      <dgm:prSet presAssocID="{06CB9F06-F203-4EC1-B94F-D8A57A9478B7}" presName="dummy" presStyleCnt="0"/>
      <dgm:spPr/>
    </dgm:pt>
    <dgm:pt modelId="{D15FF08F-5CEA-45CA-B024-1123A4AA4821}" type="pres">
      <dgm:prSet presAssocID="{06CB9F06-F203-4EC1-B94F-D8A57A9478B7}" presName="node" presStyleLbl="revTx" presStyleIdx="2" presStyleCnt="4">
        <dgm:presLayoutVars>
          <dgm:bulletEnabled val="1"/>
        </dgm:presLayoutVars>
      </dgm:prSet>
      <dgm:spPr/>
      <dgm:t>
        <a:bodyPr/>
        <a:lstStyle/>
        <a:p>
          <a:endParaRPr lang="de-DE"/>
        </a:p>
      </dgm:t>
    </dgm:pt>
    <dgm:pt modelId="{03FFCB98-8850-4030-94B1-7F55C55FF690}" type="pres">
      <dgm:prSet presAssocID="{2F97C481-E03B-4779-B824-8616ED73E6FB}" presName="sibTrans" presStyleLbl="node1" presStyleIdx="2" presStyleCnt="4"/>
      <dgm:spPr/>
    </dgm:pt>
    <dgm:pt modelId="{989985BB-03AF-49CE-ABD3-30ADE5BC19F9}" type="pres">
      <dgm:prSet presAssocID="{1905BAD4-2734-4A4E-832C-BEF3849B9818}" presName="dummy" presStyleCnt="0"/>
      <dgm:spPr/>
    </dgm:pt>
    <dgm:pt modelId="{79863D42-43B8-4456-B6AA-6D59C038E865}" type="pres">
      <dgm:prSet presAssocID="{1905BAD4-2734-4A4E-832C-BEF3849B9818}" presName="node" presStyleLbl="revTx" presStyleIdx="3" presStyleCnt="4">
        <dgm:presLayoutVars>
          <dgm:bulletEnabled val="1"/>
        </dgm:presLayoutVars>
      </dgm:prSet>
      <dgm:spPr/>
    </dgm:pt>
    <dgm:pt modelId="{F0583195-5EC8-4010-887D-8968F83CE8F0}" type="pres">
      <dgm:prSet presAssocID="{12438BA2-B45F-442F-B4B3-280EED6B44F5}" presName="sibTrans" presStyleLbl="node1" presStyleIdx="3" presStyleCnt="4"/>
      <dgm:spPr/>
    </dgm:pt>
  </dgm:ptLst>
  <dgm:cxnLst>
    <dgm:cxn modelId="{1D20F596-0CED-4485-B447-03214C3A6BE2}" type="presOf" srcId="{4C6072B8-8562-4209-A78E-B82B42F0E6A8}" destId="{8ED87F88-08EA-4CF3-B750-6870FDED639E}" srcOrd="0" destOrd="0" presId="urn:microsoft.com/office/officeart/2005/8/layout/cycle1"/>
    <dgm:cxn modelId="{A36336D1-DFC7-475D-A6D0-AFC4E621D8C5}" type="presOf" srcId="{B7BD49FF-B168-4BDD-9E94-11D864C60E46}" destId="{5F25AFDC-33BC-49C7-AD9A-B92BA31AD3E8}" srcOrd="0" destOrd="0" presId="urn:microsoft.com/office/officeart/2005/8/layout/cycle1"/>
    <dgm:cxn modelId="{70E62D42-A2BE-4FF0-B536-16520EE63DD6}" srcId="{B7BD49FF-B168-4BDD-9E94-11D864C60E46}" destId="{A129D8C4-BC2E-4913-A4DD-16B77F6C7CBE}" srcOrd="0" destOrd="0" parTransId="{8DE7E1B8-8EA8-46A5-9278-BDEA8B2D7126}" sibTransId="{D50CB11E-9389-4795-8828-CFDA9C3B7D76}"/>
    <dgm:cxn modelId="{B53BC379-DCDB-4CAA-8417-DC1A83C0B359}" type="presOf" srcId="{2F97C481-E03B-4779-B824-8616ED73E6FB}" destId="{03FFCB98-8850-4030-94B1-7F55C55FF690}" srcOrd="0" destOrd="0" presId="urn:microsoft.com/office/officeart/2005/8/layout/cycle1"/>
    <dgm:cxn modelId="{24677B3F-1C8E-4597-ACB7-11871FBC9FE3}" type="presOf" srcId="{73B970FF-177E-4AFE-95A8-93BF522D4B1A}" destId="{237A42D6-6DBD-4327-99C5-B6862A5E3363}" srcOrd="0" destOrd="0" presId="urn:microsoft.com/office/officeart/2005/8/layout/cycle1"/>
    <dgm:cxn modelId="{1DF0D01F-C9C8-44AE-A084-C9BD577DAA23}" srcId="{B7BD49FF-B168-4BDD-9E94-11D864C60E46}" destId="{1905BAD4-2734-4A4E-832C-BEF3849B9818}" srcOrd="3" destOrd="0" parTransId="{E8E10CD4-D139-431F-B25B-E9CEE6685DC2}" sibTransId="{12438BA2-B45F-442F-B4B3-280EED6B44F5}"/>
    <dgm:cxn modelId="{42666CB8-6158-4346-BC27-37D6B018016F}" type="presOf" srcId="{D50CB11E-9389-4795-8828-CFDA9C3B7D76}" destId="{94658FA9-66C5-47F5-96C4-EFC8432E7893}" srcOrd="0" destOrd="0" presId="urn:microsoft.com/office/officeart/2005/8/layout/cycle1"/>
    <dgm:cxn modelId="{0C60BD61-1296-4032-9DBA-B24A2DF465AB}" srcId="{B7BD49FF-B168-4BDD-9E94-11D864C60E46}" destId="{73B970FF-177E-4AFE-95A8-93BF522D4B1A}" srcOrd="1" destOrd="0" parTransId="{370BA535-8143-4A2F-8858-6EFD5DABFE53}" sibTransId="{4C6072B8-8562-4209-A78E-B82B42F0E6A8}"/>
    <dgm:cxn modelId="{706762A2-196F-4601-AB80-B8F8DFBB7F96}" srcId="{B7BD49FF-B168-4BDD-9E94-11D864C60E46}" destId="{06CB9F06-F203-4EC1-B94F-D8A57A9478B7}" srcOrd="2" destOrd="0" parTransId="{46946816-4DA4-4463-ACEC-2C85E70F08BF}" sibTransId="{2F97C481-E03B-4779-B824-8616ED73E6FB}"/>
    <dgm:cxn modelId="{15362A94-6E8A-4D46-9B94-FDA8CB9861B6}" type="presOf" srcId="{A129D8C4-BC2E-4913-A4DD-16B77F6C7CBE}" destId="{32DE2A7E-B04F-4612-AFB3-2E4F3A27B623}" srcOrd="0" destOrd="0" presId="urn:microsoft.com/office/officeart/2005/8/layout/cycle1"/>
    <dgm:cxn modelId="{894AA0A2-DFDA-4CEE-A78E-0FCA39C2B31B}" type="presOf" srcId="{06CB9F06-F203-4EC1-B94F-D8A57A9478B7}" destId="{D15FF08F-5CEA-45CA-B024-1123A4AA4821}" srcOrd="0" destOrd="0" presId="urn:microsoft.com/office/officeart/2005/8/layout/cycle1"/>
    <dgm:cxn modelId="{58B664D6-6A98-40FE-9A86-BE9672712B3D}" type="presOf" srcId="{12438BA2-B45F-442F-B4B3-280EED6B44F5}" destId="{F0583195-5EC8-4010-887D-8968F83CE8F0}" srcOrd="0" destOrd="0" presId="urn:microsoft.com/office/officeart/2005/8/layout/cycle1"/>
    <dgm:cxn modelId="{E2259CF9-8186-4E3A-89E7-AB0E8B60DFE9}" type="presOf" srcId="{1905BAD4-2734-4A4E-832C-BEF3849B9818}" destId="{79863D42-43B8-4456-B6AA-6D59C038E865}" srcOrd="0" destOrd="0" presId="urn:microsoft.com/office/officeart/2005/8/layout/cycle1"/>
    <dgm:cxn modelId="{B5CCB395-14DD-4382-BA63-4F7E7F4FCF28}" type="presParOf" srcId="{5F25AFDC-33BC-49C7-AD9A-B92BA31AD3E8}" destId="{C5DE6DFD-1F10-47A5-932A-67F6E6C3B46F}" srcOrd="0" destOrd="0" presId="urn:microsoft.com/office/officeart/2005/8/layout/cycle1"/>
    <dgm:cxn modelId="{25B6CF6F-E5B5-49EC-A8EF-E8A53E120AB0}" type="presParOf" srcId="{5F25AFDC-33BC-49C7-AD9A-B92BA31AD3E8}" destId="{32DE2A7E-B04F-4612-AFB3-2E4F3A27B623}" srcOrd="1" destOrd="0" presId="urn:microsoft.com/office/officeart/2005/8/layout/cycle1"/>
    <dgm:cxn modelId="{F1C14D84-88F3-4862-B10D-E216FF96F70F}" type="presParOf" srcId="{5F25AFDC-33BC-49C7-AD9A-B92BA31AD3E8}" destId="{94658FA9-66C5-47F5-96C4-EFC8432E7893}" srcOrd="2" destOrd="0" presId="urn:microsoft.com/office/officeart/2005/8/layout/cycle1"/>
    <dgm:cxn modelId="{8C7C8F75-6558-403B-9255-0A75FDE81E65}" type="presParOf" srcId="{5F25AFDC-33BC-49C7-AD9A-B92BA31AD3E8}" destId="{6633C76E-4535-4536-978A-4DA8E2B746B7}" srcOrd="3" destOrd="0" presId="urn:microsoft.com/office/officeart/2005/8/layout/cycle1"/>
    <dgm:cxn modelId="{FFAC8D83-14D8-4E70-A021-FBC53D4E7B99}" type="presParOf" srcId="{5F25AFDC-33BC-49C7-AD9A-B92BA31AD3E8}" destId="{237A42D6-6DBD-4327-99C5-B6862A5E3363}" srcOrd="4" destOrd="0" presId="urn:microsoft.com/office/officeart/2005/8/layout/cycle1"/>
    <dgm:cxn modelId="{5F4F3AB8-A84B-4603-9D33-C98D1E2FF771}" type="presParOf" srcId="{5F25AFDC-33BC-49C7-AD9A-B92BA31AD3E8}" destId="{8ED87F88-08EA-4CF3-B750-6870FDED639E}" srcOrd="5" destOrd="0" presId="urn:microsoft.com/office/officeart/2005/8/layout/cycle1"/>
    <dgm:cxn modelId="{0F467F8C-B775-41CA-BEAF-5577A2675892}" type="presParOf" srcId="{5F25AFDC-33BC-49C7-AD9A-B92BA31AD3E8}" destId="{831201AD-9221-40FA-B48F-08F89A9F90F6}" srcOrd="6" destOrd="0" presId="urn:microsoft.com/office/officeart/2005/8/layout/cycle1"/>
    <dgm:cxn modelId="{C5BF4C30-622F-4A52-B448-1BEB5BC8ACE4}" type="presParOf" srcId="{5F25AFDC-33BC-49C7-AD9A-B92BA31AD3E8}" destId="{D15FF08F-5CEA-45CA-B024-1123A4AA4821}" srcOrd="7" destOrd="0" presId="urn:microsoft.com/office/officeart/2005/8/layout/cycle1"/>
    <dgm:cxn modelId="{0950412D-2E63-47BF-8C0A-BCFCE3007EF1}" type="presParOf" srcId="{5F25AFDC-33BC-49C7-AD9A-B92BA31AD3E8}" destId="{03FFCB98-8850-4030-94B1-7F55C55FF690}" srcOrd="8" destOrd="0" presId="urn:microsoft.com/office/officeart/2005/8/layout/cycle1"/>
    <dgm:cxn modelId="{0A69BE71-3613-44CA-B90A-C4A4D6D4B524}" type="presParOf" srcId="{5F25AFDC-33BC-49C7-AD9A-B92BA31AD3E8}" destId="{989985BB-03AF-49CE-ABD3-30ADE5BC19F9}" srcOrd="9" destOrd="0" presId="urn:microsoft.com/office/officeart/2005/8/layout/cycle1"/>
    <dgm:cxn modelId="{32135063-0649-45B7-9E3A-12AF7A7F90CB}" type="presParOf" srcId="{5F25AFDC-33BC-49C7-AD9A-B92BA31AD3E8}" destId="{79863D42-43B8-4456-B6AA-6D59C038E865}" srcOrd="10" destOrd="0" presId="urn:microsoft.com/office/officeart/2005/8/layout/cycle1"/>
    <dgm:cxn modelId="{6DBAB728-C91F-4ECE-80E0-B4A445F595CC}" type="presParOf" srcId="{5F25AFDC-33BC-49C7-AD9A-B92BA31AD3E8}" destId="{F0583195-5EC8-4010-887D-8968F83CE8F0}" srcOrd="11"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CE1DDF-CC86-481C-996F-945A1FEF8D6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de-DE"/>
        </a:p>
      </dgm:t>
    </dgm:pt>
    <dgm:pt modelId="{EF2EBBA8-C528-41F7-8BE0-75C499960818}">
      <dgm:prSet/>
      <dgm:spPr/>
      <dgm:t>
        <a:bodyPr/>
        <a:lstStyle/>
        <a:p>
          <a:pPr rtl="0"/>
          <a:r>
            <a:rPr lang="cs-CZ" dirty="0" err="1" smtClean="0"/>
            <a:t>Community</a:t>
          </a:r>
          <a:r>
            <a:rPr lang="cs-CZ" dirty="0" smtClean="0"/>
            <a:t> </a:t>
          </a:r>
          <a:r>
            <a:rPr lang="cs-CZ" dirty="0" err="1" smtClean="0"/>
            <a:t>Language</a:t>
          </a:r>
          <a:r>
            <a:rPr lang="cs-CZ" dirty="0" smtClean="0"/>
            <a:t> </a:t>
          </a:r>
          <a:r>
            <a:rPr lang="cs-CZ" dirty="0" err="1" smtClean="0"/>
            <a:t>Learning</a:t>
          </a:r>
          <a:endParaRPr lang="cs-CZ" dirty="0"/>
        </a:p>
      </dgm:t>
    </dgm:pt>
    <dgm:pt modelId="{BC11E521-8891-45D2-B789-12AB43FAF7A0}" type="parTrans" cxnId="{14962B77-3BE3-4E41-A745-5DF11A409B7E}">
      <dgm:prSet/>
      <dgm:spPr/>
      <dgm:t>
        <a:bodyPr/>
        <a:lstStyle/>
        <a:p>
          <a:endParaRPr lang="de-DE"/>
        </a:p>
      </dgm:t>
    </dgm:pt>
    <dgm:pt modelId="{5AEAAEC2-C8C2-4751-A0DF-F4F3B49C0C44}" type="sibTrans" cxnId="{14962B77-3BE3-4E41-A745-5DF11A409B7E}">
      <dgm:prSet/>
      <dgm:spPr/>
      <dgm:t>
        <a:bodyPr/>
        <a:lstStyle/>
        <a:p>
          <a:endParaRPr lang="de-DE"/>
        </a:p>
      </dgm:t>
    </dgm:pt>
    <dgm:pt modelId="{74F96024-A518-4A22-A5C7-667B89EC1849}">
      <dgm:prSet/>
      <dgm:spPr/>
      <dgm:t>
        <a:bodyPr/>
        <a:lstStyle/>
        <a:p>
          <a:pPr rtl="0"/>
          <a:r>
            <a:rPr lang="cs-CZ" dirty="0" err="1" smtClean="0"/>
            <a:t>Silent</a:t>
          </a:r>
          <a:r>
            <a:rPr lang="cs-CZ" dirty="0" smtClean="0"/>
            <a:t> </a:t>
          </a:r>
          <a:r>
            <a:rPr lang="cs-CZ" dirty="0" err="1" smtClean="0"/>
            <a:t>Way</a:t>
          </a:r>
          <a:endParaRPr lang="cs-CZ" dirty="0"/>
        </a:p>
      </dgm:t>
    </dgm:pt>
    <dgm:pt modelId="{05AB49FC-D843-4707-9895-DFE74C0C04C5}" type="parTrans" cxnId="{6B54554A-FFD7-45A4-8E41-FFD53C15CA59}">
      <dgm:prSet/>
      <dgm:spPr/>
      <dgm:t>
        <a:bodyPr/>
        <a:lstStyle/>
        <a:p>
          <a:endParaRPr lang="de-DE"/>
        </a:p>
      </dgm:t>
    </dgm:pt>
    <dgm:pt modelId="{5847F7C8-F4B1-4B3E-AA4D-9FE9F8A00EB6}" type="sibTrans" cxnId="{6B54554A-FFD7-45A4-8E41-FFD53C15CA59}">
      <dgm:prSet/>
      <dgm:spPr/>
      <dgm:t>
        <a:bodyPr/>
        <a:lstStyle/>
        <a:p>
          <a:endParaRPr lang="de-DE"/>
        </a:p>
      </dgm:t>
    </dgm:pt>
    <dgm:pt modelId="{481B6470-EB1F-43E2-A4D2-D4E3B2FC04CF}">
      <dgm:prSet/>
      <dgm:spPr/>
      <dgm:t>
        <a:bodyPr/>
        <a:lstStyle/>
        <a:p>
          <a:pPr rtl="0"/>
          <a:r>
            <a:rPr lang="cs-CZ" dirty="0" err="1" smtClean="0"/>
            <a:t>Total</a:t>
          </a:r>
          <a:r>
            <a:rPr lang="cs-CZ" dirty="0" smtClean="0"/>
            <a:t> </a:t>
          </a:r>
          <a:r>
            <a:rPr lang="cs-CZ" dirty="0" err="1" smtClean="0"/>
            <a:t>Physical</a:t>
          </a:r>
          <a:r>
            <a:rPr lang="cs-CZ" dirty="0" smtClean="0"/>
            <a:t> Response</a:t>
          </a:r>
          <a:endParaRPr lang="de-DE" dirty="0"/>
        </a:p>
      </dgm:t>
    </dgm:pt>
    <dgm:pt modelId="{C89637AB-93F8-43EE-BEE3-7A7A675A7240}" type="parTrans" cxnId="{5D12EA0F-A6E3-4AAA-BA04-10AC31D5DFC3}">
      <dgm:prSet/>
      <dgm:spPr/>
      <dgm:t>
        <a:bodyPr/>
        <a:lstStyle/>
        <a:p>
          <a:endParaRPr lang="de-DE"/>
        </a:p>
      </dgm:t>
    </dgm:pt>
    <dgm:pt modelId="{D7AF314E-5745-4A82-94F6-FF76FB6DFECE}" type="sibTrans" cxnId="{5D12EA0F-A6E3-4AAA-BA04-10AC31D5DFC3}">
      <dgm:prSet/>
      <dgm:spPr/>
      <dgm:t>
        <a:bodyPr/>
        <a:lstStyle/>
        <a:p>
          <a:endParaRPr lang="de-DE"/>
        </a:p>
      </dgm:t>
    </dgm:pt>
    <dgm:pt modelId="{FFCE7E21-4AAF-4358-B4E4-85DD46A9E9C8}" type="pres">
      <dgm:prSet presAssocID="{2DCE1DDF-CC86-481C-996F-945A1FEF8D6A}" presName="Name0" presStyleCnt="0">
        <dgm:presLayoutVars>
          <dgm:dir/>
          <dgm:animLvl val="lvl"/>
          <dgm:resizeHandles val="exact"/>
        </dgm:presLayoutVars>
      </dgm:prSet>
      <dgm:spPr/>
    </dgm:pt>
    <dgm:pt modelId="{58D281F1-1DAB-4569-997B-167E09E5BBBA}" type="pres">
      <dgm:prSet presAssocID="{EF2EBBA8-C528-41F7-8BE0-75C499960818}" presName="linNode" presStyleCnt="0"/>
      <dgm:spPr/>
    </dgm:pt>
    <dgm:pt modelId="{146DD50E-A1E7-4FC7-9065-F1EC7EB990C1}" type="pres">
      <dgm:prSet presAssocID="{EF2EBBA8-C528-41F7-8BE0-75C499960818}" presName="parentText" presStyleLbl="node1" presStyleIdx="0" presStyleCnt="3">
        <dgm:presLayoutVars>
          <dgm:chMax val="1"/>
          <dgm:bulletEnabled val="1"/>
        </dgm:presLayoutVars>
      </dgm:prSet>
      <dgm:spPr/>
    </dgm:pt>
    <dgm:pt modelId="{CE3F1E56-564A-4474-9148-6FBA1611F570}" type="pres">
      <dgm:prSet presAssocID="{5AEAAEC2-C8C2-4751-A0DF-F4F3B49C0C44}" presName="sp" presStyleCnt="0"/>
      <dgm:spPr/>
    </dgm:pt>
    <dgm:pt modelId="{F2F06222-70F9-4AAA-992B-1692835E0ECB}" type="pres">
      <dgm:prSet presAssocID="{74F96024-A518-4A22-A5C7-667B89EC1849}" presName="linNode" presStyleCnt="0"/>
      <dgm:spPr/>
    </dgm:pt>
    <dgm:pt modelId="{6CF845F8-BB9D-4356-B33D-EE19BE692E51}" type="pres">
      <dgm:prSet presAssocID="{74F96024-A518-4A22-A5C7-667B89EC1849}" presName="parentText" presStyleLbl="node1" presStyleIdx="1" presStyleCnt="3">
        <dgm:presLayoutVars>
          <dgm:chMax val="1"/>
          <dgm:bulletEnabled val="1"/>
        </dgm:presLayoutVars>
      </dgm:prSet>
      <dgm:spPr/>
    </dgm:pt>
    <dgm:pt modelId="{039AC969-17BA-420C-98F9-0E15EF7E967F}" type="pres">
      <dgm:prSet presAssocID="{5847F7C8-F4B1-4B3E-AA4D-9FE9F8A00EB6}" presName="sp" presStyleCnt="0"/>
      <dgm:spPr/>
    </dgm:pt>
    <dgm:pt modelId="{EAA19FDB-86B3-4493-812B-DE74070C0500}" type="pres">
      <dgm:prSet presAssocID="{481B6470-EB1F-43E2-A4D2-D4E3B2FC04CF}" presName="linNode" presStyleCnt="0"/>
      <dgm:spPr/>
    </dgm:pt>
    <dgm:pt modelId="{43035F1C-D2F2-466D-8C65-5FADA3628931}" type="pres">
      <dgm:prSet presAssocID="{481B6470-EB1F-43E2-A4D2-D4E3B2FC04CF}" presName="parentText" presStyleLbl="node1" presStyleIdx="2" presStyleCnt="3">
        <dgm:presLayoutVars>
          <dgm:chMax val="1"/>
          <dgm:bulletEnabled val="1"/>
        </dgm:presLayoutVars>
      </dgm:prSet>
      <dgm:spPr/>
    </dgm:pt>
  </dgm:ptLst>
  <dgm:cxnLst>
    <dgm:cxn modelId="{AABD76A4-1297-433E-97D5-FA941371F6E4}" type="presOf" srcId="{EF2EBBA8-C528-41F7-8BE0-75C499960818}" destId="{146DD50E-A1E7-4FC7-9065-F1EC7EB990C1}" srcOrd="0" destOrd="0" presId="urn:microsoft.com/office/officeart/2005/8/layout/vList5"/>
    <dgm:cxn modelId="{80B9AE16-73A9-4208-A53B-CD75952DAE9C}" type="presOf" srcId="{2DCE1DDF-CC86-481C-996F-945A1FEF8D6A}" destId="{FFCE7E21-4AAF-4358-B4E4-85DD46A9E9C8}" srcOrd="0" destOrd="0" presId="urn:microsoft.com/office/officeart/2005/8/layout/vList5"/>
    <dgm:cxn modelId="{D5BCC449-F6C1-4310-A68F-DA6D90B25CD2}" type="presOf" srcId="{74F96024-A518-4A22-A5C7-667B89EC1849}" destId="{6CF845F8-BB9D-4356-B33D-EE19BE692E51}" srcOrd="0" destOrd="0" presId="urn:microsoft.com/office/officeart/2005/8/layout/vList5"/>
    <dgm:cxn modelId="{5D12EA0F-A6E3-4AAA-BA04-10AC31D5DFC3}" srcId="{2DCE1DDF-CC86-481C-996F-945A1FEF8D6A}" destId="{481B6470-EB1F-43E2-A4D2-D4E3B2FC04CF}" srcOrd="2" destOrd="0" parTransId="{C89637AB-93F8-43EE-BEE3-7A7A675A7240}" sibTransId="{D7AF314E-5745-4A82-94F6-FF76FB6DFECE}"/>
    <dgm:cxn modelId="{6B54554A-FFD7-45A4-8E41-FFD53C15CA59}" srcId="{2DCE1DDF-CC86-481C-996F-945A1FEF8D6A}" destId="{74F96024-A518-4A22-A5C7-667B89EC1849}" srcOrd="1" destOrd="0" parTransId="{05AB49FC-D843-4707-9895-DFE74C0C04C5}" sibTransId="{5847F7C8-F4B1-4B3E-AA4D-9FE9F8A00EB6}"/>
    <dgm:cxn modelId="{3CFFFAFD-4836-4247-B408-9E2BDF37A586}" type="presOf" srcId="{481B6470-EB1F-43E2-A4D2-D4E3B2FC04CF}" destId="{43035F1C-D2F2-466D-8C65-5FADA3628931}" srcOrd="0" destOrd="0" presId="urn:microsoft.com/office/officeart/2005/8/layout/vList5"/>
    <dgm:cxn modelId="{14962B77-3BE3-4E41-A745-5DF11A409B7E}" srcId="{2DCE1DDF-CC86-481C-996F-945A1FEF8D6A}" destId="{EF2EBBA8-C528-41F7-8BE0-75C499960818}" srcOrd="0" destOrd="0" parTransId="{BC11E521-8891-45D2-B789-12AB43FAF7A0}" sibTransId="{5AEAAEC2-C8C2-4751-A0DF-F4F3B49C0C44}"/>
    <dgm:cxn modelId="{FAFAE0F7-F321-4238-A5D2-1A3C0DA68442}" type="presParOf" srcId="{FFCE7E21-4AAF-4358-B4E4-85DD46A9E9C8}" destId="{58D281F1-1DAB-4569-997B-167E09E5BBBA}" srcOrd="0" destOrd="0" presId="urn:microsoft.com/office/officeart/2005/8/layout/vList5"/>
    <dgm:cxn modelId="{4B33C480-0D9F-4080-8294-AA19A625ABB9}" type="presParOf" srcId="{58D281F1-1DAB-4569-997B-167E09E5BBBA}" destId="{146DD50E-A1E7-4FC7-9065-F1EC7EB990C1}" srcOrd="0" destOrd="0" presId="urn:microsoft.com/office/officeart/2005/8/layout/vList5"/>
    <dgm:cxn modelId="{E3579D25-E441-48BF-80FE-ED011AA43761}" type="presParOf" srcId="{FFCE7E21-4AAF-4358-B4E4-85DD46A9E9C8}" destId="{CE3F1E56-564A-4474-9148-6FBA1611F570}" srcOrd="1" destOrd="0" presId="urn:microsoft.com/office/officeart/2005/8/layout/vList5"/>
    <dgm:cxn modelId="{A8346EE6-E5AF-47BD-B744-FCAA450C02E1}" type="presParOf" srcId="{FFCE7E21-4AAF-4358-B4E4-85DD46A9E9C8}" destId="{F2F06222-70F9-4AAA-992B-1692835E0ECB}" srcOrd="2" destOrd="0" presId="urn:microsoft.com/office/officeart/2005/8/layout/vList5"/>
    <dgm:cxn modelId="{CB2D5C81-3C3B-43B3-95ED-0DF9B0824A9A}" type="presParOf" srcId="{F2F06222-70F9-4AAA-992B-1692835E0ECB}" destId="{6CF845F8-BB9D-4356-B33D-EE19BE692E51}" srcOrd="0" destOrd="0" presId="urn:microsoft.com/office/officeart/2005/8/layout/vList5"/>
    <dgm:cxn modelId="{1C8C3821-0399-442E-9D7C-AAFC2A87C894}" type="presParOf" srcId="{FFCE7E21-4AAF-4358-B4E4-85DD46A9E9C8}" destId="{039AC969-17BA-420C-98F9-0E15EF7E967F}" srcOrd="3" destOrd="0" presId="urn:microsoft.com/office/officeart/2005/8/layout/vList5"/>
    <dgm:cxn modelId="{D9162C2C-3704-4EEB-A988-E756185D423B}" type="presParOf" srcId="{FFCE7E21-4AAF-4358-B4E4-85DD46A9E9C8}" destId="{EAA19FDB-86B3-4493-812B-DE74070C0500}" srcOrd="4" destOrd="0" presId="urn:microsoft.com/office/officeart/2005/8/layout/vList5"/>
    <dgm:cxn modelId="{C9618CC2-17E8-4155-8CF1-61F3D895385D}" type="presParOf" srcId="{EAA19FDB-86B3-4493-812B-DE74070C0500}" destId="{43035F1C-D2F2-466D-8C65-5FADA3628931}"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3127F9-7D23-4948-833A-44E8918F3B23}"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de-DE"/>
        </a:p>
      </dgm:t>
    </dgm:pt>
    <dgm:pt modelId="{535E3526-BB9B-4816-89E9-D2CCF71E3818}">
      <dgm:prSet custT="1"/>
      <dgm:spPr/>
      <dgm:t>
        <a:bodyPr/>
        <a:lstStyle/>
        <a:p>
          <a:pPr rtl="0"/>
          <a:r>
            <a:rPr lang="cs-CZ" sz="1800" dirty="0" err="1" smtClean="0"/>
            <a:t>Keine</a:t>
          </a:r>
          <a:r>
            <a:rPr lang="cs-CZ" sz="1800" dirty="0" smtClean="0"/>
            <a:t> </a:t>
          </a:r>
          <a:r>
            <a:rPr lang="cs-CZ" sz="1800" dirty="0" err="1" smtClean="0"/>
            <a:t>richtige</a:t>
          </a:r>
          <a:r>
            <a:rPr lang="cs-CZ" sz="1800" dirty="0" smtClean="0"/>
            <a:t> </a:t>
          </a:r>
          <a:r>
            <a:rPr lang="cs-CZ" sz="1800" dirty="0" err="1" smtClean="0"/>
            <a:t>Methode</a:t>
          </a:r>
          <a:r>
            <a:rPr lang="cs-CZ" sz="1800" dirty="0" smtClean="0"/>
            <a:t>        </a:t>
          </a:r>
          <a:r>
            <a:rPr lang="cs-CZ" sz="1800" dirty="0" err="1" smtClean="0"/>
            <a:t>Organisa</a:t>
          </a:r>
          <a:r>
            <a:rPr lang="cs-CZ" sz="1800" dirty="0" smtClean="0"/>
            <a:t>-</a:t>
          </a:r>
          <a:r>
            <a:rPr lang="cs-CZ" sz="1800" dirty="0" err="1" smtClean="0"/>
            <a:t>tionsform</a:t>
          </a:r>
          <a:endParaRPr lang="cs-CZ" sz="1800" dirty="0"/>
        </a:p>
      </dgm:t>
    </dgm:pt>
    <dgm:pt modelId="{CDDEC843-209E-419D-BA2C-145ED45147E0}" type="parTrans" cxnId="{C49DEB8F-341D-4238-9E76-0A6FD0AD5A59}">
      <dgm:prSet/>
      <dgm:spPr/>
      <dgm:t>
        <a:bodyPr/>
        <a:lstStyle/>
        <a:p>
          <a:endParaRPr lang="de-DE"/>
        </a:p>
      </dgm:t>
    </dgm:pt>
    <dgm:pt modelId="{0DD6633D-8F92-4237-89C1-19B0550BF373}" type="sibTrans" cxnId="{C49DEB8F-341D-4238-9E76-0A6FD0AD5A59}">
      <dgm:prSet/>
      <dgm:spPr/>
      <dgm:t>
        <a:bodyPr/>
        <a:lstStyle/>
        <a:p>
          <a:endParaRPr lang="de-DE"/>
        </a:p>
      </dgm:t>
    </dgm:pt>
    <dgm:pt modelId="{C1DD26D0-F4C7-4672-A805-F6E2BCFE49D3}">
      <dgm:prSet custT="1"/>
      <dgm:spPr/>
      <dgm:t>
        <a:bodyPr/>
        <a:lstStyle/>
        <a:p>
          <a:pPr rtl="0"/>
          <a:r>
            <a:rPr lang="cs-CZ" sz="2000" dirty="0" err="1" smtClean="0"/>
            <a:t>Zusätzlich</a:t>
          </a:r>
          <a:r>
            <a:rPr lang="cs-CZ" sz="2000" dirty="0" smtClean="0"/>
            <a:t> </a:t>
          </a:r>
          <a:r>
            <a:rPr lang="cs-CZ" sz="2000" dirty="0" err="1" smtClean="0"/>
            <a:t>zum</a:t>
          </a:r>
          <a:r>
            <a:rPr lang="cs-CZ" sz="2000" dirty="0" smtClean="0"/>
            <a:t> </a:t>
          </a:r>
          <a:r>
            <a:rPr lang="cs-CZ" sz="2000" dirty="0" err="1" smtClean="0"/>
            <a:t>Sprach</a:t>
          </a:r>
          <a:r>
            <a:rPr lang="cs-CZ" sz="2000" dirty="0" smtClean="0"/>
            <a:t>-</a:t>
          </a:r>
        </a:p>
        <a:p>
          <a:pPr rtl="0"/>
          <a:r>
            <a:rPr lang="cs-CZ" sz="2000" dirty="0" err="1" smtClean="0"/>
            <a:t>unterricht</a:t>
          </a:r>
          <a:endParaRPr lang="cs-CZ" sz="2000" dirty="0"/>
        </a:p>
      </dgm:t>
    </dgm:pt>
    <dgm:pt modelId="{DC33CE77-2C29-4A80-87E9-3A5B6AF878D0}" type="parTrans" cxnId="{0EB9B439-9DFD-4AB4-984D-BD52FD053952}">
      <dgm:prSet/>
      <dgm:spPr/>
      <dgm:t>
        <a:bodyPr/>
        <a:lstStyle/>
        <a:p>
          <a:endParaRPr lang="de-DE"/>
        </a:p>
      </dgm:t>
    </dgm:pt>
    <dgm:pt modelId="{61E9350B-A7CA-4A01-8A67-B5C3244F63E9}" type="sibTrans" cxnId="{0EB9B439-9DFD-4AB4-984D-BD52FD053952}">
      <dgm:prSet/>
      <dgm:spPr/>
      <dgm:t>
        <a:bodyPr/>
        <a:lstStyle/>
        <a:p>
          <a:endParaRPr lang="de-DE"/>
        </a:p>
      </dgm:t>
    </dgm:pt>
    <dgm:pt modelId="{F29B1828-6828-4808-B722-4EC6B04C70E3}">
      <dgm:prSet custT="1"/>
      <dgm:spPr/>
      <dgm:t>
        <a:bodyPr/>
        <a:lstStyle/>
        <a:p>
          <a:pPr rtl="0"/>
          <a:r>
            <a:rPr lang="cs-CZ" sz="2400" dirty="0" err="1" smtClean="0"/>
            <a:t>Zwei</a:t>
          </a:r>
          <a:r>
            <a:rPr lang="cs-CZ" sz="2400" dirty="0" smtClean="0"/>
            <a:t> Partner </a:t>
          </a:r>
          <a:r>
            <a:rPr lang="cs-CZ" sz="2400" dirty="0" err="1" smtClean="0"/>
            <a:t>unterrichten</a:t>
          </a:r>
          <a:r>
            <a:rPr lang="cs-CZ" sz="2400" dirty="0" smtClean="0"/>
            <a:t> </a:t>
          </a:r>
          <a:r>
            <a:rPr lang="cs-CZ" sz="2400" dirty="0" err="1" smtClean="0"/>
            <a:t>sich</a:t>
          </a:r>
          <a:r>
            <a:rPr lang="cs-CZ" sz="2400" dirty="0" smtClean="0"/>
            <a:t> </a:t>
          </a:r>
          <a:endParaRPr lang="cs-CZ" sz="2400" dirty="0"/>
        </a:p>
      </dgm:t>
    </dgm:pt>
    <dgm:pt modelId="{87890562-701D-4EDB-8254-77247C5512C4}" type="parTrans" cxnId="{672A957E-308C-4F99-AC95-B63C797A390F}">
      <dgm:prSet/>
      <dgm:spPr/>
      <dgm:t>
        <a:bodyPr/>
        <a:lstStyle/>
        <a:p>
          <a:endParaRPr lang="de-DE"/>
        </a:p>
      </dgm:t>
    </dgm:pt>
    <dgm:pt modelId="{6720EFFD-DDF6-43D4-8889-53404E25DF16}" type="sibTrans" cxnId="{672A957E-308C-4F99-AC95-B63C797A390F}">
      <dgm:prSet/>
      <dgm:spPr/>
      <dgm:t>
        <a:bodyPr/>
        <a:lstStyle/>
        <a:p>
          <a:endParaRPr lang="de-DE"/>
        </a:p>
      </dgm:t>
    </dgm:pt>
    <dgm:pt modelId="{8951EFE3-9547-4345-819F-BE4FD7DE864D}">
      <dgm:prSet custT="1"/>
      <dgm:spPr/>
      <dgm:t>
        <a:bodyPr/>
        <a:lstStyle/>
        <a:p>
          <a:pPr rtl="0"/>
          <a:r>
            <a:rPr lang="cs-CZ" sz="2000" dirty="0" err="1" smtClean="0"/>
            <a:t>Muttersprachler</a:t>
          </a:r>
          <a:r>
            <a:rPr lang="cs-CZ" sz="2000" dirty="0" smtClean="0"/>
            <a:t>                </a:t>
          </a:r>
          <a:r>
            <a:rPr lang="cs-CZ" sz="2000" dirty="0" err="1" smtClean="0"/>
            <a:t>Nichtmuttersprachler</a:t>
          </a:r>
          <a:endParaRPr lang="de-DE" sz="2000" dirty="0"/>
        </a:p>
      </dgm:t>
    </dgm:pt>
    <dgm:pt modelId="{1821BF7A-50D2-44D9-BB6A-F7BA9A3A1930}" type="parTrans" cxnId="{20480837-526D-4754-BF8E-B6218D640AF4}">
      <dgm:prSet/>
      <dgm:spPr/>
      <dgm:t>
        <a:bodyPr/>
        <a:lstStyle/>
        <a:p>
          <a:endParaRPr lang="de-DE"/>
        </a:p>
      </dgm:t>
    </dgm:pt>
    <dgm:pt modelId="{EEB698FB-D0DB-4BE9-B4A1-A7378F79BCF8}" type="sibTrans" cxnId="{20480837-526D-4754-BF8E-B6218D640AF4}">
      <dgm:prSet/>
      <dgm:spPr/>
      <dgm:t>
        <a:bodyPr/>
        <a:lstStyle/>
        <a:p>
          <a:endParaRPr lang="de-DE"/>
        </a:p>
      </dgm:t>
    </dgm:pt>
    <dgm:pt modelId="{0A806CDE-6801-46A4-85E8-CF8AE1124CA3}" type="pres">
      <dgm:prSet presAssocID="{5F3127F9-7D23-4948-833A-44E8918F3B23}" presName="Name0" presStyleCnt="0">
        <dgm:presLayoutVars>
          <dgm:dir/>
          <dgm:resizeHandles val="exact"/>
        </dgm:presLayoutVars>
      </dgm:prSet>
      <dgm:spPr/>
    </dgm:pt>
    <dgm:pt modelId="{91793597-3D6A-4E37-A1AB-CA71061BB6D2}" type="pres">
      <dgm:prSet presAssocID="{5F3127F9-7D23-4948-833A-44E8918F3B23}" presName="arrow" presStyleLbl="bgShp" presStyleIdx="0" presStyleCnt="1"/>
      <dgm:spPr/>
    </dgm:pt>
    <dgm:pt modelId="{AA649E1B-836A-48E0-A580-1A8ECFC02720}" type="pres">
      <dgm:prSet presAssocID="{5F3127F9-7D23-4948-833A-44E8918F3B23}" presName="points" presStyleCnt="0"/>
      <dgm:spPr/>
    </dgm:pt>
    <dgm:pt modelId="{0CA4DDB7-1889-4784-B0CF-25571962AE69}" type="pres">
      <dgm:prSet presAssocID="{535E3526-BB9B-4816-89E9-D2CCF71E3818}" presName="compositeA" presStyleCnt="0"/>
      <dgm:spPr/>
    </dgm:pt>
    <dgm:pt modelId="{9B3D57DC-2464-47CD-B276-CA6D54C60ABA}" type="pres">
      <dgm:prSet presAssocID="{535E3526-BB9B-4816-89E9-D2CCF71E3818}" presName="textA" presStyleLbl="revTx" presStyleIdx="0" presStyleCnt="4" custScaleX="138578">
        <dgm:presLayoutVars>
          <dgm:bulletEnabled val="1"/>
        </dgm:presLayoutVars>
      </dgm:prSet>
      <dgm:spPr/>
      <dgm:t>
        <a:bodyPr/>
        <a:lstStyle/>
        <a:p>
          <a:endParaRPr lang="de-DE"/>
        </a:p>
      </dgm:t>
    </dgm:pt>
    <dgm:pt modelId="{74C1D303-7904-4B0C-BFD9-0C46E9A5EF73}" type="pres">
      <dgm:prSet presAssocID="{535E3526-BB9B-4816-89E9-D2CCF71E3818}" presName="circleA" presStyleLbl="node1" presStyleIdx="0" presStyleCnt="4"/>
      <dgm:spPr/>
    </dgm:pt>
    <dgm:pt modelId="{480DCB36-A61E-45C6-AD9A-9C460D4AE2D1}" type="pres">
      <dgm:prSet presAssocID="{535E3526-BB9B-4816-89E9-D2CCF71E3818}" presName="spaceA" presStyleCnt="0"/>
      <dgm:spPr/>
    </dgm:pt>
    <dgm:pt modelId="{2423A05F-FDFB-4610-83D9-E84066C4244C}" type="pres">
      <dgm:prSet presAssocID="{0DD6633D-8F92-4237-89C1-19B0550BF373}" presName="space" presStyleCnt="0"/>
      <dgm:spPr/>
    </dgm:pt>
    <dgm:pt modelId="{8803A2E3-802A-4DF2-A772-B5E1CBB09456}" type="pres">
      <dgm:prSet presAssocID="{C1DD26D0-F4C7-4672-A805-F6E2BCFE49D3}" presName="compositeB" presStyleCnt="0"/>
      <dgm:spPr/>
    </dgm:pt>
    <dgm:pt modelId="{72A91EDF-58F0-4ED2-819B-A8047EA75A49}" type="pres">
      <dgm:prSet presAssocID="{C1DD26D0-F4C7-4672-A805-F6E2BCFE49D3}" presName="textB" presStyleLbl="revTx" presStyleIdx="1" presStyleCnt="4" custScaleX="179205">
        <dgm:presLayoutVars>
          <dgm:bulletEnabled val="1"/>
        </dgm:presLayoutVars>
      </dgm:prSet>
      <dgm:spPr/>
    </dgm:pt>
    <dgm:pt modelId="{639F937C-1441-48C5-857C-2155B7CBC491}" type="pres">
      <dgm:prSet presAssocID="{C1DD26D0-F4C7-4672-A805-F6E2BCFE49D3}" presName="circleB" presStyleLbl="node1" presStyleIdx="1" presStyleCnt="4"/>
      <dgm:spPr/>
    </dgm:pt>
    <dgm:pt modelId="{06988B67-E122-4A8A-9D58-E8BE74DBA33E}" type="pres">
      <dgm:prSet presAssocID="{C1DD26D0-F4C7-4672-A805-F6E2BCFE49D3}" presName="spaceB" presStyleCnt="0"/>
      <dgm:spPr/>
    </dgm:pt>
    <dgm:pt modelId="{93FFC0E2-7DBF-4CB0-BEF5-EF206DC83496}" type="pres">
      <dgm:prSet presAssocID="{61E9350B-A7CA-4A01-8A67-B5C3244F63E9}" presName="space" presStyleCnt="0"/>
      <dgm:spPr/>
    </dgm:pt>
    <dgm:pt modelId="{85393245-71B2-46E1-A155-C4DDC310E1B5}" type="pres">
      <dgm:prSet presAssocID="{F29B1828-6828-4808-B722-4EC6B04C70E3}" presName="compositeA" presStyleCnt="0"/>
      <dgm:spPr/>
    </dgm:pt>
    <dgm:pt modelId="{1583C253-23C4-401B-A470-F93D431AF3C7}" type="pres">
      <dgm:prSet presAssocID="{F29B1828-6828-4808-B722-4EC6B04C70E3}" presName="textA" presStyleLbl="revTx" presStyleIdx="2" presStyleCnt="4" custScaleX="233176">
        <dgm:presLayoutVars>
          <dgm:bulletEnabled val="1"/>
        </dgm:presLayoutVars>
      </dgm:prSet>
      <dgm:spPr/>
    </dgm:pt>
    <dgm:pt modelId="{26D353B1-61B9-45FB-B7E1-3AA0270BF66D}" type="pres">
      <dgm:prSet presAssocID="{F29B1828-6828-4808-B722-4EC6B04C70E3}" presName="circleA" presStyleLbl="node1" presStyleIdx="2" presStyleCnt="4"/>
      <dgm:spPr/>
    </dgm:pt>
    <dgm:pt modelId="{ED4E9E66-5588-468F-BBAB-818E94AAC239}" type="pres">
      <dgm:prSet presAssocID="{F29B1828-6828-4808-B722-4EC6B04C70E3}" presName="spaceA" presStyleCnt="0"/>
      <dgm:spPr/>
    </dgm:pt>
    <dgm:pt modelId="{22EFC5D7-0013-40EA-BFE2-451E296D8D88}" type="pres">
      <dgm:prSet presAssocID="{6720EFFD-DDF6-43D4-8889-53404E25DF16}" presName="space" presStyleCnt="0"/>
      <dgm:spPr/>
    </dgm:pt>
    <dgm:pt modelId="{1392DB60-4583-4AC3-A6B2-50F96A110428}" type="pres">
      <dgm:prSet presAssocID="{8951EFE3-9547-4345-819F-BE4FD7DE864D}" presName="compositeB" presStyleCnt="0"/>
      <dgm:spPr/>
    </dgm:pt>
    <dgm:pt modelId="{E8927D47-B3CC-4522-A95C-BDCABFC85B7E}" type="pres">
      <dgm:prSet presAssocID="{8951EFE3-9547-4345-819F-BE4FD7DE864D}" presName="textB" presStyleLbl="revTx" presStyleIdx="3" presStyleCnt="4" custScaleX="294143">
        <dgm:presLayoutVars>
          <dgm:bulletEnabled val="1"/>
        </dgm:presLayoutVars>
      </dgm:prSet>
      <dgm:spPr/>
    </dgm:pt>
    <dgm:pt modelId="{BDEE5A2C-91D0-4D39-9FF7-6515FA4BEC63}" type="pres">
      <dgm:prSet presAssocID="{8951EFE3-9547-4345-819F-BE4FD7DE864D}" presName="circleB" presStyleLbl="node1" presStyleIdx="3" presStyleCnt="4"/>
      <dgm:spPr/>
    </dgm:pt>
    <dgm:pt modelId="{E33CE20E-3913-400F-9A22-8ACEE4575641}" type="pres">
      <dgm:prSet presAssocID="{8951EFE3-9547-4345-819F-BE4FD7DE864D}" presName="spaceB" presStyleCnt="0"/>
      <dgm:spPr/>
    </dgm:pt>
  </dgm:ptLst>
  <dgm:cxnLst>
    <dgm:cxn modelId="{672A957E-308C-4F99-AC95-B63C797A390F}" srcId="{5F3127F9-7D23-4948-833A-44E8918F3B23}" destId="{F29B1828-6828-4808-B722-4EC6B04C70E3}" srcOrd="2" destOrd="0" parTransId="{87890562-701D-4EDB-8254-77247C5512C4}" sibTransId="{6720EFFD-DDF6-43D4-8889-53404E25DF16}"/>
    <dgm:cxn modelId="{9C0EB4FB-27A4-4CEC-8C8A-BEB7F41B1F58}" type="presOf" srcId="{5F3127F9-7D23-4948-833A-44E8918F3B23}" destId="{0A806CDE-6801-46A4-85E8-CF8AE1124CA3}" srcOrd="0" destOrd="0" presId="urn:microsoft.com/office/officeart/2005/8/layout/hProcess11"/>
    <dgm:cxn modelId="{C49DEB8F-341D-4238-9E76-0A6FD0AD5A59}" srcId="{5F3127F9-7D23-4948-833A-44E8918F3B23}" destId="{535E3526-BB9B-4816-89E9-D2CCF71E3818}" srcOrd="0" destOrd="0" parTransId="{CDDEC843-209E-419D-BA2C-145ED45147E0}" sibTransId="{0DD6633D-8F92-4237-89C1-19B0550BF373}"/>
    <dgm:cxn modelId="{0283A4F6-375B-49E5-BF1C-5CA5E3EAE430}" type="presOf" srcId="{C1DD26D0-F4C7-4672-A805-F6E2BCFE49D3}" destId="{72A91EDF-58F0-4ED2-819B-A8047EA75A49}" srcOrd="0" destOrd="0" presId="urn:microsoft.com/office/officeart/2005/8/layout/hProcess11"/>
    <dgm:cxn modelId="{E6107D80-5778-46BB-BE7D-97C50C67DEC3}" type="presOf" srcId="{F29B1828-6828-4808-B722-4EC6B04C70E3}" destId="{1583C253-23C4-401B-A470-F93D431AF3C7}" srcOrd="0" destOrd="0" presId="urn:microsoft.com/office/officeart/2005/8/layout/hProcess11"/>
    <dgm:cxn modelId="{20480837-526D-4754-BF8E-B6218D640AF4}" srcId="{5F3127F9-7D23-4948-833A-44E8918F3B23}" destId="{8951EFE3-9547-4345-819F-BE4FD7DE864D}" srcOrd="3" destOrd="0" parTransId="{1821BF7A-50D2-44D9-BB6A-F7BA9A3A1930}" sibTransId="{EEB698FB-D0DB-4BE9-B4A1-A7378F79BCF8}"/>
    <dgm:cxn modelId="{FE10AD6A-171A-4F3C-985E-A3AA64185BC0}" type="presOf" srcId="{535E3526-BB9B-4816-89E9-D2CCF71E3818}" destId="{9B3D57DC-2464-47CD-B276-CA6D54C60ABA}" srcOrd="0" destOrd="0" presId="urn:microsoft.com/office/officeart/2005/8/layout/hProcess11"/>
    <dgm:cxn modelId="{B612ACD0-E33F-42C7-8495-9B9213E3C323}" type="presOf" srcId="{8951EFE3-9547-4345-819F-BE4FD7DE864D}" destId="{E8927D47-B3CC-4522-A95C-BDCABFC85B7E}" srcOrd="0" destOrd="0" presId="urn:microsoft.com/office/officeart/2005/8/layout/hProcess11"/>
    <dgm:cxn modelId="{0EB9B439-9DFD-4AB4-984D-BD52FD053952}" srcId="{5F3127F9-7D23-4948-833A-44E8918F3B23}" destId="{C1DD26D0-F4C7-4672-A805-F6E2BCFE49D3}" srcOrd="1" destOrd="0" parTransId="{DC33CE77-2C29-4A80-87E9-3A5B6AF878D0}" sibTransId="{61E9350B-A7CA-4A01-8A67-B5C3244F63E9}"/>
    <dgm:cxn modelId="{FA1E1297-6176-453E-B01E-BAFDFD91D123}" type="presParOf" srcId="{0A806CDE-6801-46A4-85E8-CF8AE1124CA3}" destId="{91793597-3D6A-4E37-A1AB-CA71061BB6D2}" srcOrd="0" destOrd="0" presId="urn:microsoft.com/office/officeart/2005/8/layout/hProcess11"/>
    <dgm:cxn modelId="{256DE489-D9CF-45AC-BFFC-9F899A49E6D3}" type="presParOf" srcId="{0A806CDE-6801-46A4-85E8-CF8AE1124CA3}" destId="{AA649E1B-836A-48E0-A580-1A8ECFC02720}" srcOrd="1" destOrd="0" presId="urn:microsoft.com/office/officeart/2005/8/layout/hProcess11"/>
    <dgm:cxn modelId="{3BF62082-82B1-4DBB-88BB-89D2412C7BF5}" type="presParOf" srcId="{AA649E1B-836A-48E0-A580-1A8ECFC02720}" destId="{0CA4DDB7-1889-4784-B0CF-25571962AE69}" srcOrd="0" destOrd="0" presId="urn:microsoft.com/office/officeart/2005/8/layout/hProcess11"/>
    <dgm:cxn modelId="{702E8920-AB35-40FE-90F9-99AD6F3E4B61}" type="presParOf" srcId="{0CA4DDB7-1889-4784-B0CF-25571962AE69}" destId="{9B3D57DC-2464-47CD-B276-CA6D54C60ABA}" srcOrd="0" destOrd="0" presId="urn:microsoft.com/office/officeart/2005/8/layout/hProcess11"/>
    <dgm:cxn modelId="{033D405A-AB32-4119-AEB0-29732BEFC8FC}" type="presParOf" srcId="{0CA4DDB7-1889-4784-B0CF-25571962AE69}" destId="{74C1D303-7904-4B0C-BFD9-0C46E9A5EF73}" srcOrd="1" destOrd="0" presId="urn:microsoft.com/office/officeart/2005/8/layout/hProcess11"/>
    <dgm:cxn modelId="{617CF01A-274B-4AB2-BFD7-8D3DAE560361}" type="presParOf" srcId="{0CA4DDB7-1889-4784-B0CF-25571962AE69}" destId="{480DCB36-A61E-45C6-AD9A-9C460D4AE2D1}" srcOrd="2" destOrd="0" presId="urn:microsoft.com/office/officeart/2005/8/layout/hProcess11"/>
    <dgm:cxn modelId="{F92E3070-8BB5-485F-9E3D-B3FB3911EE2A}" type="presParOf" srcId="{AA649E1B-836A-48E0-A580-1A8ECFC02720}" destId="{2423A05F-FDFB-4610-83D9-E84066C4244C}" srcOrd="1" destOrd="0" presId="urn:microsoft.com/office/officeart/2005/8/layout/hProcess11"/>
    <dgm:cxn modelId="{EFA98F83-A32F-48EA-AE20-9D9121373EB1}" type="presParOf" srcId="{AA649E1B-836A-48E0-A580-1A8ECFC02720}" destId="{8803A2E3-802A-4DF2-A772-B5E1CBB09456}" srcOrd="2" destOrd="0" presId="urn:microsoft.com/office/officeart/2005/8/layout/hProcess11"/>
    <dgm:cxn modelId="{F123B7BC-7B4A-422D-864D-4162B5F5EEB8}" type="presParOf" srcId="{8803A2E3-802A-4DF2-A772-B5E1CBB09456}" destId="{72A91EDF-58F0-4ED2-819B-A8047EA75A49}" srcOrd="0" destOrd="0" presId="urn:microsoft.com/office/officeart/2005/8/layout/hProcess11"/>
    <dgm:cxn modelId="{E95076F6-931B-4491-ACB1-9D97E138C780}" type="presParOf" srcId="{8803A2E3-802A-4DF2-A772-B5E1CBB09456}" destId="{639F937C-1441-48C5-857C-2155B7CBC491}" srcOrd="1" destOrd="0" presId="urn:microsoft.com/office/officeart/2005/8/layout/hProcess11"/>
    <dgm:cxn modelId="{1D4FE9F7-4035-441B-8BAE-D23D6A1B32A4}" type="presParOf" srcId="{8803A2E3-802A-4DF2-A772-B5E1CBB09456}" destId="{06988B67-E122-4A8A-9D58-E8BE74DBA33E}" srcOrd="2" destOrd="0" presId="urn:microsoft.com/office/officeart/2005/8/layout/hProcess11"/>
    <dgm:cxn modelId="{2611A1DD-22F8-4654-B8BF-5245972BBE87}" type="presParOf" srcId="{AA649E1B-836A-48E0-A580-1A8ECFC02720}" destId="{93FFC0E2-7DBF-4CB0-BEF5-EF206DC83496}" srcOrd="3" destOrd="0" presId="urn:microsoft.com/office/officeart/2005/8/layout/hProcess11"/>
    <dgm:cxn modelId="{20070088-0F64-4A6C-94EC-BD463E6C39DF}" type="presParOf" srcId="{AA649E1B-836A-48E0-A580-1A8ECFC02720}" destId="{85393245-71B2-46E1-A155-C4DDC310E1B5}" srcOrd="4" destOrd="0" presId="urn:microsoft.com/office/officeart/2005/8/layout/hProcess11"/>
    <dgm:cxn modelId="{CFF06E06-797A-4F4D-9D68-F65AAEF8F59A}" type="presParOf" srcId="{85393245-71B2-46E1-A155-C4DDC310E1B5}" destId="{1583C253-23C4-401B-A470-F93D431AF3C7}" srcOrd="0" destOrd="0" presId="urn:microsoft.com/office/officeart/2005/8/layout/hProcess11"/>
    <dgm:cxn modelId="{9473E21B-E34A-4C57-A7A5-A3821CA0F3B1}" type="presParOf" srcId="{85393245-71B2-46E1-A155-C4DDC310E1B5}" destId="{26D353B1-61B9-45FB-B7E1-3AA0270BF66D}" srcOrd="1" destOrd="0" presId="urn:microsoft.com/office/officeart/2005/8/layout/hProcess11"/>
    <dgm:cxn modelId="{036E8E40-EE76-4E18-8ADC-4A2A1A7833AF}" type="presParOf" srcId="{85393245-71B2-46E1-A155-C4DDC310E1B5}" destId="{ED4E9E66-5588-468F-BBAB-818E94AAC239}" srcOrd="2" destOrd="0" presId="urn:microsoft.com/office/officeart/2005/8/layout/hProcess11"/>
    <dgm:cxn modelId="{61D4573E-F021-4E4A-A215-E0444B4FC369}" type="presParOf" srcId="{AA649E1B-836A-48E0-A580-1A8ECFC02720}" destId="{22EFC5D7-0013-40EA-BFE2-451E296D8D88}" srcOrd="5" destOrd="0" presId="urn:microsoft.com/office/officeart/2005/8/layout/hProcess11"/>
    <dgm:cxn modelId="{C913AED0-58AB-49AB-82F2-7FB013083E37}" type="presParOf" srcId="{AA649E1B-836A-48E0-A580-1A8ECFC02720}" destId="{1392DB60-4583-4AC3-A6B2-50F96A110428}" srcOrd="6" destOrd="0" presId="urn:microsoft.com/office/officeart/2005/8/layout/hProcess11"/>
    <dgm:cxn modelId="{66B1A8CA-8F7E-42B5-B8DF-1AF1D86C2057}" type="presParOf" srcId="{1392DB60-4583-4AC3-A6B2-50F96A110428}" destId="{E8927D47-B3CC-4522-A95C-BDCABFC85B7E}" srcOrd="0" destOrd="0" presId="urn:microsoft.com/office/officeart/2005/8/layout/hProcess11"/>
    <dgm:cxn modelId="{8CE5F0D4-C88C-4280-BB8A-54FAE4B40C11}" type="presParOf" srcId="{1392DB60-4583-4AC3-A6B2-50F96A110428}" destId="{BDEE5A2C-91D0-4D39-9FF7-6515FA4BEC63}" srcOrd="1" destOrd="0" presId="urn:microsoft.com/office/officeart/2005/8/layout/hProcess11"/>
    <dgm:cxn modelId="{81E3288D-3503-49E5-8009-8C13F0F6FB4D}" type="presParOf" srcId="{1392DB60-4583-4AC3-A6B2-50F96A110428}" destId="{E33CE20E-3913-400F-9A22-8ACEE4575641}" srcOrd="2" destOrd="0" presId="urn:microsoft.com/office/officeart/2005/8/layout/hProcess11"/>
  </dgm:cxnLst>
  <dgm:bg>
    <a:solidFill>
      <a:schemeClr val="accent3"/>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B65C91-1C2E-4BAD-87F7-62847660C5C3}" type="doc">
      <dgm:prSet loTypeId="urn:microsoft.com/office/officeart/2005/8/layout/equation1" loCatId="relationship" qsTypeId="urn:microsoft.com/office/officeart/2005/8/quickstyle/simple1" qsCatId="simple" csTypeId="urn:microsoft.com/office/officeart/2005/8/colors/accent1_2" csCatId="accent1" phldr="1"/>
      <dgm:spPr/>
      <dgm:t>
        <a:bodyPr/>
        <a:lstStyle/>
        <a:p>
          <a:endParaRPr lang="de-DE"/>
        </a:p>
      </dgm:t>
    </dgm:pt>
    <dgm:pt modelId="{79A2F18E-AF1B-4183-9EA4-DEED3F89258C}">
      <dgm:prSet/>
      <dgm:spPr/>
      <dgm:t>
        <a:bodyPr/>
        <a:lstStyle/>
        <a:p>
          <a:pPr rtl="0"/>
          <a:endParaRPr lang="cs-CZ" dirty="0" smtClean="0"/>
        </a:p>
        <a:p>
          <a:pPr rtl="0"/>
          <a:r>
            <a:rPr lang="cs-CZ" dirty="0" err="1" smtClean="0"/>
            <a:t>Das</a:t>
          </a:r>
          <a:r>
            <a:rPr lang="cs-CZ" dirty="0" smtClean="0"/>
            <a:t> </a:t>
          </a:r>
          <a:r>
            <a:rPr lang="cs-CZ" dirty="0" err="1" smtClean="0"/>
            <a:t>verbale</a:t>
          </a:r>
          <a:r>
            <a:rPr lang="cs-CZ" dirty="0" smtClean="0"/>
            <a:t> </a:t>
          </a:r>
          <a:r>
            <a:rPr lang="cs-CZ" dirty="0" err="1" smtClean="0"/>
            <a:t>System</a:t>
          </a:r>
          <a:endParaRPr lang="cs-CZ" dirty="0" smtClean="0"/>
        </a:p>
        <a:p>
          <a:pPr rtl="0"/>
          <a:r>
            <a:rPr lang="cs-CZ" dirty="0" smtClean="0"/>
            <a:t>(Die </a:t>
          </a:r>
          <a:r>
            <a:rPr lang="cs-CZ" dirty="0" err="1" smtClean="0"/>
            <a:t>Sprache</a:t>
          </a:r>
          <a:r>
            <a:rPr lang="cs-CZ" dirty="0" smtClean="0"/>
            <a:t>)			</a:t>
          </a:r>
          <a:endParaRPr lang="cs-CZ" dirty="0"/>
        </a:p>
      </dgm:t>
    </dgm:pt>
    <dgm:pt modelId="{78BDEDD8-E712-4A04-B849-5CE2282FCAD5}" type="parTrans" cxnId="{8138F7F4-B2C4-424D-BAD8-57E993D2F88F}">
      <dgm:prSet/>
      <dgm:spPr/>
      <dgm:t>
        <a:bodyPr/>
        <a:lstStyle/>
        <a:p>
          <a:endParaRPr lang="de-DE"/>
        </a:p>
      </dgm:t>
    </dgm:pt>
    <dgm:pt modelId="{3057628C-4588-4B16-AD6F-4CC7912FEF1E}" type="sibTrans" cxnId="{8138F7F4-B2C4-424D-BAD8-57E993D2F88F}">
      <dgm:prSet/>
      <dgm:spPr/>
      <dgm:t>
        <a:bodyPr/>
        <a:lstStyle/>
        <a:p>
          <a:endParaRPr lang="de-DE"/>
        </a:p>
      </dgm:t>
    </dgm:pt>
    <dgm:pt modelId="{5EF85D25-DDFA-45D1-BFF2-3D383FF63F7F}">
      <dgm:prSet/>
      <dgm:spPr/>
      <dgm:t>
        <a:bodyPr/>
        <a:lstStyle/>
        <a:p>
          <a:pPr rtl="0"/>
          <a:r>
            <a:rPr lang="cs-CZ" dirty="0" err="1" smtClean="0"/>
            <a:t>nonverbale</a:t>
          </a:r>
          <a:r>
            <a:rPr lang="cs-CZ" dirty="0" smtClean="0"/>
            <a:t> Aspekte</a:t>
          </a:r>
        </a:p>
        <a:p>
          <a:pPr rtl="0"/>
          <a:r>
            <a:rPr lang="cs-CZ" dirty="0" smtClean="0"/>
            <a:t>(</a:t>
          </a:r>
          <a:r>
            <a:rPr lang="cs-CZ" dirty="0" err="1" smtClean="0"/>
            <a:t>Körpersprache</a:t>
          </a:r>
          <a:r>
            <a:rPr lang="cs-CZ" dirty="0" smtClean="0"/>
            <a:t>)</a:t>
          </a:r>
          <a:endParaRPr lang="de-DE" dirty="0"/>
        </a:p>
      </dgm:t>
    </dgm:pt>
    <dgm:pt modelId="{F8C11FB7-6977-4F3E-B701-AED29E92C96D}" type="parTrans" cxnId="{D2084871-47E6-4284-981A-C88C32CDFC27}">
      <dgm:prSet/>
      <dgm:spPr/>
      <dgm:t>
        <a:bodyPr/>
        <a:lstStyle/>
        <a:p>
          <a:endParaRPr lang="de-DE"/>
        </a:p>
      </dgm:t>
    </dgm:pt>
    <dgm:pt modelId="{805C39E4-1646-4274-AE6E-8BD21CE164AD}" type="sibTrans" cxnId="{D2084871-47E6-4284-981A-C88C32CDFC27}">
      <dgm:prSet/>
      <dgm:spPr/>
      <dgm:t>
        <a:bodyPr/>
        <a:lstStyle/>
        <a:p>
          <a:endParaRPr lang="de-DE"/>
        </a:p>
      </dgm:t>
    </dgm:pt>
    <dgm:pt modelId="{1766D4B1-1B3D-4C39-8B29-BB289CD4E77E}">
      <dgm:prSet/>
      <dgm:spPr/>
      <dgm:t>
        <a:bodyPr/>
        <a:lstStyle/>
        <a:p>
          <a:pPr rtl="0"/>
          <a:r>
            <a:rPr lang="cs-CZ" dirty="0" err="1" smtClean="0"/>
            <a:t>Verständigung</a:t>
          </a:r>
          <a:endParaRPr lang="de-DE" dirty="0"/>
        </a:p>
      </dgm:t>
    </dgm:pt>
    <dgm:pt modelId="{2F956B61-64F2-48B4-819C-3A85D7AFB292}" type="parTrans" cxnId="{FFAF257A-7F97-4C53-80C1-EA4CDDFF58D4}">
      <dgm:prSet/>
      <dgm:spPr/>
      <dgm:t>
        <a:bodyPr/>
        <a:lstStyle/>
        <a:p>
          <a:endParaRPr lang="de-DE"/>
        </a:p>
      </dgm:t>
    </dgm:pt>
    <dgm:pt modelId="{0FFC7D84-D333-4217-86C2-098C87EABAB5}" type="sibTrans" cxnId="{FFAF257A-7F97-4C53-80C1-EA4CDDFF58D4}">
      <dgm:prSet/>
      <dgm:spPr/>
      <dgm:t>
        <a:bodyPr/>
        <a:lstStyle/>
        <a:p>
          <a:endParaRPr lang="de-DE"/>
        </a:p>
      </dgm:t>
    </dgm:pt>
    <dgm:pt modelId="{C6897482-ECF6-4B94-B9EE-7A271902B194}" type="pres">
      <dgm:prSet presAssocID="{BFB65C91-1C2E-4BAD-87F7-62847660C5C3}" presName="linearFlow" presStyleCnt="0">
        <dgm:presLayoutVars>
          <dgm:dir/>
          <dgm:resizeHandles val="exact"/>
        </dgm:presLayoutVars>
      </dgm:prSet>
      <dgm:spPr/>
    </dgm:pt>
    <dgm:pt modelId="{06C8BBA2-CA7D-4293-A9B8-27419D0C82CD}" type="pres">
      <dgm:prSet presAssocID="{79A2F18E-AF1B-4183-9EA4-DEED3F89258C}" presName="node" presStyleLbl="node1" presStyleIdx="0" presStyleCnt="3" custScaleY="157251">
        <dgm:presLayoutVars>
          <dgm:bulletEnabled val="1"/>
        </dgm:presLayoutVars>
      </dgm:prSet>
      <dgm:spPr/>
    </dgm:pt>
    <dgm:pt modelId="{1E1688C8-B5E6-41AD-9BD9-18A0C45C5450}" type="pres">
      <dgm:prSet presAssocID="{3057628C-4588-4B16-AD6F-4CC7912FEF1E}" presName="spacerL" presStyleCnt="0"/>
      <dgm:spPr/>
    </dgm:pt>
    <dgm:pt modelId="{412FAB1F-ACAB-4785-96AD-1893A7E20AC7}" type="pres">
      <dgm:prSet presAssocID="{3057628C-4588-4B16-AD6F-4CC7912FEF1E}" presName="sibTrans" presStyleLbl="sibTrans2D1" presStyleIdx="0" presStyleCnt="2"/>
      <dgm:spPr/>
    </dgm:pt>
    <dgm:pt modelId="{9AF24FD8-1E07-4688-8946-D87A23454579}" type="pres">
      <dgm:prSet presAssocID="{3057628C-4588-4B16-AD6F-4CC7912FEF1E}" presName="spacerR" presStyleCnt="0"/>
      <dgm:spPr/>
    </dgm:pt>
    <dgm:pt modelId="{C9ED3172-B17F-4C12-9484-B69F21297C79}" type="pres">
      <dgm:prSet presAssocID="{5EF85D25-DDFA-45D1-BFF2-3D383FF63F7F}" presName="node" presStyleLbl="node1" presStyleIdx="1" presStyleCnt="3" custScaleY="157251">
        <dgm:presLayoutVars>
          <dgm:bulletEnabled val="1"/>
        </dgm:presLayoutVars>
      </dgm:prSet>
      <dgm:spPr/>
    </dgm:pt>
    <dgm:pt modelId="{E8671703-F503-489E-BE2D-311C1D4F17DB}" type="pres">
      <dgm:prSet presAssocID="{805C39E4-1646-4274-AE6E-8BD21CE164AD}" presName="spacerL" presStyleCnt="0"/>
      <dgm:spPr/>
    </dgm:pt>
    <dgm:pt modelId="{D2F9DCBC-414F-4233-89F1-2EE3C745F0C4}" type="pres">
      <dgm:prSet presAssocID="{805C39E4-1646-4274-AE6E-8BD21CE164AD}" presName="sibTrans" presStyleLbl="sibTrans2D1" presStyleIdx="1" presStyleCnt="2"/>
      <dgm:spPr/>
    </dgm:pt>
    <dgm:pt modelId="{AF425968-86FB-475B-B1EA-C243B5ED2AA6}" type="pres">
      <dgm:prSet presAssocID="{805C39E4-1646-4274-AE6E-8BD21CE164AD}" presName="spacerR" presStyleCnt="0"/>
      <dgm:spPr/>
    </dgm:pt>
    <dgm:pt modelId="{1A26ED68-2FAD-47D7-B8F7-14A7C252A22F}" type="pres">
      <dgm:prSet presAssocID="{1766D4B1-1B3D-4C39-8B29-BB289CD4E77E}" presName="node" presStyleLbl="node1" presStyleIdx="2" presStyleCnt="3">
        <dgm:presLayoutVars>
          <dgm:bulletEnabled val="1"/>
        </dgm:presLayoutVars>
      </dgm:prSet>
      <dgm:spPr/>
    </dgm:pt>
  </dgm:ptLst>
  <dgm:cxnLst>
    <dgm:cxn modelId="{133A77C4-BE30-453F-9C90-0DBD075AEA95}" type="presOf" srcId="{805C39E4-1646-4274-AE6E-8BD21CE164AD}" destId="{D2F9DCBC-414F-4233-89F1-2EE3C745F0C4}" srcOrd="0" destOrd="0" presId="urn:microsoft.com/office/officeart/2005/8/layout/equation1"/>
    <dgm:cxn modelId="{8138F7F4-B2C4-424D-BAD8-57E993D2F88F}" srcId="{BFB65C91-1C2E-4BAD-87F7-62847660C5C3}" destId="{79A2F18E-AF1B-4183-9EA4-DEED3F89258C}" srcOrd="0" destOrd="0" parTransId="{78BDEDD8-E712-4A04-B849-5CE2282FCAD5}" sibTransId="{3057628C-4588-4B16-AD6F-4CC7912FEF1E}"/>
    <dgm:cxn modelId="{73329CC4-ED7D-4348-893B-9BC8C7D788EC}" type="presOf" srcId="{BFB65C91-1C2E-4BAD-87F7-62847660C5C3}" destId="{C6897482-ECF6-4B94-B9EE-7A271902B194}" srcOrd="0" destOrd="0" presId="urn:microsoft.com/office/officeart/2005/8/layout/equation1"/>
    <dgm:cxn modelId="{B77FDD8D-1241-423D-80F8-2E08C5C45BEF}" type="presOf" srcId="{3057628C-4588-4B16-AD6F-4CC7912FEF1E}" destId="{412FAB1F-ACAB-4785-96AD-1893A7E20AC7}" srcOrd="0" destOrd="0" presId="urn:microsoft.com/office/officeart/2005/8/layout/equation1"/>
    <dgm:cxn modelId="{BE32D661-A021-41E2-8882-915BE1952886}" type="presOf" srcId="{1766D4B1-1B3D-4C39-8B29-BB289CD4E77E}" destId="{1A26ED68-2FAD-47D7-B8F7-14A7C252A22F}" srcOrd="0" destOrd="0" presId="urn:microsoft.com/office/officeart/2005/8/layout/equation1"/>
    <dgm:cxn modelId="{1F3F7B99-E51B-49A9-B61A-8B040D270440}" type="presOf" srcId="{5EF85D25-DDFA-45D1-BFF2-3D383FF63F7F}" destId="{C9ED3172-B17F-4C12-9484-B69F21297C79}" srcOrd="0" destOrd="0" presId="urn:microsoft.com/office/officeart/2005/8/layout/equation1"/>
    <dgm:cxn modelId="{0C818C00-0635-4460-B364-6BABAE087893}" type="presOf" srcId="{79A2F18E-AF1B-4183-9EA4-DEED3F89258C}" destId="{06C8BBA2-CA7D-4293-A9B8-27419D0C82CD}" srcOrd="0" destOrd="0" presId="urn:microsoft.com/office/officeart/2005/8/layout/equation1"/>
    <dgm:cxn modelId="{D2084871-47E6-4284-981A-C88C32CDFC27}" srcId="{BFB65C91-1C2E-4BAD-87F7-62847660C5C3}" destId="{5EF85D25-DDFA-45D1-BFF2-3D383FF63F7F}" srcOrd="1" destOrd="0" parTransId="{F8C11FB7-6977-4F3E-B701-AED29E92C96D}" sibTransId="{805C39E4-1646-4274-AE6E-8BD21CE164AD}"/>
    <dgm:cxn modelId="{FFAF257A-7F97-4C53-80C1-EA4CDDFF58D4}" srcId="{BFB65C91-1C2E-4BAD-87F7-62847660C5C3}" destId="{1766D4B1-1B3D-4C39-8B29-BB289CD4E77E}" srcOrd="2" destOrd="0" parTransId="{2F956B61-64F2-48B4-819C-3A85D7AFB292}" sibTransId="{0FFC7D84-D333-4217-86C2-098C87EABAB5}"/>
    <dgm:cxn modelId="{CD9A2AC0-6B6A-465F-8F9E-65D2E06596A8}" type="presParOf" srcId="{C6897482-ECF6-4B94-B9EE-7A271902B194}" destId="{06C8BBA2-CA7D-4293-A9B8-27419D0C82CD}" srcOrd="0" destOrd="0" presId="urn:microsoft.com/office/officeart/2005/8/layout/equation1"/>
    <dgm:cxn modelId="{AE029D9A-7608-43E6-BC50-31CB48340145}" type="presParOf" srcId="{C6897482-ECF6-4B94-B9EE-7A271902B194}" destId="{1E1688C8-B5E6-41AD-9BD9-18A0C45C5450}" srcOrd="1" destOrd="0" presId="urn:microsoft.com/office/officeart/2005/8/layout/equation1"/>
    <dgm:cxn modelId="{7304D695-ECE5-47DF-A2AE-DA93BF64E684}" type="presParOf" srcId="{C6897482-ECF6-4B94-B9EE-7A271902B194}" destId="{412FAB1F-ACAB-4785-96AD-1893A7E20AC7}" srcOrd="2" destOrd="0" presId="urn:microsoft.com/office/officeart/2005/8/layout/equation1"/>
    <dgm:cxn modelId="{EF9F1826-913D-4CCF-A966-023B113C50A1}" type="presParOf" srcId="{C6897482-ECF6-4B94-B9EE-7A271902B194}" destId="{9AF24FD8-1E07-4688-8946-D87A23454579}" srcOrd="3" destOrd="0" presId="urn:microsoft.com/office/officeart/2005/8/layout/equation1"/>
    <dgm:cxn modelId="{51476B87-A478-4023-BE75-4BE09CE9D292}" type="presParOf" srcId="{C6897482-ECF6-4B94-B9EE-7A271902B194}" destId="{C9ED3172-B17F-4C12-9484-B69F21297C79}" srcOrd="4" destOrd="0" presId="urn:microsoft.com/office/officeart/2005/8/layout/equation1"/>
    <dgm:cxn modelId="{DBFBE3EC-4AD1-419F-BAAB-3BB60BD583B7}" type="presParOf" srcId="{C6897482-ECF6-4B94-B9EE-7A271902B194}" destId="{E8671703-F503-489E-BE2D-311C1D4F17DB}" srcOrd="5" destOrd="0" presId="urn:microsoft.com/office/officeart/2005/8/layout/equation1"/>
    <dgm:cxn modelId="{E46EFBE7-27A7-4132-BB34-B46F57C88D0E}" type="presParOf" srcId="{C6897482-ECF6-4B94-B9EE-7A271902B194}" destId="{D2F9DCBC-414F-4233-89F1-2EE3C745F0C4}" srcOrd="6" destOrd="0" presId="urn:microsoft.com/office/officeart/2005/8/layout/equation1"/>
    <dgm:cxn modelId="{42E69618-68E1-43EB-BB55-3B91AC7CF72A}" type="presParOf" srcId="{C6897482-ECF6-4B94-B9EE-7A271902B194}" destId="{AF425968-86FB-475B-B1EA-C243B5ED2AA6}" srcOrd="7" destOrd="0" presId="urn:microsoft.com/office/officeart/2005/8/layout/equation1"/>
    <dgm:cxn modelId="{1C68E32F-2DAC-4BB5-AFFA-EDEC6224CF14}" type="presParOf" srcId="{C6897482-ECF6-4B94-B9EE-7A271902B194}" destId="{1A26ED68-2FAD-47D7-B8F7-14A7C252A22F}"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2690E5-8E81-49A9-8453-53C658400422}" type="doc">
      <dgm:prSet loTypeId="urn:microsoft.com/office/officeart/2005/8/layout/venn1" loCatId="relationship" qsTypeId="urn:microsoft.com/office/officeart/2005/8/quickstyle/simple1" qsCatId="simple" csTypeId="urn:microsoft.com/office/officeart/2005/8/colors/accent1_2" csCatId="accent1" phldr="1"/>
      <dgm:spPr/>
    </dgm:pt>
    <dgm:pt modelId="{2C8FBE97-B5E7-4AE8-8503-AAFC36D320AE}">
      <dgm:prSet phldrT="[Text]"/>
      <dgm:spPr/>
      <dgm:t>
        <a:bodyPr/>
        <a:lstStyle/>
        <a:p>
          <a:r>
            <a:rPr lang="cs-CZ" dirty="0" err="1" smtClean="0"/>
            <a:t>Körperliche</a:t>
          </a:r>
          <a:r>
            <a:rPr lang="cs-CZ" dirty="0" smtClean="0"/>
            <a:t> </a:t>
          </a:r>
          <a:r>
            <a:rPr lang="cs-CZ" dirty="0" err="1" smtClean="0"/>
            <a:t>Zustände</a:t>
          </a:r>
          <a:endParaRPr lang="de-DE" dirty="0"/>
        </a:p>
      </dgm:t>
    </dgm:pt>
    <dgm:pt modelId="{EB1F0789-A188-4102-9459-B92349CEE9D9}" type="parTrans" cxnId="{C794338B-0346-4570-BD80-33512FAA02C1}">
      <dgm:prSet/>
      <dgm:spPr/>
      <dgm:t>
        <a:bodyPr/>
        <a:lstStyle/>
        <a:p>
          <a:endParaRPr lang="de-DE"/>
        </a:p>
      </dgm:t>
    </dgm:pt>
    <dgm:pt modelId="{C53796E4-9AC6-4912-9935-D145EADF72DE}" type="sibTrans" cxnId="{C794338B-0346-4570-BD80-33512FAA02C1}">
      <dgm:prSet/>
      <dgm:spPr/>
      <dgm:t>
        <a:bodyPr/>
        <a:lstStyle/>
        <a:p>
          <a:endParaRPr lang="de-DE"/>
        </a:p>
      </dgm:t>
    </dgm:pt>
    <dgm:pt modelId="{4A764A3A-50F5-4F93-AC4A-A29A02F5DABF}">
      <dgm:prSet phldrT="[Text]" custT="1"/>
      <dgm:spPr/>
      <dgm:t>
        <a:bodyPr/>
        <a:lstStyle/>
        <a:p>
          <a:r>
            <a:rPr lang="cs-CZ" sz="3200" dirty="0" err="1" smtClean="0"/>
            <a:t>Innere</a:t>
          </a:r>
          <a:r>
            <a:rPr lang="cs-CZ" sz="3200" dirty="0" smtClean="0"/>
            <a:t> </a:t>
          </a:r>
          <a:r>
            <a:rPr lang="cs-CZ" sz="3200" dirty="0" err="1" smtClean="0"/>
            <a:t>Denk</a:t>
          </a:r>
          <a:r>
            <a:rPr lang="cs-CZ" sz="3200" dirty="0" smtClean="0"/>
            <a:t>-</a:t>
          </a:r>
          <a:r>
            <a:rPr lang="cs-CZ" sz="3200" dirty="0" err="1" smtClean="0"/>
            <a:t>programme</a:t>
          </a:r>
          <a:endParaRPr lang="de-DE" sz="3200" dirty="0"/>
        </a:p>
      </dgm:t>
    </dgm:pt>
    <dgm:pt modelId="{703567EC-8CC1-4E33-8DD5-89EC562B8DF6}" type="parTrans" cxnId="{2BD661DC-DA81-47C8-B361-BC9D6973B251}">
      <dgm:prSet/>
      <dgm:spPr/>
      <dgm:t>
        <a:bodyPr/>
        <a:lstStyle/>
        <a:p>
          <a:endParaRPr lang="de-DE"/>
        </a:p>
      </dgm:t>
    </dgm:pt>
    <dgm:pt modelId="{DF06AC2B-BCC9-4F1B-8AB3-6DA26746839D}" type="sibTrans" cxnId="{2BD661DC-DA81-47C8-B361-BC9D6973B251}">
      <dgm:prSet/>
      <dgm:spPr/>
      <dgm:t>
        <a:bodyPr/>
        <a:lstStyle/>
        <a:p>
          <a:endParaRPr lang="de-DE"/>
        </a:p>
      </dgm:t>
    </dgm:pt>
    <dgm:pt modelId="{F56D0CF5-F676-4AA2-9E22-29880424C6D3}">
      <dgm:prSet phldrT="[Text]"/>
      <dgm:spPr/>
      <dgm:t>
        <a:bodyPr/>
        <a:lstStyle/>
        <a:p>
          <a:r>
            <a:rPr lang="cs-CZ" dirty="0" err="1" smtClean="0"/>
            <a:t>Linguistik</a:t>
          </a:r>
          <a:r>
            <a:rPr lang="cs-CZ" dirty="0" smtClean="0"/>
            <a:t> (</a:t>
          </a:r>
          <a:r>
            <a:rPr lang="cs-CZ" dirty="0" err="1" smtClean="0"/>
            <a:t>die</a:t>
          </a:r>
          <a:r>
            <a:rPr lang="cs-CZ" dirty="0" smtClean="0"/>
            <a:t> </a:t>
          </a:r>
          <a:r>
            <a:rPr lang="cs-CZ" dirty="0" err="1" smtClean="0"/>
            <a:t>Sprache</a:t>
          </a:r>
          <a:r>
            <a:rPr lang="cs-CZ" dirty="0" smtClean="0"/>
            <a:t>)</a:t>
          </a:r>
          <a:endParaRPr lang="de-DE" dirty="0"/>
        </a:p>
      </dgm:t>
    </dgm:pt>
    <dgm:pt modelId="{152DF1F2-DC75-4B10-9386-8B4EA5531060}" type="parTrans" cxnId="{2F20A044-A514-4DDB-999F-A672F3F203C4}">
      <dgm:prSet/>
      <dgm:spPr/>
      <dgm:t>
        <a:bodyPr/>
        <a:lstStyle/>
        <a:p>
          <a:endParaRPr lang="de-DE"/>
        </a:p>
      </dgm:t>
    </dgm:pt>
    <dgm:pt modelId="{EE1CC28C-11DA-4934-9C44-7830754ACB06}" type="sibTrans" cxnId="{2F20A044-A514-4DDB-999F-A672F3F203C4}">
      <dgm:prSet/>
      <dgm:spPr/>
      <dgm:t>
        <a:bodyPr/>
        <a:lstStyle/>
        <a:p>
          <a:endParaRPr lang="de-DE"/>
        </a:p>
      </dgm:t>
    </dgm:pt>
    <dgm:pt modelId="{8DEA5983-9A4D-4527-B975-B8C622A9215E}" type="pres">
      <dgm:prSet presAssocID="{442690E5-8E81-49A9-8453-53C658400422}" presName="compositeShape" presStyleCnt="0">
        <dgm:presLayoutVars>
          <dgm:chMax val="7"/>
          <dgm:dir/>
          <dgm:resizeHandles val="exact"/>
        </dgm:presLayoutVars>
      </dgm:prSet>
      <dgm:spPr/>
    </dgm:pt>
    <dgm:pt modelId="{5755A9DF-9E20-40D6-9323-6BF6825307D2}" type="pres">
      <dgm:prSet presAssocID="{2C8FBE97-B5E7-4AE8-8503-AAFC36D320AE}" presName="circ1" presStyleLbl="vennNode1" presStyleIdx="0" presStyleCnt="3"/>
      <dgm:spPr/>
    </dgm:pt>
    <dgm:pt modelId="{ECBF8AB9-884F-4EC1-AED0-A32DFE72E858}" type="pres">
      <dgm:prSet presAssocID="{2C8FBE97-B5E7-4AE8-8503-AAFC36D320AE}" presName="circ1Tx" presStyleLbl="revTx" presStyleIdx="0" presStyleCnt="0">
        <dgm:presLayoutVars>
          <dgm:chMax val="0"/>
          <dgm:chPref val="0"/>
          <dgm:bulletEnabled val="1"/>
        </dgm:presLayoutVars>
      </dgm:prSet>
      <dgm:spPr/>
    </dgm:pt>
    <dgm:pt modelId="{12440ED2-CDBE-4C87-B0E7-DA4DD57056CE}" type="pres">
      <dgm:prSet presAssocID="{4A764A3A-50F5-4F93-AC4A-A29A02F5DABF}" presName="circ2" presStyleLbl="vennNode1" presStyleIdx="1" presStyleCnt="3" custScaleX="132102"/>
      <dgm:spPr/>
    </dgm:pt>
    <dgm:pt modelId="{8B1F25F5-CAFB-42E7-8026-6139AEA67828}" type="pres">
      <dgm:prSet presAssocID="{4A764A3A-50F5-4F93-AC4A-A29A02F5DABF}" presName="circ2Tx" presStyleLbl="revTx" presStyleIdx="0" presStyleCnt="0">
        <dgm:presLayoutVars>
          <dgm:chMax val="0"/>
          <dgm:chPref val="0"/>
          <dgm:bulletEnabled val="1"/>
        </dgm:presLayoutVars>
      </dgm:prSet>
      <dgm:spPr/>
    </dgm:pt>
    <dgm:pt modelId="{AF85E413-E600-4B65-8B1F-D580D15912F8}" type="pres">
      <dgm:prSet presAssocID="{F56D0CF5-F676-4AA2-9E22-29880424C6D3}" presName="circ3" presStyleLbl="vennNode1" presStyleIdx="2" presStyleCnt="3"/>
      <dgm:spPr/>
    </dgm:pt>
    <dgm:pt modelId="{E0C43D4E-A369-4D36-A70E-117947B9D490}" type="pres">
      <dgm:prSet presAssocID="{F56D0CF5-F676-4AA2-9E22-29880424C6D3}" presName="circ3Tx" presStyleLbl="revTx" presStyleIdx="0" presStyleCnt="0">
        <dgm:presLayoutVars>
          <dgm:chMax val="0"/>
          <dgm:chPref val="0"/>
          <dgm:bulletEnabled val="1"/>
        </dgm:presLayoutVars>
      </dgm:prSet>
      <dgm:spPr/>
    </dgm:pt>
  </dgm:ptLst>
  <dgm:cxnLst>
    <dgm:cxn modelId="{8A626E0B-AB1F-44A6-B8FD-1A3B75EB6A2D}" type="presOf" srcId="{2C8FBE97-B5E7-4AE8-8503-AAFC36D320AE}" destId="{ECBF8AB9-884F-4EC1-AED0-A32DFE72E858}" srcOrd="1" destOrd="0" presId="urn:microsoft.com/office/officeart/2005/8/layout/venn1"/>
    <dgm:cxn modelId="{C794338B-0346-4570-BD80-33512FAA02C1}" srcId="{442690E5-8E81-49A9-8453-53C658400422}" destId="{2C8FBE97-B5E7-4AE8-8503-AAFC36D320AE}" srcOrd="0" destOrd="0" parTransId="{EB1F0789-A188-4102-9459-B92349CEE9D9}" sibTransId="{C53796E4-9AC6-4912-9935-D145EADF72DE}"/>
    <dgm:cxn modelId="{6423F37D-537B-4EC0-8756-2A14A5D3D9BA}" type="presOf" srcId="{F56D0CF5-F676-4AA2-9E22-29880424C6D3}" destId="{AF85E413-E600-4B65-8B1F-D580D15912F8}" srcOrd="0" destOrd="0" presId="urn:microsoft.com/office/officeart/2005/8/layout/venn1"/>
    <dgm:cxn modelId="{E3775127-0E56-40F7-B068-D661EA5B8AE4}" type="presOf" srcId="{442690E5-8E81-49A9-8453-53C658400422}" destId="{8DEA5983-9A4D-4527-B975-B8C622A9215E}" srcOrd="0" destOrd="0" presId="urn:microsoft.com/office/officeart/2005/8/layout/venn1"/>
    <dgm:cxn modelId="{0650B7E9-29B9-4F46-9AF9-6747232C35F4}" type="presOf" srcId="{2C8FBE97-B5E7-4AE8-8503-AAFC36D320AE}" destId="{5755A9DF-9E20-40D6-9323-6BF6825307D2}" srcOrd="0" destOrd="0" presId="urn:microsoft.com/office/officeart/2005/8/layout/venn1"/>
    <dgm:cxn modelId="{2BD661DC-DA81-47C8-B361-BC9D6973B251}" srcId="{442690E5-8E81-49A9-8453-53C658400422}" destId="{4A764A3A-50F5-4F93-AC4A-A29A02F5DABF}" srcOrd="1" destOrd="0" parTransId="{703567EC-8CC1-4E33-8DD5-89EC562B8DF6}" sibTransId="{DF06AC2B-BCC9-4F1B-8AB3-6DA26746839D}"/>
    <dgm:cxn modelId="{2F20A044-A514-4DDB-999F-A672F3F203C4}" srcId="{442690E5-8E81-49A9-8453-53C658400422}" destId="{F56D0CF5-F676-4AA2-9E22-29880424C6D3}" srcOrd="2" destOrd="0" parTransId="{152DF1F2-DC75-4B10-9386-8B4EA5531060}" sibTransId="{EE1CC28C-11DA-4934-9C44-7830754ACB06}"/>
    <dgm:cxn modelId="{68DAB4C7-E18A-452C-9914-8532E5E23C4C}" type="presOf" srcId="{F56D0CF5-F676-4AA2-9E22-29880424C6D3}" destId="{E0C43D4E-A369-4D36-A70E-117947B9D490}" srcOrd="1" destOrd="0" presId="urn:microsoft.com/office/officeart/2005/8/layout/venn1"/>
    <dgm:cxn modelId="{D07447E1-35D8-4CE2-9BDA-A2973B1CB366}" type="presOf" srcId="{4A764A3A-50F5-4F93-AC4A-A29A02F5DABF}" destId="{8B1F25F5-CAFB-42E7-8026-6139AEA67828}" srcOrd="1" destOrd="0" presId="urn:microsoft.com/office/officeart/2005/8/layout/venn1"/>
    <dgm:cxn modelId="{7811A3A5-4C79-49EB-8B43-6791C42C83DB}" type="presOf" srcId="{4A764A3A-50F5-4F93-AC4A-A29A02F5DABF}" destId="{12440ED2-CDBE-4C87-B0E7-DA4DD57056CE}" srcOrd="0" destOrd="0" presId="urn:microsoft.com/office/officeart/2005/8/layout/venn1"/>
    <dgm:cxn modelId="{3C6D3371-61E1-4D48-8FDF-551F5BCA6C38}" type="presParOf" srcId="{8DEA5983-9A4D-4527-B975-B8C622A9215E}" destId="{5755A9DF-9E20-40D6-9323-6BF6825307D2}" srcOrd="0" destOrd="0" presId="urn:microsoft.com/office/officeart/2005/8/layout/venn1"/>
    <dgm:cxn modelId="{CD370903-EFA3-4623-9D70-93F2FE2B1293}" type="presParOf" srcId="{8DEA5983-9A4D-4527-B975-B8C622A9215E}" destId="{ECBF8AB9-884F-4EC1-AED0-A32DFE72E858}" srcOrd="1" destOrd="0" presId="urn:microsoft.com/office/officeart/2005/8/layout/venn1"/>
    <dgm:cxn modelId="{BA400E4B-5946-47C0-8576-45CD31D89EFE}" type="presParOf" srcId="{8DEA5983-9A4D-4527-B975-B8C622A9215E}" destId="{12440ED2-CDBE-4C87-B0E7-DA4DD57056CE}" srcOrd="2" destOrd="0" presId="urn:microsoft.com/office/officeart/2005/8/layout/venn1"/>
    <dgm:cxn modelId="{DD92B790-5DA8-49C5-8D36-2F6A2259355F}" type="presParOf" srcId="{8DEA5983-9A4D-4527-B975-B8C622A9215E}" destId="{8B1F25F5-CAFB-42E7-8026-6139AEA67828}" srcOrd="3" destOrd="0" presId="urn:microsoft.com/office/officeart/2005/8/layout/venn1"/>
    <dgm:cxn modelId="{7FB95D31-EF0D-44B0-AA30-68DB4C7474C9}" type="presParOf" srcId="{8DEA5983-9A4D-4527-B975-B8C622A9215E}" destId="{AF85E413-E600-4B65-8B1F-D580D15912F8}" srcOrd="4" destOrd="0" presId="urn:microsoft.com/office/officeart/2005/8/layout/venn1"/>
    <dgm:cxn modelId="{F8BBFC57-FF43-4DD2-B22E-215BCD189EBD}" type="presParOf" srcId="{8DEA5983-9A4D-4527-B975-B8C622A9215E}" destId="{E0C43D4E-A369-4D36-A70E-117947B9D490}"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2D7C87-01CD-4720-9054-BDA4B283B0F5}"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de-DE"/>
        </a:p>
      </dgm:t>
    </dgm:pt>
    <dgm:pt modelId="{0A0EB4F9-F37F-44E6-A5AC-6F540BA39128}">
      <dgm:prSet/>
      <dgm:spPr/>
      <dgm:t>
        <a:bodyPr/>
        <a:lstStyle/>
        <a:p>
          <a:pPr rtl="0"/>
          <a:r>
            <a:rPr lang="cs-CZ" dirty="0" err="1" smtClean="0"/>
            <a:t>Ein</a:t>
          </a:r>
          <a:r>
            <a:rPr lang="cs-CZ" dirty="0" smtClean="0"/>
            <a:t> </a:t>
          </a:r>
          <a:r>
            <a:rPr lang="cs-CZ" dirty="0" err="1" smtClean="0"/>
            <a:t>Mittel</a:t>
          </a:r>
          <a:r>
            <a:rPr lang="cs-CZ" dirty="0" smtClean="0"/>
            <a:t> </a:t>
          </a:r>
          <a:r>
            <a:rPr lang="cs-CZ" dirty="0" err="1" smtClean="0"/>
            <a:t>zur</a:t>
          </a:r>
          <a:r>
            <a:rPr lang="cs-CZ" dirty="0" smtClean="0"/>
            <a:t> </a:t>
          </a:r>
          <a:r>
            <a:rPr lang="cs-CZ" dirty="0" err="1" smtClean="0"/>
            <a:t>direkten</a:t>
          </a:r>
          <a:r>
            <a:rPr lang="cs-CZ" dirty="0" smtClean="0"/>
            <a:t> </a:t>
          </a:r>
          <a:r>
            <a:rPr lang="cs-CZ" dirty="0" err="1" smtClean="0"/>
            <a:t>Kommunikation</a:t>
          </a:r>
          <a:endParaRPr lang="de-DE" dirty="0"/>
        </a:p>
      </dgm:t>
    </dgm:pt>
    <dgm:pt modelId="{1BB2344B-5B5A-4FEF-B43F-8D515EEDE4A0}" type="parTrans" cxnId="{DBF2D4E5-D9FE-4176-B837-81B81627DC2F}">
      <dgm:prSet/>
      <dgm:spPr/>
      <dgm:t>
        <a:bodyPr/>
        <a:lstStyle/>
        <a:p>
          <a:endParaRPr lang="de-DE"/>
        </a:p>
      </dgm:t>
    </dgm:pt>
    <dgm:pt modelId="{565F974B-815A-4709-B276-C68E94BD52FB}" type="sibTrans" cxnId="{DBF2D4E5-D9FE-4176-B837-81B81627DC2F}">
      <dgm:prSet/>
      <dgm:spPr/>
      <dgm:t>
        <a:bodyPr/>
        <a:lstStyle/>
        <a:p>
          <a:endParaRPr lang="de-DE"/>
        </a:p>
      </dgm:t>
    </dgm:pt>
    <dgm:pt modelId="{6D40735B-8C5A-4592-9B8D-3CFA78E8DC87}">
      <dgm:prSet/>
      <dgm:spPr/>
      <dgm:t>
        <a:bodyPr/>
        <a:lstStyle/>
        <a:p>
          <a:pPr rtl="0"/>
          <a:r>
            <a:rPr lang="cs-CZ" dirty="0" smtClean="0"/>
            <a:t>+ </a:t>
          </a:r>
          <a:r>
            <a:rPr lang="cs-CZ" dirty="0" err="1" smtClean="0"/>
            <a:t>Beziehungsaufbau</a:t>
          </a:r>
          <a:endParaRPr lang="de-DE" dirty="0"/>
        </a:p>
      </dgm:t>
    </dgm:pt>
    <dgm:pt modelId="{6C84AB9B-9EBB-4D0A-8896-5530130A0677}" type="parTrans" cxnId="{2A79AC0D-74AA-43BE-9EEE-2ABD99AADB85}">
      <dgm:prSet/>
      <dgm:spPr/>
      <dgm:t>
        <a:bodyPr/>
        <a:lstStyle/>
        <a:p>
          <a:endParaRPr lang="de-DE"/>
        </a:p>
      </dgm:t>
    </dgm:pt>
    <dgm:pt modelId="{27540B6C-8459-49B7-8CA6-D01EAFE58831}" type="sibTrans" cxnId="{2A79AC0D-74AA-43BE-9EEE-2ABD99AADB85}">
      <dgm:prSet/>
      <dgm:spPr/>
      <dgm:t>
        <a:bodyPr/>
        <a:lstStyle/>
        <a:p>
          <a:endParaRPr lang="de-DE"/>
        </a:p>
      </dgm:t>
    </dgm:pt>
    <dgm:pt modelId="{BF8AE955-2854-4D4A-B802-2D80CC7DED69}" type="pres">
      <dgm:prSet presAssocID="{DA2D7C87-01CD-4720-9054-BDA4B283B0F5}" presName="diagram" presStyleCnt="0">
        <dgm:presLayoutVars>
          <dgm:dir/>
          <dgm:resizeHandles val="exact"/>
        </dgm:presLayoutVars>
      </dgm:prSet>
      <dgm:spPr/>
    </dgm:pt>
    <dgm:pt modelId="{A274DDB0-491A-477E-9F9F-86A9B9CD3C14}" type="pres">
      <dgm:prSet presAssocID="{0A0EB4F9-F37F-44E6-A5AC-6F540BA39128}" presName="arrow" presStyleLbl="node1" presStyleIdx="0" presStyleCnt="2">
        <dgm:presLayoutVars>
          <dgm:bulletEnabled val="1"/>
        </dgm:presLayoutVars>
      </dgm:prSet>
      <dgm:spPr/>
    </dgm:pt>
    <dgm:pt modelId="{2162E554-FD38-4FB0-B905-3A9FF0E77BCE}" type="pres">
      <dgm:prSet presAssocID="{6D40735B-8C5A-4592-9B8D-3CFA78E8DC87}" presName="arrow" presStyleLbl="node1" presStyleIdx="1" presStyleCnt="2">
        <dgm:presLayoutVars>
          <dgm:bulletEnabled val="1"/>
        </dgm:presLayoutVars>
      </dgm:prSet>
      <dgm:spPr/>
    </dgm:pt>
  </dgm:ptLst>
  <dgm:cxnLst>
    <dgm:cxn modelId="{6BF7688B-F09B-46FA-B52B-FEA2304BE2C0}" type="presOf" srcId="{0A0EB4F9-F37F-44E6-A5AC-6F540BA39128}" destId="{A274DDB0-491A-477E-9F9F-86A9B9CD3C14}" srcOrd="0" destOrd="0" presId="urn:microsoft.com/office/officeart/2005/8/layout/arrow5"/>
    <dgm:cxn modelId="{DBF2D4E5-D9FE-4176-B837-81B81627DC2F}" srcId="{DA2D7C87-01CD-4720-9054-BDA4B283B0F5}" destId="{0A0EB4F9-F37F-44E6-A5AC-6F540BA39128}" srcOrd="0" destOrd="0" parTransId="{1BB2344B-5B5A-4FEF-B43F-8D515EEDE4A0}" sibTransId="{565F974B-815A-4709-B276-C68E94BD52FB}"/>
    <dgm:cxn modelId="{655358F5-2925-4EF9-9B89-8167391851F5}" type="presOf" srcId="{DA2D7C87-01CD-4720-9054-BDA4B283B0F5}" destId="{BF8AE955-2854-4D4A-B802-2D80CC7DED69}" srcOrd="0" destOrd="0" presId="urn:microsoft.com/office/officeart/2005/8/layout/arrow5"/>
    <dgm:cxn modelId="{A76B7CF6-F4B8-4579-B1C6-7B21D970FC10}" type="presOf" srcId="{6D40735B-8C5A-4592-9B8D-3CFA78E8DC87}" destId="{2162E554-FD38-4FB0-B905-3A9FF0E77BCE}" srcOrd="0" destOrd="0" presId="urn:microsoft.com/office/officeart/2005/8/layout/arrow5"/>
    <dgm:cxn modelId="{2A79AC0D-74AA-43BE-9EEE-2ABD99AADB85}" srcId="{DA2D7C87-01CD-4720-9054-BDA4B283B0F5}" destId="{6D40735B-8C5A-4592-9B8D-3CFA78E8DC87}" srcOrd="1" destOrd="0" parTransId="{6C84AB9B-9EBB-4D0A-8896-5530130A0677}" sibTransId="{27540B6C-8459-49B7-8CA6-D01EAFE58831}"/>
    <dgm:cxn modelId="{33AB5695-2F71-4A01-BB1A-FE43781AE71B}" type="presParOf" srcId="{BF8AE955-2854-4D4A-B802-2D80CC7DED69}" destId="{A274DDB0-491A-477E-9F9F-86A9B9CD3C14}" srcOrd="0" destOrd="0" presId="urn:microsoft.com/office/officeart/2005/8/layout/arrow5"/>
    <dgm:cxn modelId="{FD145462-8468-4A5C-B0AE-836ED27FCF27}" type="presParOf" srcId="{BF8AE955-2854-4D4A-B802-2D80CC7DED69}" destId="{2162E554-FD38-4FB0-B905-3A9FF0E77BCE}" srcOrd="1" destOrd="0" presId="urn:microsoft.com/office/officeart/2005/8/layout/arrow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8134FA9-7124-4D58-91EB-036A7ECA144C}" type="doc">
      <dgm:prSet loTypeId="urn:microsoft.com/office/officeart/2005/8/layout/arrow2" loCatId="process" qsTypeId="urn:microsoft.com/office/officeart/2005/8/quickstyle/simple1" qsCatId="simple" csTypeId="urn:microsoft.com/office/officeart/2005/8/colors/accent1_2" csCatId="accent1" phldr="1"/>
      <dgm:spPr/>
    </dgm:pt>
    <dgm:pt modelId="{AB8EA6EA-C63F-448B-90F7-1A20CF597300}">
      <dgm:prSet phldrT="[Text]"/>
      <dgm:spPr/>
      <dgm:t>
        <a:bodyPr/>
        <a:lstStyle/>
        <a:p>
          <a:r>
            <a:rPr lang="cs-CZ" dirty="0" err="1" smtClean="0"/>
            <a:t>sinnliche</a:t>
          </a:r>
          <a:endParaRPr lang="de-DE" dirty="0"/>
        </a:p>
      </dgm:t>
    </dgm:pt>
    <dgm:pt modelId="{E9BD5730-25B8-4FC5-8CAD-7E8168EE2D5F}" type="parTrans" cxnId="{6D1FF8FD-75D1-420D-B5D6-D885A276B417}">
      <dgm:prSet/>
      <dgm:spPr/>
      <dgm:t>
        <a:bodyPr/>
        <a:lstStyle/>
        <a:p>
          <a:endParaRPr lang="de-DE"/>
        </a:p>
      </dgm:t>
    </dgm:pt>
    <dgm:pt modelId="{BCA2D5C1-0BFE-4B37-A03E-080D93515175}" type="sibTrans" cxnId="{6D1FF8FD-75D1-420D-B5D6-D885A276B417}">
      <dgm:prSet/>
      <dgm:spPr/>
      <dgm:t>
        <a:bodyPr/>
        <a:lstStyle/>
        <a:p>
          <a:endParaRPr lang="de-DE"/>
        </a:p>
      </dgm:t>
    </dgm:pt>
    <dgm:pt modelId="{01E4713B-707F-42BE-A55C-31B5995E2C7E}">
      <dgm:prSet phldrT="[Text]"/>
      <dgm:spPr/>
      <dgm:t>
        <a:bodyPr/>
        <a:lstStyle/>
        <a:p>
          <a:r>
            <a:rPr lang="cs-CZ" dirty="0" err="1" smtClean="0"/>
            <a:t>physische</a:t>
          </a:r>
          <a:endParaRPr lang="de-DE" dirty="0"/>
        </a:p>
      </dgm:t>
    </dgm:pt>
    <dgm:pt modelId="{7134B559-A276-422D-8757-17AE564A0EB8}" type="parTrans" cxnId="{7DE121A7-3538-4B45-AE7F-51730F6472B3}">
      <dgm:prSet/>
      <dgm:spPr/>
      <dgm:t>
        <a:bodyPr/>
        <a:lstStyle/>
        <a:p>
          <a:endParaRPr lang="de-DE"/>
        </a:p>
      </dgm:t>
    </dgm:pt>
    <dgm:pt modelId="{7A85D901-7A5D-4AAE-B30D-60E7DC136836}" type="sibTrans" cxnId="{7DE121A7-3538-4B45-AE7F-51730F6472B3}">
      <dgm:prSet/>
      <dgm:spPr/>
      <dgm:t>
        <a:bodyPr/>
        <a:lstStyle/>
        <a:p>
          <a:endParaRPr lang="de-DE"/>
        </a:p>
      </dgm:t>
    </dgm:pt>
    <dgm:pt modelId="{AF461676-DF61-47E8-9322-E907B2381AB9}">
      <dgm:prSet phldrT="[Text]"/>
      <dgm:spPr/>
      <dgm:t>
        <a:bodyPr/>
        <a:lstStyle/>
        <a:p>
          <a:r>
            <a:rPr lang="cs-CZ" dirty="0" err="1" smtClean="0"/>
            <a:t>Emotionale</a:t>
          </a:r>
          <a:endParaRPr lang="de-DE" dirty="0"/>
        </a:p>
      </dgm:t>
    </dgm:pt>
    <dgm:pt modelId="{37C11638-AC15-4A42-A483-40187BBF3F22}" type="parTrans" cxnId="{AE96CDBE-331E-43DD-96D0-693D4A76C256}">
      <dgm:prSet/>
      <dgm:spPr/>
      <dgm:t>
        <a:bodyPr/>
        <a:lstStyle/>
        <a:p>
          <a:endParaRPr lang="de-DE"/>
        </a:p>
      </dgm:t>
    </dgm:pt>
    <dgm:pt modelId="{62B3AE59-3F4F-4B67-AB1C-2623F36856C6}" type="sibTrans" cxnId="{AE96CDBE-331E-43DD-96D0-693D4A76C256}">
      <dgm:prSet/>
      <dgm:spPr/>
      <dgm:t>
        <a:bodyPr/>
        <a:lstStyle/>
        <a:p>
          <a:endParaRPr lang="de-DE"/>
        </a:p>
      </dgm:t>
    </dgm:pt>
    <dgm:pt modelId="{30CA9861-0520-4963-BB19-4BF5AE2C6672}">
      <dgm:prSet phldrT="[Text]"/>
      <dgm:spPr/>
      <dgm:t>
        <a:bodyPr/>
        <a:lstStyle/>
        <a:p>
          <a:r>
            <a:rPr lang="cs-CZ" dirty="0" err="1" smtClean="0"/>
            <a:t>Kognitive</a:t>
          </a:r>
          <a:endParaRPr lang="de-DE" dirty="0"/>
        </a:p>
      </dgm:t>
    </dgm:pt>
    <dgm:pt modelId="{BAABA998-A656-4951-AB21-70295F47DB7B}" type="parTrans" cxnId="{8519141A-31EC-4D7B-9876-9C611730E871}">
      <dgm:prSet/>
      <dgm:spPr/>
      <dgm:t>
        <a:bodyPr/>
        <a:lstStyle/>
        <a:p>
          <a:endParaRPr lang="de-DE"/>
        </a:p>
      </dgm:t>
    </dgm:pt>
    <dgm:pt modelId="{24336897-FAD7-4190-B4E0-AD754DC09CA1}" type="sibTrans" cxnId="{8519141A-31EC-4D7B-9876-9C611730E871}">
      <dgm:prSet/>
      <dgm:spPr/>
      <dgm:t>
        <a:bodyPr/>
        <a:lstStyle/>
        <a:p>
          <a:endParaRPr lang="de-DE"/>
        </a:p>
      </dgm:t>
    </dgm:pt>
    <dgm:pt modelId="{4B9DBF54-E20F-4637-8575-CD11A481D5FB}">
      <dgm:prSet phldrT="[Text]"/>
      <dgm:spPr/>
      <dgm:t>
        <a:bodyPr/>
        <a:lstStyle/>
        <a:p>
          <a:r>
            <a:rPr lang="cs-CZ" dirty="0" err="1" smtClean="0"/>
            <a:t>soziale</a:t>
          </a:r>
          <a:endParaRPr lang="de-DE" dirty="0"/>
        </a:p>
      </dgm:t>
    </dgm:pt>
    <dgm:pt modelId="{5CD00078-11B6-4BDF-B58F-C1180F3A63E2}" type="parTrans" cxnId="{9F3B0B0F-3605-4910-B225-DA122EB28254}">
      <dgm:prSet/>
      <dgm:spPr/>
      <dgm:t>
        <a:bodyPr/>
        <a:lstStyle/>
        <a:p>
          <a:endParaRPr lang="de-DE"/>
        </a:p>
      </dgm:t>
    </dgm:pt>
    <dgm:pt modelId="{029DA39A-9676-40B0-AAE5-961388FCCCC3}" type="sibTrans" cxnId="{9F3B0B0F-3605-4910-B225-DA122EB28254}">
      <dgm:prSet/>
      <dgm:spPr/>
      <dgm:t>
        <a:bodyPr/>
        <a:lstStyle/>
        <a:p>
          <a:endParaRPr lang="de-DE"/>
        </a:p>
      </dgm:t>
    </dgm:pt>
    <dgm:pt modelId="{934C8D6C-CDED-49EF-84E8-48B1695084E1}" type="pres">
      <dgm:prSet presAssocID="{38134FA9-7124-4D58-91EB-036A7ECA144C}" presName="arrowDiagram" presStyleCnt="0">
        <dgm:presLayoutVars>
          <dgm:chMax val="5"/>
          <dgm:dir/>
          <dgm:resizeHandles val="exact"/>
        </dgm:presLayoutVars>
      </dgm:prSet>
      <dgm:spPr/>
    </dgm:pt>
    <dgm:pt modelId="{7A5CB8E7-A07C-4765-862F-B0192332F05B}" type="pres">
      <dgm:prSet presAssocID="{38134FA9-7124-4D58-91EB-036A7ECA144C}" presName="arrow" presStyleLbl="bgShp" presStyleIdx="0" presStyleCnt="1"/>
      <dgm:spPr/>
    </dgm:pt>
    <dgm:pt modelId="{1E3666C9-2CF8-468B-B14C-0DCB63AD5407}" type="pres">
      <dgm:prSet presAssocID="{38134FA9-7124-4D58-91EB-036A7ECA144C}" presName="arrowDiagram5" presStyleCnt="0"/>
      <dgm:spPr/>
    </dgm:pt>
    <dgm:pt modelId="{72246EC9-9A5F-4865-B724-24007F548452}" type="pres">
      <dgm:prSet presAssocID="{AB8EA6EA-C63F-448B-90F7-1A20CF597300}" presName="bullet5a" presStyleLbl="node1" presStyleIdx="0" presStyleCnt="5"/>
      <dgm:spPr/>
    </dgm:pt>
    <dgm:pt modelId="{D8EC20D8-EB55-4A51-944A-90BDE64F4E11}" type="pres">
      <dgm:prSet presAssocID="{AB8EA6EA-C63F-448B-90F7-1A20CF597300}" presName="textBox5a" presStyleLbl="revTx" presStyleIdx="0" presStyleCnt="5">
        <dgm:presLayoutVars>
          <dgm:bulletEnabled val="1"/>
        </dgm:presLayoutVars>
      </dgm:prSet>
      <dgm:spPr/>
    </dgm:pt>
    <dgm:pt modelId="{D43F68F6-D359-4D56-A959-4B342D178E6D}" type="pres">
      <dgm:prSet presAssocID="{01E4713B-707F-42BE-A55C-31B5995E2C7E}" presName="bullet5b" presStyleLbl="node1" presStyleIdx="1" presStyleCnt="5"/>
      <dgm:spPr/>
    </dgm:pt>
    <dgm:pt modelId="{F379BA51-37EA-4C55-A50B-0BFB3BC8F784}" type="pres">
      <dgm:prSet presAssocID="{01E4713B-707F-42BE-A55C-31B5995E2C7E}" presName="textBox5b" presStyleLbl="revTx" presStyleIdx="1" presStyleCnt="5">
        <dgm:presLayoutVars>
          <dgm:bulletEnabled val="1"/>
        </dgm:presLayoutVars>
      </dgm:prSet>
      <dgm:spPr/>
    </dgm:pt>
    <dgm:pt modelId="{A1ACBF15-B630-420B-B970-E881AC19AB70}" type="pres">
      <dgm:prSet presAssocID="{AF461676-DF61-47E8-9322-E907B2381AB9}" presName="bullet5c" presStyleLbl="node1" presStyleIdx="2" presStyleCnt="5"/>
      <dgm:spPr/>
    </dgm:pt>
    <dgm:pt modelId="{34D06B61-409C-42A1-8AB9-8560842B12E8}" type="pres">
      <dgm:prSet presAssocID="{AF461676-DF61-47E8-9322-E907B2381AB9}" presName="textBox5c" presStyleLbl="revTx" presStyleIdx="2" presStyleCnt="5">
        <dgm:presLayoutVars>
          <dgm:bulletEnabled val="1"/>
        </dgm:presLayoutVars>
      </dgm:prSet>
      <dgm:spPr/>
    </dgm:pt>
    <dgm:pt modelId="{0BBB16AF-68DC-4B7A-B19B-FF878F3CB301}" type="pres">
      <dgm:prSet presAssocID="{30CA9861-0520-4963-BB19-4BF5AE2C6672}" presName="bullet5d" presStyleLbl="node1" presStyleIdx="3" presStyleCnt="5"/>
      <dgm:spPr/>
    </dgm:pt>
    <dgm:pt modelId="{D47259F2-8461-4335-AE45-ED5A4F0F1E8A}" type="pres">
      <dgm:prSet presAssocID="{30CA9861-0520-4963-BB19-4BF5AE2C6672}" presName="textBox5d" presStyleLbl="revTx" presStyleIdx="3" presStyleCnt="5">
        <dgm:presLayoutVars>
          <dgm:bulletEnabled val="1"/>
        </dgm:presLayoutVars>
      </dgm:prSet>
      <dgm:spPr/>
    </dgm:pt>
    <dgm:pt modelId="{E97909BF-E061-45B4-8E61-E38D76CE5D78}" type="pres">
      <dgm:prSet presAssocID="{4B9DBF54-E20F-4637-8575-CD11A481D5FB}" presName="bullet5e" presStyleLbl="node1" presStyleIdx="4" presStyleCnt="5"/>
      <dgm:spPr/>
    </dgm:pt>
    <dgm:pt modelId="{297404B1-2DC3-46F5-9204-527C7FABEE0E}" type="pres">
      <dgm:prSet presAssocID="{4B9DBF54-E20F-4637-8575-CD11A481D5FB}" presName="textBox5e" presStyleLbl="revTx" presStyleIdx="4" presStyleCnt="5">
        <dgm:presLayoutVars>
          <dgm:bulletEnabled val="1"/>
        </dgm:presLayoutVars>
      </dgm:prSet>
      <dgm:spPr/>
    </dgm:pt>
  </dgm:ptLst>
  <dgm:cxnLst>
    <dgm:cxn modelId="{9F3B0B0F-3605-4910-B225-DA122EB28254}" srcId="{38134FA9-7124-4D58-91EB-036A7ECA144C}" destId="{4B9DBF54-E20F-4637-8575-CD11A481D5FB}" srcOrd="4" destOrd="0" parTransId="{5CD00078-11B6-4BDF-B58F-C1180F3A63E2}" sibTransId="{029DA39A-9676-40B0-AAE5-961388FCCCC3}"/>
    <dgm:cxn modelId="{7DE121A7-3538-4B45-AE7F-51730F6472B3}" srcId="{38134FA9-7124-4D58-91EB-036A7ECA144C}" destId="{01E4713B-707F-42BE-A55C-31B5995E2C7E}" srcOrd="1" destOrd="0" parTransId="{7134B559-A276-422D-8757-17AE564A0EB8}" sibTransId="{7A85D901-7A5D-4AAE-B30D-60E7DC136836}"/>
    <dgm:cxn modelId="{1A81A6E7-BF5F-40F5-821C-08DEDC7B53B8}" type="presOf" srcId="{AB8EA6EA-C63F-448B-90F7-1A20CF597300}" destId="{D8EC20D8-EB55-4A51-944A-90BDE64F4E11}" srcOrd="0" destOrd="0" presId="urn:microsoft.com/office/officeart/2005/8/layout/arrow2"/>
    <dgm:cxn modelId="{AE96CDBE-331E-43DD-96D0-693D4A76C256}" srcId="{38134FA9-7124-4D58-91EB-036A7ECA144C}" destId="{AF461676-DF61-47E8-9322-E907B2381AB9}" srcOrd="2" destOrd="0" parTransId="{37C11638-AC15-4A42-A483-40187BBF3F22}" sibTransId="{62B3AE59-3F4F-4B67-AB1C-2623F36856C6}"/>
    <dgm:cxn modelId="{42C98FD9-68B6-455D-A812-03A14CF8CC1E}" type="presOf" srcId="{4B9DBF54-E20F-4637-8575-CD11A481D5FB}" destId="{297404B1-2DC3-46F5-9204-527C7FABEE0E}" srcOrd="0" destOrd="0" presId="urn:microsoft.com/office/officeart/2005/8/layout/arrow2"/>
    <dgm:cxn modelId="{BAFC1A4E-EBD5-41F1-809D-ECEA841539E4}" type="presOf" srcId="{38134FA9-7124-4D58-91EB-036A7ECA144C}" destId="{934C8D6C-CDED-49EF-84E8-48B1695084E1}" srcOrd="0" destOrd="0" presId="urn:microsoft.com/office/officeart/2005/8/layout/arrow2"/>
    <dgm:cxn modelId="{8519141A-31EC-4D7B-9876-9C611730E871}" srcId="{38134FA9-7124-4D58-91EB-036A7ECA144C}" destId="{30CA9861-0520-4963-BB19-4BF5AE2C6672}" srcOrd="3" destOrd="0" parTransId="{BAABA998-A656-4951-AB21-70295F47DB7B}" sibTransId="{24336897-FAD7-4190-B4E0-AD754DC09CA1}"/>
    <dgm:cxn modelId="{5625B4F9-4747-466D-BCE0-DD5BEE670F41}" type="presOf" srcId="{01E4713B-707F-42BE-A55C-31B5995E2C7E}" destId="{F379BA51-37EA-4C55-A50B-0BFB3BC8F784}" srcOrd="0" destOrd="0" presId="urn:microsoft.com/office/officeart/2005/8/layout/arrow2"/>
    <dgm:cxn modelId="{19BE8531-85DE-4BD7-8D00-B16A4BF1A4C5}" type="presOf" srcId="{30CA9861-0520-4963-BB19-4BF5AE2C6672}" destId="{D47259F2-8461-4335-AE45-ED5A4F0F1E8A}" srcOrd="0" destOrd="0" presId="urn:microsoft.com/office/officeart/2005/8/layout/arrow2"/>
    <dgm:cxn modelId="{6D1FF8FD-75D1-420D-B5D6-D885A276B417}" srcId="{38134FA9-7124-4D58-91EB-036A7ECA144C}" destId="{AB8EA6EA-C63F-448B-90F7-1A20CF597300}" srcOrd="0" destOrd="0" parTransId="{E9BD5730-25B8-4FC5-8CAD-7E8168EE2D5F}" sibTransId="{BCA2D5C1-0BFE-4B37-A03E-080D93515175}"/>
    <dgm:cxn modelId="{FBCEB0FA-6091-4E8F-A79D-BE1BBD027492}" type="presOf" srcId="{AF461676-DF61-47E8-9322-E907B2381AB9}" destId="{34D06B61-409C-42A1-8AB9-8560842B12E8}" srcOrd="0" destOrd="0" presId="urn:microsoft.com/office/officeart/2005/8/layout/arrow2"/>
    <dgm:cxn modelId="{4B3E98B1-252B-4A2B-98F9-8C6BBC7E4E6A}" type="presParOf" srcId="{934C8D6C-CDED-49EF-84E8-48B1695084E1}" destId="{7A5CB8E7-A07C-4765-862F-B0192332F05B}" srcOrd="0" destOrd="0" presId="urn:microsoft.com/office/officeart/2005/8/layout/arrow2"/>
    <dgm:cxn modelId="{F6FDBB70-8259-4DD4-9563-CDCBA51B2AC0}" type="presParOf" srcId="{934C8D6C-CDED-49EF-84E8-48B1695084E1}" destId="{1E3666C9-2CF8-468B-B14C-0DCB63AD5407}" srcOrd="1" destOrd="0" presId="urn:microsoft.com/office/officeart/2005/8/layout/arrow2"/>
    <dgm:cxn modelId="{975F5590-9F9A-4CBC-9766-E1C23B0806D6}" type="presParOf" srcId="{1E3666C9-2CF8-468B-B14C-0DCB63AD5407}" destId="{72246EC9-9A5F-4865-B724-24007F548452}" srcOrd="0" destOrd="0" presId="urn:microsoft.com/office/officeart/2005/8/layout/arrow2"/>
    <dgm:cxn modelId="{C3A2E642-1A10-4537-B3C9-707BD4E10A7F}" type="presParOf" srcId="{1E3666C9-2CF8-468B-B14C-0DCB63AD5407}" destId="{D8EC20D8-EB55-4A51-944A-90BDE64F4E11}" srcOrd="1" destOrd="0" presId="urn:microsoft.com/office/officeart/2005/8/layout/arrow2"/>
    <dgm:cxn modelId="{DE5834F7-3873-4758-A54C-70C4F084D7B0}" type="presParOf" srcId="{1E3666C9-2CF8-468B-B14C-0DCB63AD5407}" destId="{D43F68F6-D359-4D56-A959-4B342D178E6D}" srcOrd="2" destOrd="0" presId="urn:microsoft.com/office/officeart/2005/8/layout/arrow2"/>
    <dgm:cxn modelId="{DCA81F9F-063E-43BB-AC0A-9F4142134743}" type="presParOf" srcId="{1E3666C9-2CF8-468B-B14C-0DCB63AD5407}" destId="{F379BA51-37EA-4C55-A50B-0BFB3BC8F784}" srcOrd="3" destOrd="0" presId="urn:microsoft.com/office/officeart/2005/8/layout/arrow2"/>
    <dgm:cxn modelId="{D6629BAE-E3C8-4213-B58C-F8B7FA737C2E}" type="presParOf" srcId="{1E3666C9-2CF8-468B-B14C-0DCB63AD5407}" destId="{A1ACBF15-B630-420B-B970-E881AC19AB70}" srcOrd="4" destOrd="0" presId="urn:microsoft.com/office/officeart/2005/8/layout/arrow2"/>
    <dgm:cxn modelId="{77534E1E-198B-4A5B-9BA8-2F5A7565DAD9}" type="presParOf" srcId="{1E3666C9-2CF8-468B-B14C-0DCB63AD5407}" destId="{34D06B61-409C-42A1-8AB9-8560842B12E8}" srcOrd="5" destOrd="0" presId="urn:microsoft.com/office/officeart/2005/8/layout/arrow2"/>
    <dgm:cxn modelId="{C169BE7F-7FD0-473C-B473-10660AC1BA73}" type="presParOf" srcId="{1E3666C9-2CF8-468B-B14C-0DCB63AD5407}" destId="{0BBB16AF-68DC-4B7A-B19B-FF878F3CB301}" srcOrd="6" destOrd="0" presId="urn:microsoft.com/office/officeart/2005/8/layout/arrow2"/>
    <dgm:cxn modelId="{756678FA-A03E-4BE3-86AA-74C4235C8BEE}" type="presParOf" srcId="{1E3666C9-2CF8-468B-B14C-0DCB63AD5407}" destId="{D47259F2-8461-4335-AE45-ED5A4F0F1E8A}" srcOrd="7" destOrd="0" presId="urn:microsoft.com/office/officeart/2005/8/layout/arrow2"/>
    <dgm:cxn modelId="{89B8F73F-0AA3-4228-87F1-CB19BBC2720C}" type="presParOf" srcId="{1E3666C9-2CF8-468B-B14C-0DCB63AD5407}" destId="{E97909BF-E061-45B4-8E61-E38D76CE5D78}" srcOrd="8" destOrd="0" presId="urn:microsoft.com/office/officeart/2005/8/layout/arrow2"/>
    <dgm:cxn modelId="{BA097087-0EED-4A0F-8A47-A4937E4E956F}" type="presParOf" srcId="{1E3666C9-2CF8-468B-B14C-0DCB63AD5407}" destId="{297404B1-2DC3-46F5-9204-527C7FABEE0E}" srcOrd="9"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301EF3-B212-47CE-ACE9-E892EDAD573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de-DE"/>
        </a:p>
      </dgm:t>
    </dgm:pt>
    <dgm:pt modelId="{734CB921-A626-48B9-B399-49F7C3604018}">
      <dgm:prSet/>
      <dgm:spPr/>
      <dgm:t>
        <a:bodyPr/>
        <a:lstStyle/>
        <a:p>
          <a:pPr rtl="0"/>
          <a:r>
            <a:rPr lang="cs-CZ" dirty="0" err="1" smtClean="0"/>
            <a:t>Rollenspiele</a:t>
          </a:r>
          <a:endParaRPr lang="cs-CZ" dirty="0"/>
        </a:p>
      </dgm:t>
    </dgm:pt>
    <dgm:pt modelId="{36E11624-4C3D-40D8-9351-F0A6B1B89920}" type="parTrans" cxnId="{ADF4CF6B-5609-42AB-9A9A-FCA4EBA53E00}">
      <dgm:prSet/>
      <dgm:spPr/>
      <dgm:t>
        <a:bodyPr/>
        <a:lstStyle/>
        <a:p>
          <a:endParaRPr lang="de-DE"/>
        </a:p>
      </dgm:t>
    </dgm:pt>
    <dgm:pt modelId="{DC0DE766-941B-4956-8428-B280C7F206A4}" type="sibTrans" cxnId="{ADF4CF6B-5609-42AB-9A9A-FCA4EBA53E00}">
      <dgm:prSet/>
      <dgm:spPr/>
      <dgm:t>
        <a:bodyPr/>
        <a:lstStyle/>
        <a:p>
          <a:endParaRPr lang="de-DE"/>
        </a:p>
      </dgm:t>
    </dgm:pt>
    <dgm:pt modelId="{D02B9E58-0612-463C-B0BC-05CF9F9E1374}">
      <dgm:prSet/>
      <dgm:spPr/>
      <dgm:t>
        <a:bodyPr/>
        <a:lstStyle/>
        <a:p>
          <a:pPr rtl="0"/>
          <a:r>
            <a:rPr lang="cs-CZ" dirty="0" smtClean="0"/>
            <a:t>Pantomime</a:t>
          </a:r>
          <a:endParaRPr lang="cs-CZ" dirty="0"/>
        </a:p>
      </dgm:t>
    </dgm:pt>
    <dgm:pt modelId="{0607D9B1-30B2-4CAC-9956-C3A0C8099F04}" type="parTrans" cxnId="{2C5FC5F5-3AA0-487C-9BE0-A0303EFBD305}">
      <dgm:prSet/>
      <dgm:spPr/>
      <dgm:t>
        <a:bodyPr/>
        <a:lstStyle/>
        <a:p>
          <a:endParaRPr lang="de-DE"/>
        </a:p>
      </dgm:t>
    </dgm:pt>
    <dgm:pt modelId="{924ED9D5-05A1-4796-80FF-0809E33979EE}" type="sibTrans" cxnId="{2C5FC5F5-3AA0-487C-9BE0-A0303EFBD305}">
      <dgm:prSet/>
      <dgm:spPr/>
      <dgm:t>
        <a:bodyPr/>
        <a:lstStyle/>
        <a:p>
          <a:endParaRPr lang="de-DE"/>
        </a:p>
      </dgm:t>
    </dgm:pt>
    <dgm:pt modelId="{777E52C9-447F-4093-86C7-D773598F4EA6}">
      <dgm:prSet/>
      <dgm:spPr/>
      <dgm:t>
        <a:bodyPr/>
        <a:lstStyle/>
        <a:p>
          <a:pPr rtl="0"/>
          <a:endParaRPr lang="cs-CZ" dirty="0"/>
        </a:p>
      </dgm:t>
    </dgm:pt>
    <dgm:pt modelId="{D4D9CFF8-721A-497B-BE8D-A565D0484393}" type="parTrans" cxnId="{B7F1C3FB-B2CA-4D98-812C-0AF293782FD5}">
      <dgm:prSet/>
      <dgm:spPr/>
      <dgm:t>
        <a:bodyPr/>
        <a:lstStyle/>
        <a:p>
          <a:endParaRPr lang="de-DE"/>
        </a:p>
      </dgm:t>
    </dgm:pt>
    <dgm:pt modelId="{4B26A077-41F2-499F-A7E9-D9D15A2CA1DE}" type="sibTrans" cxnId="{B7F1C3FB-B2CA-4D98-812C-0AF293782FD5}">
      <dgm:prSet/>
      <dgm:spPr/>
      <dgm:t>
        <a:bodyPr/>
        <a:lstStyle/>
        <a:p>
          <a:endParaRPr lang="de-DE"/>
        </a:p>
      </dgm:t>
    </dgm:pt>
    <dgm:pt modelId="{227B904E-9EC0-4926-A2C5-480202E65B66}">
      <dgm:prSet/>
      <dgm:spPr/>
      <dgm:t>
        <a:bodyPr/>
        <a:lstStyle/>
        <a:p>
          <a:pPr rtl="0"/>
          <a:r>
            <a:rPr lang="cs-CZ" dirty="0" err="1" smtClean="0"/>
            <a:t>Stimmübungen</a:t>
          </a:r>
          <a:endParaRPr lang="cs-CZ" dirty="0"/>
        </a:p>
      </dgm:t>
    </dgm:pt>
    <dgm:pt modelId="{B34158E7-246B-4C5A-8F5A-2C9B706D81D3}" type="parTrans" cxnId="{59049B73-82E2-49AE-B7AD-C9EB16009A41}">
      <dgm:prSet/>
      <dgm:spPr/>
      <dgm:t>
        <a:bodyPr/>
        <a:lstStyle/>
        <a:p>
          <a:endParaRPr lang="de-DE"/>
        </a:p>
      </dgm:t>
    </dgm:pt>
    <dgm:pt modelId="{82BD7CE3-E463-46B8-BE1D-76F1822D2FC4}" type="sibTrans" cxnId="{59049B73-82E2-49AE-B7AD-C9EB16009A41}">
      <dgm:prSet/>
      <dgm:spPr/>
      <dgm:t>
        <a:bodyPr/>
        <a:lstStyle/>
        <a:p>
          <a:endParaRPr lang="de-DE"/>
        </a:p>
      </dgm:t>
    </dgm:pt>
    <dgm:pt modelId="{A0CB8127-C660-43D2-9151-2A5328FBC7A5}">
      <dgm:prSet/>
      <dgm:spPr/>
      <dgm:t>
        <a:bodyPr/>
        <a:lstStyle/>
        <a:p>
          <a:pPr rtl="0"/>
          <a:r>
            <a:rPr lang="cs-CZ" dirty="0" err="1" smtClean="0"/>
            <a:t>Entspannungsübungen</a:t>
          </a:r>
          <a:endParaRPr lang="cs-CZ" dirty="0"/>
        </a:p>
      </dgm:t>
    </dgm:pt>
    <dgm:pt modelId="{AA248080-2BE6-45D1-97A3-742F7B72EC3A}" type="parTrans" cxnId="{5228DBC2-45FC-4F32-9875-7C9375C36BC1}">
      <dgm:prSet/>
      <dgm:spPr/>
      <dgm:t>
        <a:bodyPr/>
        <a:lstStyle/>
        <a:p>
          <a:endParaRPr lang="de-DE"/>
        </a:p>
      </dgm:t>
    </dgm:pt>
    <dgm:pt modelId="{D858EEF5-7FC4-4D6D-BEA5-07CF1E1066AF}" type="sibTrans" cxnId="{5228DBC2-45FC-4F32-9875-7C9375C36BC1}">
      <dgm:prSet/>
      <dgm:spPr/>
      <dgm:t>
        <a:bodyPr/>
        <a:lstStyle/>
        <a:p>
          <a:endParaRPr lang="de-DE"/>
        </a:p>
      </dgm:t>
    </dgm:pt>
    <dgm:pt modelId="{84398FA4-F8C9-4EC9-9F7A-2D96FFEA8DCA}">
      <dgm:prSet/>
      <dgm:spPr/>
      <dgm:t>
        <a:bodyPr/>
        <a:lstStyle/>
        <a:p>
          <a:pPr rtl="0"/>
          <a:r>
            <a:rPr lang="cs-CZ" dirty="0" err="1" smtClean="0"/>
            <a:t>Aufwärmübungen</a:t>
          </a:r>
          <a:endParaRPr lang="cs-CZ" dirty="0"/>
        </a:p>
      </dgm:t>
    </dgm:pt>
    <dgm:pt modelId="{349E63B3-020A-4A04-A050-25962F863F6E}" type="parTrans" cxnId="{ADDD840B-4D6D-44B0-A160-948267252710}">
      <dgm:prSet/>
      <dgm:spPr/>
      <dgm:t>
        <a:bodyPr/>
        <a:lstStyle/>
        <a:p>
          <a:endParaRPr lang="de-DE"/>
        </a:p>
      </dgm:t>
    </dgm:pt>
    <dgm:pt modelId="{33873FC8-F7D0-44E9-882B-DAC267DA5431}" type="sibTrans" cxnId="{ADDD840B-4D6D-44B0-A160-948267252710}">
      <dgm:prSet/>
      <dgm:spPr/>
      <dgm:t>
        <a:bodyPr/>
        <a:lstStyle/>
        <a:p>
          <a:endParaRPr lang="de-DE"/>
        </a:p>
      </dgm:t>
    </dgm:pt>
    <dgm:pt modelId="{74230E75-C90F-4E24-865C-B5CE098DC51A}">
      <dgm:prSet/>
      <dgm:spPr/>
      <dgm:t>
        <a:bodyPr/>
        <a:lstStyle/>
        <a:p>
          <a:pPr rtl="0"/>
          <a:r>
            <a:rPr lang="cs-CZ" dirty="0" err="1" smtClean="0"/>
            <a:t>Atemübungen</a:t>
          </a:r>
          <a:endParaRPr lang="de-DE" dirty="0"/>
        </a:p>
      </dgm:t>
    </dgm:pt>
    <dgm:pt modelId="{DC5119D5-8D6C-4893-B0CB-2F2D7D54668E}" type="parTrans" cxnId="{A2CD3A8E-4985-4A19-9391-09054A96F08B}">
      <dgm:prSet/>
      <dgm:spPr/>
      <dgm:t>
        <a:bodyPr/>
        <a:lstStyle/>
        <a:p>
          <a:endParaRPr lang="de-DE"/>
        </a:p>
      </dgm:t>
    </dgm:pt>
    <dgm:pt modelId="{E2B23FF2-BE8A-4F08-8A02-E4BFAC64ECF3}" type="sibTrans" cxnId="{A2CD3A8E-4985-4A19-9391-09054A96F08B}">
      <dgm:prSet/>
      <dgm:spPr/>
      <dgm:t>
        <a:bodyPr/>
        <a:lstStyle/>
        <a:p>
          <a:endParaRPr lang="de-DE"/>
        </a:p>
      </dgm:t>
    </dgm:pt>
    <dgm:pt modelId="{A943C6DF-6579-49A1-B75B-94C837DBD57C}" type="pres">
      <dgm:prSet presAssocID="{31301EF3-B212-47CE-ACE9-E892EDAD5737}" presName="linear" presStyleCnt="0">
        <dgm:presLayoutVars>
          <dgm:animLvl val="lvl"/>
          <dgm:resizeHandles val="exact"/>
        </dgm:presLayoutVars>
      </dgm:prSet>
      <dgm:spPr/>
    </dgm:pt>
    <dgm:pt modelId="{BC9C7F4B-FD97-4754-A2F1-3B77E770FADF}" type="pres">
      <dgm:prSet presAssocID="{734CB921-A626-48B9-B399-49F7C3604018}" presName="parentText" presStyleLbl="node1" presStyleIdx="0" presStyleCnt="7">
        <dgm:presLayoutVars>
          <dgm:chMax val="0"/>
          <dgm:bulletEnabled val="1"/>
        </dgm:presLayoutVars>
      </dgm:prSet>
      <dgm:spPr/>
    </dgm:pt>
    <dgm:pt modelId="{88BF558E-7590-4D98-A296-369AED82A18D}" type="pres">
      <dgm:prSet presAssocID="{DC0DE766-941B-4956-8428-B280C7F206A4}" presName="spacer" presStyleCnt="0"/>
      <dgm:spPr/>
    </dgm:pt>
    <dgm:pt modelId="{3CCA9AE8-D20A-4B09-B97A-00840333BFFF}" type="pres">
      <dgm:prSet presAssocID="{D02B9E58-0612-463C-B0BC-05CF9F9E1374}" presName="parentText" presStyleLbl="node1" presStyleIdx="1" presStyleCnt="7">
        <dgm:presLayoutVars>
          <dgm:chMax val="0"/>
          <dgm:bulletEnabled val="1"/>
        </dgm:presLayoutVars>
      </dgm:prSet>
      <dgm:spPr/>
    </dgm:pt>
    <dgm:pt modelId="{05B98293-F46E-4502-A142-6D25D819F616}" type="pres">
      <dgm:prSet presAssocID="{924ED9D5-05A1-4796-80FF-0809E33979EE}" presName="spacer" presStyleCnt="0"/>
      <dgm:spPr/>
    </dgm:pt>
    <dgm:pt modelId="{AF22C10A-C08F-40E8-926D-02194A1A50F2}" type="pres">
      <dgm:prSet presAssocID="{777E52C9-447F-4093-86C7-D773598F4EA6}" presName="parentText" presStyleLbl="node1" presStyleIdx="2" presStyleCnt="7">
        <dgm:presLayoutVars>
          <dgm:chMax val="0"/>
          <dgm:bulletEnabled val="1"/>
        </dgm:presLayoutVars>
      </dgm:prSet>
      <dgm:spPr/>
    </dgm:pt>
    <dgm:pt modelId="{ACF878C7-4ECF-405F-878B-2465A1650837}" type="pres">
      <dgm:prSet presAssocID="{4B26A077-41F2-499F-A7E9-D9D15A2CA1DE}" presName="spacer" presStyleCnt="0"/>
      <dgm:spPr/>
    </dgm:pt>
    <dgm:pt modelId="{1F953C67-3027-4821-8B62-954FC59686B9}" type="pres">
      <dgm:prSet presAssocID="{227B904E-9EC0-4926-A2C5-480202E65B66}" presName="parentText" presStyleLbl="node1" presStyleIdx="3" presStyleCnt="7">
        <dgm:presLayoutVars>
          <dgm:chMax val="0"/>
          <dgm:bulletEnabled val="1"/>
        </dgm:presLayoutVars>
      </dgm:prSet>
      <dgm:spPr/>
    </dgm:pt>
    <dgm:pt modelId="{1338B5A2-862F-46DC-A49B-B2B1FE86D4ED}" type="pres">
      <dgm:prSet presAssocID="{82BD7CE3-E463-46B8-BE1D-76F1822D2FC4}" presName="spacer" presStyleCnt="0"/>
      <dgm:spPr/>
    </dgm:pt>
    <dgm:pt modelId="{875A603E-476A-4204-83E1-59C4C510874C}" type="pres">
      <dgm:prSet presAssocID="{A0CB8127-C660-43D2-9151-2A5328FBC7A5}" presName="parentText" presStyleLbl="node1" presStyleIdx="4" presStyleCnt="7">
        <dgm:presLayoutVars>
          <dgm:chMax val="0"/>
          <dgm:bulletEnabled val="1"/>
        </dgm:presLayoutVars>
      </dgm:prSet>
      <dgm:spPr/>
    </dgm:pt>
    <dgm:pt modelId="{79316CA2-20FA-4196-B9F1-D37ECA32624F}" type="pres">
      <dgm:prSet presAssocID="{D858EEF5-7FC4-4D6D-BEA5-07CF1E1066AF}" presName="spacer" presStyleCnt="0"/>
      <dgm:spPr/>
    </dgm:pt>
    <dgm:pt modelId="{3EA622EE-C195-4E0A-B333-79A1415CE116}" type="pres">
      <dgm:prSet presAssocID="{84398FA4-F8C9-4EC9-9F7A-2D96FFEA8DCA}" presName="parentText" presStyleLbl="node1" presStyleIdx="5" presStyleCnt="7">
        <dgm:presLayoutVars>
          <dgm:chMax val="0"/>
          <dgm:bulletEnabled val="1"/>
        </dgm:presLayoutVars>
      </dgm:prSet>
      <dgm:spPr/>
    </dgm:pt>
    <dgm:pt modelId="{8DFA22EB-AE5B-4B08-94FE-420551F870A7}" type="pres">
      <dgm:prSet presAssocID="{33873FC8-F7D0-44E9-882B-DAC267DA5431}" presName="spacer" presStyleCnt="0"/>
      <dgm:spPr/>
    </dgm:pt>
    <dgm:pt modelId="{4690BCCC-C5FC-425B-A5CF-41DCF8029737}" type="pres">
      <dgm:prSet presAssocID="{74230E75-C90F-4E24-865C-B5CE098DC51A}" presName="parentText" presStyleLbl="node1" presStyleIdx="6" presStyleCnt="7">
        <dgm:presLayoutVars>
          <dgm:chMax val="0"/>
          <dgm:bulletEnabled val="1"/>
        </dgm:presLayoutVars>
      </dgm:prSet>
      <dgm:spPr/>
    </dgm:pt>
  </dgm:ptLst>
  <dgm:cxnLst>
    <dgm:cxn modelId="{ADDD840B-4D6D-44B0-A160-948267252710}" srcId="{31301EF3-B212-47CE-ACE9-E892EDAD5737}" destId="{84398FA4-F8C9-4EC9-9F7A-2D96FFEA8DCA}" srcOrd="5" destOrd="0" parTransId="{349E63B3-020A-4A04-A050-25962F863F6E}" sibTransId="{33873FC8-F7D0-44E9-882B-DAC267DA5431}"/>
    <dgm:cxn modelId="{C286D18F-F780-4E1A-BC56-5C637AD234E3}" type="presOf" srcId="{74230E75-C90F-4E24-865C-B5CE098DC51A}" destId="{4690BCCC-C5FC-425B-A5CF-41DCF8029737}" srcOrd="0" destOrd="0" presId="urn:microsoft.com/office/officeart/2005/8/layout/vList2"/>
    <dgm:cxn modelId="{59049B73-82E2-49AE-B7AD-C9EB16009A41}" srcId="{31301EF3-B212-47CE-ACE9-E892EDAD5737}" destId="{227B904E-9EC0-4926-A2C5-480202E65B66}" srcOrd="3" destOrd="0" parTransId="{B34158E7-246B-4C5A-8F5A-2C9B706D81D3}" sibTransId="{82BD7CE3-E463-46B8-BE1D-76F1822D2FC4}"/>
    <dgm:cxn modelId="{0D6A3823-D212-49F5-83E9-52242247006A}" type="presOf" srcId="{777E52C9-447F-4093-86C7-D773598F4EA6}" destId="{AF22C10A-C08F-40E8-926D-02194A1A50F2}" srcOrd="0" destOrd="0" presId="urn:microsoft.com/office/officeart/2005/8/layout/vList2"/>
    <dgm:cxn modelId="{9F21F73D-DEB1-4FE0-B645-86BFA193AA46}" type="presOf" srcId="{31301EF3-B212-47CE-ACE9-E892EDAD5737}" destId="{A943C6DF-6579-49A1-B75B-94C837DBD57C}" srcOrd="0" destOrd="0" presId="urn:microsoft.com/office/officeart/2005/8/layout/vList2"/>
    <dgm:cxn modelId="{16D1753D-0177-45F9-B5E0-CF3331FAF9D3}" type="presOf" srcId="{227B904E-9EC0-4926-A2C5-480202E65B66}" destId="{1F953C67-3027-4821-8B62-954FC59686B9}" srcOrd="0" destOrd="0" presId="urn:microsoft.com/office/officeart/2005/8/layout/vList2"/>
    <dgm:cxn modelId="{3279ABD3-12F0-4AE5-95F0-2040B6499B7C}" type="presOf" srcId="{D02B9E58-0612-463C-B0BC-05CF9F9E1374}" destId="{3CCA9AE8-D20A-4B09-B97A-00840333BFFF}" srcOrd="0" destOrd="0" presId="urn:microsoft.com/office/officeart/2005/8/layout/vList2"/>
    <dgm:cxn modelId="{5A423073-F06B-4FB5-93CD-021C6CCAF4C4}" type="presOf" srcId="{734CB921-A626-48B9-B399-49F7C3604018}" destId="{BC9C7F4B-FD97-4754-A2F1-3B77E770FADF}" srcOrd="0" destOrd="0" presId="urn:microsoft.com/office/officeart/2005/8/layout/vList2"/>
    <dgm:cxn modelId="{5228DBC2-45FC-4F32-9875-7C9375C36BC1}" srcId="{31301EF3-B212-47CE-ACE9-E892EDAD5737}" destId="{A0CB8127-C660-43D2-9151-2A5328FBC7A5}" srcOrd="4" destOrd="0" parTransId="{AA248080-2BE6-45D1-97A3-742F7B72EC3A}" sibTransId="{D858EEF5-7FC4-4D6D-BEA5-07CF1E1066AF}"/>
    <dgm:cxn modelId="{ADF4CF6B-5609-42AB-9A9A-FCA4EBA53E00}" srcId="{31301EF3-B212-47CE-ACE9-E892EDAD5737}" destId="{734CB921-A626-48B9-B399-49F7C3604018}" srcOrd="0" destOrd="0" parTransId="{36E11624-4C3D-40D8-9351-F0A6B1B89920}" sibTransId="{DC0DE766-941B-4956-8428-B280C7F206A4}"/>
    <dgm:cxn modelId="{A2CD3A8E-4985-4A19-9391-09054A96F08B}" srcId="{31301EF3-B212-47CE-ACE9-E892EDAD5737}" destId="{74230E75-C90F-4E24-865C-B5CE098DC51A}" srcOrd="6" destOrd="0" parTransId="{DC5119D5-8D6C-4893-B0CB-2F2D7D54668E}" sibTransId="{E2B23FF2-BE8A-4F08-8A02-E4BFAC64ECF3}"/>
    <dgm:cxn modelId="{17849F2E-B54E-42DF-8E90-199110A9C48A}" type="presOf" srcId="{84398FA4-F8C9-4EC9-9F7A-2D96FFEA8DCA}" destId="{3EA622EE-C195-4E0A-B333-79A1415CE116}" srcOrd="0" destOrd="0" presId="urn:microsoft.com/office/officeart/2005/8/layout/vList2"/>
    <dgm:cxn modelId="{A101FAE6-DC5B-4AAF-8F88-CC3F60864835}" type="presOf" srcId="{A0CB8127-C660-43D2-9151-2A5328FBC7A5}" destId="{875A603E-476A-4204-83E1-59C4C510874C}" srcOrd="0" destOrd="0" presId="urn:microsoft.com/office/officeart/2005/8/layout/vList2"/>
    <dgm:cxn modelId="{2C5FC5F5-3AA0-487C-9BE0-A0303EFBD305}" srcId="{31301EF3-B212-47CE-ACE9-E892EDAD5737}" destId="{D02B9E58-0612-463C-B0BC-05CF9F9E1374}" srcOrd="1" destOrd="0" parTransId="{0607D9B1-30B2-4CAC-9956-C3A0C8099F04}" sibTransId="{924ED9D5-05A1-4796-80FF-0809E33979EE}"/>
    <dgm:cxn modelId="{B7F1C3FB-B2CA-4D98-812C-0AF293782FD5}" srcId="{31301EF3-B212-47CE-ACE9-E892EDAD5737}" destId="{777E52C9-447F-4093-86C7-D773598F4EA6}" srcOrd="2" destOrd="0" parTransId="{D4D9CFF8-721A-497B-BE8D-A565D0484393}" sibTransId="{4B26A077-41F2-499F-A7E9-D9D15A2CA1DE}"/>
    <dgm:cxn modelId="{1181A15E-D741-4BAD-B7AE-6E6CC38B4F62}" type="presParOf" srcId="{A943C6DF-6579-49A1-B75B-94C837DBD57C}" destId="{BC9C7F4B-FD97-4754-A2F1-3B77E770FADF}" srcOrd="0" destOrd="0" presId="urn:microsoft.com/office/officeart/2005/8/layout/vList2"/>
    <dgm:cxn modelId="{2F92B512-2EC7-4F49-BA16-E6AC942ADB2B}" type="presParOf" srcId="{A943C6DF-6579-49A1-B75B-94C837DBD57C}" destId="{88BF558E-7590-4D98-A296-369AED82A18D}" srcOrd="1" destOrd="0" presId="urn:microsoft.com/office/officeart/2005/8/layout/vList2"/>
    <dgm:cxn modelId="{4C64AAA4-711C-44C2-B171-538DF1B16B65}" type="presParOf" srcId="{A943C6DF-6579-49A1-B75B-94C837DBD57C}" destId="{3CCA9AE8-D20A-4B09-B97A-00840333BFFF}" srcOrd="2" destOrd="0" presId="urn:microsoft.com/office/officeart/2005/8/layout/vList2"/>
    <dgm:cxn modelId="{95AEA069-2300-4FE1-9841-B0B6561D13B7}" type="presParOf" srcId="{A943C6DF-6579-49A1-B75B-94C837DBD57C}" destId="{05B98293-F46E-4502-A142-6D25D819F616}" srcOrd="3" destOrd="0" presId="urn:microsoft.com/office/officeart/2005/8/layout/vList2"/>
    <dgm:cxn modelId="{7F1C62DF-D34F-4F40-9658-49DF9D8EFFFD}" type="presParOf" srcId="{A943C6DF-6579-49A1-B75B-94C837DBD57C}" destId="{AF22C10A-C08F-40E8-926D-02194A1A50F2}" srcOrd="4" destOrd="0" presId="urn:microsoft.com/office/officeart/2005/8/layout/vList2"/>
    <dgm:cxn modelId="{911DC6B7-0B4C-4096-BC57-04CF19CA3571}" type="presParOf" srcId="{A943C6DF-6579-49A1-B75B-94C837DBD57C}" destId="{ACF878C7-4ECF-405F-878B-2465A1650837}" srcOrd="5" destOrd="0" presId="urn:microsoft.com/office/officeart/2005/8/layout/vList2"/>
    <dgm:cxn modelId="{E827BA13-88D7-44A1-B0A3-371B3D34E07B}" type="presParOf" srcId="{A943C6DF-6579-49A1-B75B-94C837DBD57C}" destId="{1F953C67-3027-4821-8B62-954FC59686B9}" srcOrd="6" destOrd="0" presId="urn:microsoft.com/office/officeart/2005/8/layout/vList2"/>
    <dgm:cxn modelId="{0F39EC32-1D62-4308-9081-9CE30303B377}" type="presParOf" srcId="{A943C6DF-6579-49A1-B75B-94C837DBD57C}" destId="{1338B5A2-862F-46DC-A49B-B2B1FE86D4ED}" srcOrd="7" destOrd="0" presId="urn:microsoft.com/office/officeart/2005/8/layout/vList2"/>
    <dgm:cxn modelId="{F36E11B2-BFE2-4169-AD8E-BE911C96E887}" type="presParOf" srcId="{A943C6DF-6579-49A1-B75B-94C837DBD57C}" destId="{875A603E-476A-4204-83E1-59C4C510874C}" srcOrd="8" destOrd="0" presId="urn:microsoft.com/office/officeart/2005/8/layout/vList2"/>
    <dgm:cxn modelId="{FBCB824B-F691-458F-A688-8722F0782BD3}" type="presParOf" srcId="{A943C6DF-6579-49A1-B75B-94C837DBD57C}" destId="{79316CA2-20FA-4196-B9F1-D37ECA32624F}" srcOrd="9" destOrd="0" presId="urn:microsoft.com/office/officeart/2005/8/layout/vList2"/>
    <dgm:cxn modelId="{3E03590D-0574-4613-90E5-02486D109086}" type="presParOf" srcId="{A943C6DF-6579-49A1-B75B-94C837DBD57C}" destId="{3EA622EE-C195-4E0A-B333-79A1415CE116}" srcOrd="10" destOrd="0" presId="urn:microsoft.com/office/officeart/2005/8/layout/vList2"/>
    <dgm:cxn modelId="{AC1ADCFB-45C4-46D8-A567-201A0DB2BCE3}" type="presParOf" srcId="{A943C6DF-6579-49A1-B75B-94C837DBD57C}" destId="{8DFA22EB-AE5B-4B08-94FE-420551F870A7}" srcOrd="11" destOrd="0" presId="urn:microsoft.com/office/officeart/2005/8/layout/vList2"/>
    <dgm:cxn modelId="{E0503362-C9D8-47D7-9065-ED3F3A4E57E9}" type="presParOf" srcId="{A943C6DF-6579-49A1-B75B-94C837DBD57C}" destId="{4690BCCC-C5FC-425B-A5CF-41DCF8029737}"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EA9C2A-88E2-402B-B8D4-D90E023CCEED}" type="doc">
      <dgm:prSet loTypeId="urn:microsoft.com/office/officeart/2005/8/layout/process1" loCatId="process" qsTypeId="urn:microsoft.com/office/officeart/2005/8/quickstyle/3d1" qsCatId="3D" csTypeId="urn:microsoft.com/office/officeart/2005/8/colors/accent2_1" csCatId="accent2"/>
      <dgm:spPr/>
      <dgm:t>
        <a:bodyPr/>
        <a:lstStyle/>
        <a:p>
          <a:endParaRPr lang="de-DE"/>
        </a:p>
      </dgm:t>
    </dgm:pt>
    <dgm:pt modelId="{772DDD03-1EC9-44D3-8CDE-4C0A267858A2}">
      <dgm:prSet/>
      <dgm:spPr/>
      <dgm:t>
        <a:bodyPr/>
        <a:lstStyle/>
        <a:p>
          <a:pPr rtl="0"/>
          <a:r>
            <a:rPr lang="cs-CZ" dirty="0" err="1" smtClean="0"/>
            <a:t>Natürliche</a:t>
          </a:r>
          <a:r>
            <a:rPr lang="cs-CZ" dirty="0" smtClean="0"/>
            <a:t> </a:t>
          </a:r>
          <a:r>
            <a:rPr lang="cs-CZ" dirty="0" err="1" smtClean="0"/>
            <a:t>Art</a:t>
          </a:r>
          <a:r>
            <a:rPr lang="cs-CZ" dirty="0" smtClean="0"/>
            <a:t> des </a:t>
          </a:r>
          <a:r>
            <a:rPr lang="cs-CZ" dirty="0" err="1" smtClean="0"/>
            <a:t>Spracherwerbs</a:t>
          </a:r>
          <a:r>
            <a:rPr lang="cs-CZ" dirty="0" smtClean="0"/>
            <a:t>: </a:t>
          </a:r>
          <a:r>
            <a:rPr lang="cs-CZ" dirty="0" err="1" smtClean="0"/>
            <a:t>Natürlicher</a:t>
          </a:r>
          <a:r>
            <a:rPr lang="cs-CZ" dirty="0" smtClean="0"/>
            <a:t> </a:t>
          </a:r>
          <a:r>
            <a:rPr lang="cs-CZ" dirty="0" err="1" smtClean="0"/>
            <a:t>Ansatz</a:t>
          </a:r>
          <a:endParaRPr lang="cs-CZ" dirty="0"/>
        </a:p>
      </dgm:t>
    </dgm:pt>
    <dgm:pt modelId="{3106C6AE-33B3-4881-A887-60B29579A98D}" type="parTrans" cxnId="{473AE330-BDA6-404D-90EF-EBAD8B74495C}">
      <dgm:prSet/>
      <dgm:spPr/>
      <dgm:t>
        <a:bodyPr/>
        <a:lstStyle/>
        <a:p>
          <a:endParaRPr lang="de-DE"/>
        </a:p>
      </dgm:t>
    </dgm:pt>
    <dgm:pt modelId="{5970260C-0141-4571-BE47-3DF045088B47}" type="sibTrans" cxnId="{473AE330-BDA6-404D-90EF-EBAD8B74495C}">
      <dgm:prSet/>
      <dgm:spPr/>
      <dgm:t>
        <a:bodyPr/>
        <a:lstStyle/>
        <a:p>
          <a:endParaRPr lang="de-DE"/>
        </a:p>
      </dgm:t>
    </dgm:pt>
    <dgm:pt modelId="{F7F9ACBA-A4C2-4431-A346-9C5E4BC712F0}">
      <dgm:prSet/>
      <dgm:spPr/>
      <dgm:t>
        <a:bodyPr/>
        <a:lstStyle/>
        <a:p>
          <a:pPr rtl="0"/>
          <a:r>
            <a:rPr lang="cs-CZ" i="1" dirty="0" err="1" smtClean="0"/>
            <a:t>Spracherwerb</a:t>
          </a:r>
          <a:r>
            <a:rPr lang="cs-CZ" i="1" dirty="0" smtClean="0"/>
            <a:t> x </a:t>
          </a:r>
          <a:r>
            <a:rPr lang="cs-CZ" i="1" dirty="0" err="1" smtClean="0"/>
            <a:t>Sprachlernen</a:t>
          </a:r>
          <a:endParaRPr lang="de-DE" i="1" dirty="0"/>
        </a:p>
      </dgm:t>
    </dgm:pt>
    <dgm:pt modelId="{5B18D4EF-9C6B-48C6-9701-A53258DB97BC}" type="parTrans" cxnId="{3B0047DD-E763-449A-B9FF-79AB59E3DF1D}">
      <dgm:prSet/>
      <dgm:spPr/>
      <dgm:t>
        <a:bodyPr/>
        <a:lstStyle/>
        <a:p>
          <a:endParaRPr lang="de-DE"/>
        </a:p>
      </dgm:t>
    </dgm:pt>
    <dgm:pt modelId="{6E145502-6377-4479-968A-1B11FF6B1421}" type="sibTrans" cxnId="{3B0047DD-E763-449A-B9FF-79AB59E3DF1D}">
      <dgm:prSet/>
      <dgm:spPr/>
      <dgm:t>
        <a:bodyPr/>
        <a:lstStyle/>
        <a:p>
          <a:endParaRPr lang="de-DE"/>
        </a:p>
      </dgm:t>
    </dgm:pt>
    <dgm:pt modelId="{9CEDB033-276A-4763-B8A9-D481A0D23500}" type="pres">
      <dgm:prSet presAssocID="{7DEA9C2A-88E2-402B-B8D4-D90E023CCEED}" presName="Name0" presStyleCnt="0">
        <dgm:presLayoutVars>
          <dgm:dir/>
          <dgm:resizeHandles val="exact"/>
        </dgm:presLayoutVars>
      </dgm:prSet>
      <dgm:spPr/>
    </dgm:pt>
    <dgm:pt modelId="{5B61A5E4-2949-4224-90E5-59EEEE4E0B64}" type="pres">
      <dgm:prSet presAssocID="{772DDD03-1EC9-44D3-8CDE-4C0A267858A2}" presName="node" presStyleLbl="node1" presStyleIdx="0" presStyleCnt="2">
        <dgm:presLayoutVars>
          <dgm:bulletEnabled val="1"/>
        </dgm:presLayoutVars>
      </dgm:prSet>
      <dgm:spPr/>
    </dgm:pt>
    <dgm:pt modelId="{83012F6A-0073-4705-B8FE-D7642BCB1DA2}" type="pres">
      <dgm:prSet presAssocID="{5970260C-0141-4571-BE47-3DF045088B47}" presName="sibTrans" presStyleLbl="sibTrans2D1" presStyleIdx="0" presStyleCnt="1"/>
      <dgm:spPr/>
    </dgm:pt>
    <dgm:pt modelId="{28AB14F1-D563-4E9F-9EBD-6F5BD9BD8CB2}" type="pres">
      <dgm:prSet presAssocID="{5970260C-0141-4571-BE47-3DF045088B47}" presName="connectorText" presStyleLbl="sibTrans2D1" presStyleIdx="0" presStyleCnt="1"/>
      <dgm:spPr/>
    </dgm:pt>
    <dgm:pt modelId="{5D5F44DD-03E0-4BA3-891A-0DF911BB211C}" type="pres">
      <dgm:prSet presAssocID="{F7F9ACBA-A4C2-4431-A346-9C5E4BC712F0}" presName="node" presStyleLbl="node1" presStyleIdx="1" presStyleCnt="2">
        <dgm:presLayoutVars>
          <dgm:bulletEnabled val="1"/>
        </dgm:presLayoutVars>
      </dgm:prSet>
      <dgm:spPr/>
    </dgm:pt>
  </dgm:ptLst>
  <dgm:cxnLst>
    <dgm:cxn modelId="{3B0047DD-E763-449A-B9FF-79AB59E3DF1D}" srcId="{7DEA9C2A-88E2-402B-B8D4-D90E023CCEED}" destId="{F7F9ACBA-A4C2-4431-A346-9C5E4BC712F0}" srcOrd="1" destOrd="0" parTransId="{5B18D4EF-9C6B-48C6-9701-A53258DB97BC}" sibTransId="{6E145502-6377-4479-968A-1B11FF6B1421}"/>
    <dgm:cxn modelId="{B50E4E90-A45D-4430-B696-97BBAB0516EC}" type="presOf" srcId="{772DDD03-1EC9-44D3-8CDE-4C0A267858A2}" destId="{5B61A5E4-2949-4224-90E5-59EEEE4E0B64}" srcOrd="0" destOrd="0" presId="urn:microsoft.com/office/officeart/2005/8/layout/process1"/>
    <dgm:cxn modelId="{813819B3-FBE7-4D80-AC69-E4E7E0B71096}" type="presOf" srcId="{F7F9ACBA-A4C2-4431-A346-9C5E4BC712F0}" destId="{5D5F44DD-03E0-4BA3-891A-0DF911BB211C}" srcOrd="0" destOrd="0" presId="urn:microsoft.com/office/officeart/2005/8/layout/process1"/>
    <dgm:cxn modelId="{685D956D-36EB-481C-8FC3-6933EA86E442}" type="presOf" srcId="{5970260C-0141-4571-BE47-3DF045088B47}" destId="{28AB14F1-D563-4E9F-9EBD-6F5BD9BD8CB2}" srcOrd="1" destOrd="0" presId="urn:microsoft.com/office/officeart/2005/8/layout/process1"/>
    <dgm:cxn modelId="{420F2819-4A7F-4A92-B717-C80A7E4C1E0B}" type="presOf" srcId="{7DEA9C2A-88E2-402B-B8D4-D90E023CCEED}" destId="{9CEDB033-276A-4763-B8A9-D481A0D23500}" srcOrd="0" destOrd="0" presId="urn:microsoft.com/office/officeart/2005/8/layout/process1"/>
    <dgm:cxn modelId="{473AE330-BDA6-404D-90EF-EBAD8B74495C}" srcId="{7DEA9C2A-88E2-402B-B8D4-D90E023CCEED}" destId="{772DDD03-1EC9-44D3-8CDE-4C0A267858A2}" srcOrd="0" destOrd="0" parTransId="{3106C6AE-33B3-4881-A887-60B29579A98D}" sibTransId="{5970260C-0141-4571-BE47-3DF045088B47}"/>
    <dgm:cxn modelId="{28D0D3FB-2DB1-4BF4-BD78-DB824E604558}" type="presOf" srcId="{5970260C-0141-4571-BE47-3DF045088B47}" destId="{83012F6A-0073-4705-B8FE-D7642BCB1DA2}" srcOrd="0" destOrd="0" presId="urn:microsoft.com/office/officeart/2005/8/layout/process1"/>
    <dgm:cxn modelId="{2CD04A2F-4DDC-4F07-8E21-6C3FFB16E396}" type="presParOf" srcId="{9CEDB033-276A-4763-B8A9-D481A0D23500}" destId="{5B61A5E4-2949-4224-90E5-59EEEE4E0B64}" srcOrd="0" destOrd="0" presId="urn:microsoft.com/office/officeart/2005/8/layout/process1"/>
    <dgm:cxn modelId="{2FA0D484-DED4-47FC-BAD8-EEC6C940E309}" type="presParOf" srcId="{9CEDB033-276A-4763-B8A9-D481A0D23500}" destId="{83012F6A-0073-4705-B8FE-D7642BCB1DA2}" srcOrd="1" destOrd="0" presId="urn:microsoft.com/office/officeart/2005/8/layout/process1"/>
    <dgm:cxn modelId="{37816E0D-9017-4511-A26B-01D6D505ACA5}" type="presParOf" srcId="{83012F6A-0073-4705-B8FE-D7642BCB1DA2}" destId="{28AB14F1-D563-4E9F-9EBD-6F5BD9BD8CB2}" srcOrd="0" destOrd="0" presId="urn:microsoft.com/office/officeart/2005/8/layout/process1"/>
    <dgm:cxn modelId="{6E260B0D-676E-44A6-9B4B-930DCB341EF3}" type="presParOf" srcId="{9CEDB033-276A-4763-B8A9-D481A0D23500}" destId="{5D5F44DD-03E0-4BA3-891A-0DF911BB211C}"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DEC8EA-7734-4B6F-9D61-A9C06B084B64}">
      <dsp:nvSpPr>
        <dsp:cNvPr id="0" name=""/>
        <dsp:cNvSpPr/>
      </dsp:nvSpPr>
      <dsp:spPr>
        <a:xfrm>
          <a:off x="3795" y="201025"/>
          <a:ext cx="7764809" cy="1470025"/>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endParaRPr lang="de-DE" sz="2000" kern="1200" dirty="0"/>
        </a:p>
      </dsp:txBody>
      <dsp:txXfrm>
        <a:off x="3795" y="789035"/>
        <a:ext cx="7764809" cy="588010"/>
      </dsp:txXfrm>
    </dsp:sp>
    <dsp:sp modelId="{D5B1C5FE-1D16-4826-B3C3-3F655D05DAB1}">
      <dsp:nvSpPr>
        <dsp:cNvPr id="0" name=""/>
        <dsp:cNvSpPr/>
      </dsp:nvSpPr>
      <dsp:spPr>
        <a:xfrm>
          <a:off x="2374031" y="-201025"/>
          <a:ext cx="3600402" cy="1470023"/>
        </a:xfrm>
        <a:prstGeom prst="ellipse">
          <a:avLst/>
        </a:prstGeom>
        <a:blipFill rotWithShape="0">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86B72E8-2D64-4313-AFE8-BB887029DC33}">
      <dsp:nvSpPr>
        <dsp:cNvPr id="0" name=""/>
        <dsp:cNvSpPr/>
      </dsp:nvSpPr>
      <dsp:spPr>
        <a:xfrm>
          <a:off x="310895" y="1176020"/>
          <a:ext cx="7150608" cy="220503"/>
        </a:xfrm>
        <a:prstGeom prst="leftRightArrow">
          <a:avLst/>
        </a:prstGeom>
        <a:solidFill>
          <a:schemeClr val="accent1">
            <a:tint val="6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278756-5FAF-40A7-9626-1D87FD0F2EFD}">
      <dsp:nvSpPr>
        <dsp:cNvPr id="0" name=""/>
        <dsp:cNvSpPr/>
      </dsp:nvSpPr>
      <dsp:spPr>
        <a:xfrm>
          <a:off x="226368" y="1278"/>
          <a:ext cx="4002348" cy="10086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dirty="0" smtClean="0"/>
            <a:t>Identität einer fiktiven Person aus dem Land der Zielsprache</a:t>
          </a:r>
          <a:endParaRPr lang="cs-CZ" sz="1700" kern="1200" dirty="0"/>
        </a:p>
      </dsp:txBody>
      <dsp:txXfrm>
        <a:off x="226368" y="1278"/>
        <a:ext cx="4002348" cy="1008608"/>
      </dsp:txXfrm>
    </dsp:sp>
    <dsp:sp modelId="{35047F8B-18F7-4396-9BAA-955541251BA0}">
      <dsp:nvSpPr>
        <dsp:cNvPr id="0" name=""/>
        <dsp:cNvSpPr/>
      </dsp:nvSpPr>
      <dsp:spPr>
        <a:xfrm>
          <a:off x="1935046" y="1091785"/>
          <a:ext cx="584992" cy="58499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de-DE" sz="900" kern="1200"/>
        </a:p>
      </dsp:txBody>
      <dsp:txXfrm>
        <a:off x="1935046" y="1091785"/>
        <a:ext cx="584992" cy="584992"/>
      </dsp:txXfrm>
    </dsp:sp>
    <dsp:sp modelId="{D62029E0-7BC6-4DFC-99B5-581423CAE42F}">
      <dsp:nvSpPr>
        <dsp:cNvPr id="0" name=""/>
        <dsp:cNvSpPr/>
      </dsp:nvSpPr>
      <dsp:spPr>
        <a:xfrm>
          <a:off x="658415" y="1758677"/>
          <a:ext cx="3138254" cy="10086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dirty="0" smtClean="0"/>
            <a:t>Neuer Beruf mit hohem sozialen Prestige</a:t>
          </a:r>
          <a:endParaRPr lang="cs-CZ" sz="1700" kern="1200" dirty="0"/>
        </a:p>
      </dsp:txBody>
      <dsp:txXfrm>
        <a:off x="658415" y="1758677"/>
        <a:ext cx="3138254" cy="1008608"/>
      </dsp:txXfrm>
    </dsp:sp>
    <dsp:sp modelId="{008E85F7-6530-441C-B6DC-E9D60902D632}">
      <dsp:nvSpPr>
        <dsp:cNvPr id="0" name=""/>
        <dsp:cNvSpPr/>
      </dsp:nvSpPr>
      <dsp:spPr>
        <a:xfrm>
          <a:off x="1935046" y="2849184"/>
          <a:ext cx="584992" cy="58499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de-DE" sz="900" kern="1200"/>
        </a:p>
      </dsp:txBody>
      <dsp:txXfrm>
        <a:off x="1935046" y="2849184"/>
        <a:ext cx="584992" cy="584992"/>
      </dsp:txXfrm>
    </dsp:sp>
    <dsp:sp modelId="{AF00FB8C-3008-4A73-A244-2D4A3D15B55A}">
      <dsp:nvSpPr>
        <dsp:cNvPr id="0" name=""/>
        <dsp:cNvSpPr/>
      </dsp:nvSpPr>
      <dsp:spPr>
        <a:xfrm>
          <a:off x="1723238" y="3516076"/>
          <a:ext cx="1008608" cy="10086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0">
            <a:lnSpc>
              <a:spcPct val="90000"/>
            </a:lnSpc>
            <a:spcBef>
              <a:spcPct val="0"/>
            </a:spcBef>
            <a:spcAft>
              <a:spcPct val="35000"/>
            </a:spcAft>
          </a:pPr>
          <a:r>
            <a:rPr lang="de-DE" sz="1700" kern="1200" dirty="0" smtClean="0"/>
            <a:t>Neuer Name</a:t>
          </a:r>
          <a:endParaRPr lang="cs-CZ" sz="1700" kern="1200" dirty="0"/>
        </a:p>
      </dsp:txBody>
      <dsp:txXfrm>
        <a:off x="1723238" y="3516076"/>
        <a:ext cx="1008608" cy="1008608"/>
      </dsp:txXfrm>
    </dsp:sp>
    <dsp:sp modelId="{7F529A74-CC40-480C-9909-08984D891A7E}">
      <dsp:nvSpPr>
        <dsp:cNvPr id="0" name=""/>
        <dsp:cNvSpPr/>
      </dsp:nvSpPr>
      <dsp:spPr>
        <a:xfrm>
          <a:off x="4380008" y="2075380"/>
          <a:ext cx="320737" cy="375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de-DE" sz="1400" kern="1200"/>
        </a:p>
      </dsp:txBody>
      <dsp:txXfrm>
        <a:off x="4380008" y="2075380"/>
        <a:ext cx="320737" cy="375202"/>
      </dsp:txXfrm>
    </dsp:sp>
    <dsp:sp modelId="{9CE956FC-2AC2-41CE-8B92-0648D1E4B276}">
      <dsp:nvSpPr>
        <dsp:cNvPr id="0" name=""/>
        <dsp:cNvSpPr/>
      </dsp:nvSpPr>
      <dsp:spPr>
        <a:xfrm>
          <a:off x="4833882" y="722786"/>
          <a:ext cx="3169349" cy="30803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de-DE" sz="2400" kern="1200" dirty="0" smtClean="0"/>
            <a:t>Entlastung vom Alltag bis zur Tiefentspannung</a:t>
          </a:r>
          <a:endParaRPr lang="de-DE" sz="2400" kern="1200" dirty="0"/>
        </a:p>
      </dsp:txBody>
      <dsp:txXfrm>
        <a:off x="4833882" y="722786"/>
        <a:ext cx="3169349" cy="308039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DE2A7E-B04F-4612-AFB3-2E4F3A27B623}">
      <dsp:nvSpPr>
        <dsp:cNvPr id="0" name=""/>
        <dsp:cNvSpPr/>
      </dsp:nvSpPr>
      <dsp:spPr>
        <a:xfrm>
          <a:off x="4674180" y="102284"/>
          <a:ext cx="1601316" cy="160131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de-DE" sz="1500" kern="1200" dirty="0" smtClean="0"/>
            <a:t>Sprachaufnahme</a:t>
          </a:r>
          <a:endParaRPr lang="de-DE" sz="1500" kern="1200" dirty="0"/>
        </a:p>
      </dsp:txBody>
      <dsp:txXfrm>
        <a:off x="4674180" y="102284"/>
        <a:ext cx="1601316" cy="1601316"/>
      </dsp:txXfrm>
    </dsp:sp>
    <dsp:sp modelId="{94658FA9-66C5-47F5-96C4-EFC8432E7893}">
      <dsp:nvSpPr>
        <dsp:cNvPr id="0" name=""/>
        <dsp:cNvSpPr/>
      </dsp:nvSpPr>
      <dsp:spPr>
        <a:xfrm>
          <a:off x="1853136" y="1318"/>
          <a:ext cx="4523326" cy="4523326"/>
        </a:xfrm>
        <a:prstGeom prst="circularArrow">
          <a:avLst>
            <a:gd name="adj1" fmla="val 6903"/>
            <a:gd name="adj2" fmla="val 465447"/>
            <a:gd name="adj3" fmla="val 549018"/>
            <a:gd name="adj4" fmla="val 205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A42D6-6DBD-4327-99C5-B6862A5E3363}">
      <dsp:nvSpPr>
        <dsp:cNvPr id="0" name=""/>
        <dsp:cNvSpPr/>
      </dsp:nvSpPr>
      <dsp:spPr>
        <a:xfrm>
          <a:off x="4674180" y="2822362"/>
          <a:ext cx="1601316" cy="160131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de-DE" sz="1500" kern="1200" dirty="0" smtClean="0"/>
            <a:t>Lernkonzert I (das aktive Konzert)</a:t>
          </a:r>
          <a:endParaRPr lang="de-DE" sz="1500" kern="1200" dirty="0"/>
        </a:p>
      </dsp:txBody>
      <dsp:txXfrm>
        <a:off x="4674180" y="2822362"/>
        <a:ext cx="1601316" cy="1601316"/>
      </dsp:txXfrm>
    </dsp:sp>
    <dsp:sp modelId="{8ED87F88-08EA-4CF3-B750-6870FDED639E}">
      <dsp:nvSpPr>
        <dsp:cNvPr id="0" name=""/>
        <dsp:cNvSpPr/>
      </dsp:nvSpPr>
      <dsp:spPr>
        <a:xfrm>
          <a:off x="1853136" y="1318"/>
          <a:ext cx="4523326" cy="4523326"/>
        </a:xfrm>
        <a:prstGeom prst="circularArrow">
          <a:avLst>
            <a:gd name="adj1" fmla="val 6903"/>
            <a:gd name="adj2" fmla="val 465447"/>
            <a:gd name="adj3" fmla="val 5949018"/>
            <a:gd name="adj4" fmla="val 43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5FF08F-5CEA-45CA-B024-1123A4AA4821}">
      <dsp:nvSpPr>
        <dsp:cNvPr id="0" name=""/>
        <dsp:cNvSpPr/>
      </dsp:nvSpPr>
      <dsp:spPr>
        <a:xfrm>
          <a:off x="1954103" y="2822362"/>
          <a:ext cx="1601316" cy="160131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de-DE" sz="1500" kern="1200" dirty="0" smtClean="0"/>
            <a:t>Lernkonzert II (das passive Konzert)</a:t>
          </a:r>
          <a:endParaRPr lang="de-DE" sz="1500" kern="1200" dirty="0"/>
        </a:p>
      </dsp:txBody>
      <dsp:txXfrm>
        <a:off x="1954103" y="2822362"/>
        <a:ext cx="1601316" cy="1601316"/>
      </dsp:txXfrm>
    </dsp:sp>
    <dsp:sp modelId="{03FFCB98-8850-4030-94B1-7F55C55FF690}">
      <dsp:nvSpPr>
        <dsp:cNvPr id="0" name=""/>
        <dsp:cNvSpPr/>
      </dsp:nvSpPr>
      <dsp:spPr>
        <a:xfrm>
          <a:off x="1853136" y="1318"/>
          <a:ext cx="4523326" cy="4523326"/>
        </a:xfrm>
        <a:prstGeom prst="circularArrow">
          <a:avLst>
            <a:gd name="adj1" fmla="val 6903"/>
            <a:gd name="adj2" fmla="val 465447"/>
            <a:gd name="adj3" fmla="val 11349018"/>
            <a:gd name="adj4" fmla="val 97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863D42-43B8-4456-B6AA-6D59C038E865}">
      <dsp:nvSpPr>
        <dsp:cNvPr id="0" name=""/>
        <dsp:cNvSpPr/>
      </dsp:nvSpPr>
      <dsp:spPr>
        <a:xfrm>
          <a:off x="1954103" y="102284"/>
          <a:ext cx="1601316" cy="160131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de-DE" sz="1500" kern="1200" dirty="0" smtClean="0"/>
            <a:t>Aktivierungs- und Nachsitzungsphase</a:t>
          </a:r>
          <a:endParaRPr lang="de-DE" sz="1500" kern="1200" dirty="0"/>
        </a:p>
      </dsp:txBody>
      <dsp:txXfrm>
        <a:off x="1954103" y="102284"/>
        <a:ext cx="1601316" cy="1601316"/>
      </dsp:txXfrm>
    </dsp:sp>
    <dsp:sp modelId="{F0583195-5EC8-4010-887D-8968F83CE8F0}">
      <dsp:nvSpPr>
        <dsp:cNvPr id="0" name=""/>
        <dsp:cNvSpPr/>
      </dsp:nvSpPr>
      <dsp:spPr>
        <a:xfrm>
          <a:off x="1853136" y="1318"/>
          <a:ext cx="4523326" cy="4523326"/>
        </a:xfrm>
        <a:prstGeom prst="circularArrow">
          <a:avLst>
            <a:gd name="adj1" fmla="val 6903"/>
            <a:gd name="adj2" fmla="val 465447"/>
            <a:gd name="adj3" fmla="val 16749018"/>
            <a:gd name="adj4" fmla="val 151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6DD50E-A1E7-4FC7-9065-F1EC7EB990C1}">
      <dsp:nvSpPr>
        <dsp:cNvPr id="0" name=""/>
        <dsp:cNvSpPr/>
      </dsp:nvSpPr>
      <dsp:spPr>
        <a:xfrm>
          <a:off x="2633471" y="2209"/>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cs-CZ" sz="2800" kern="1200" dirty="0" err="1" smtClean="0"/>
            <a:t>Community</a:t>
          </a:r>
          <a:r>
            <a:rPr lang="cs-CZ" sz="2800" kern="1200" dirty="0" smtClean="0"/>
            <a:t> </a:t>
          </a:r>
          <a:r>
            <a:rPr lang="cs-CZ" sz="2800" kern="1200" dirty="0" err="1" smtClean="0"/>
            <a:t>Language</a:t>
          </a:r>
          <a:r>
            <a:rPr lang="cs-CZ" sz="2800" kern="1200" dirty="0" smtClean="0"/>
            <a:t> </a:t>
          </a:r>
          <a:r>
            <a:rPr lang="cs-CZ" sz="2800" kern="1200" dirty="0" err="1" smtClean="0"/>
            <a:t>Learning</a:t>
          </a:r>
          <a:endParaRPr lang="cs-CZ" sz="2800" kern="1200" dirty="0"/>
        </a:p>
      </dsp:txBody>
      <dsp:txXfrm>
        <a:off x="2633471" y="2209"/>
        <a:ext cx="2962656" cy="1458562"/>
      </dsp:txXfrm>
    </dsp:sp>
    <dsp:sp modelId="{6CF845F8-BB9D-4356-B33D-EE19BE692E51}">
      <dsp:nvSpPr>
        <dsp:cNvPr id="0" name=""/>
        <dsp:cNvSpPr/>
      </dsp:nvSpPr>
      <dsp:spPr>
        <a:xfrm>
          <a:off x="2633471" y="153370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cs-CZ" sz="2800" kern="1200" dirty="0" err="1" smtClean="0"/>
            <a:t>Silent</a:t>
          </a:r>
          <a:r>
            <a:rPr lang="cs-CZ" sz="2800" kern="1200" dirty="0" smtClean="0"/>
            <a:t> </a:t>
          </a:r>
          <a:r>
            <a:rPr lang="cs-CZ" sz="2800" kern="1200" dirty="0" err="1" smtClean="0"/>
            <a:t>Way</a:t>
          </a:r>
          <a:endParaRPr lang="cs-CZ" sz="2800" kern="1200" dirty="0"/>
        </a:p>
      </dsp:txBody>
      <dsp:txXfrm>
        <a:off x="2633471" y="1533700"/>
        <a:ext cx="2962656" cy="1458562"/>
      </dsp:txXfrm>
    </dsp:sp>
    <dsp:sp modelId="{43035F1C-D2F2-466D-8C65-5FADA3628931}">
      <dsp:nvSpPr>
        <dsp:cNvPr id="0" name=""/>
        <dsp:cNvSpPr/>
      </dsp:nvSpPr>
      <dsp:spPr>
        <a:xfrm>
          <a:off x="2633471" y="306519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cs-CZ" sz="2800" kern="1200" dirty="0" err="1" smtClean="0"/>
            <a:t>Total</a:t>
          </a:r>
          <a:r>
            <a:rPr lang="cs-CZ" sz="2800" kern="1200" dirty="0" smtClean="0"/>
            <a:t> </a:t>
          </a:r>
          <a:r>
            <a:rPr lang="cs-CZ" sz="2800" kern="1200" dirty="0" err="1" smtClean="0"/>
            <a:t>Physical</a:t>
          </a:r>
          <a:r>
            <a:rPr lang="cs-CZ" sz="2800" kern="1200" dirty="0" smtClean="0"/>
            <a:t> Response</a:t>
          </a:r>
          <a:endParaRPr lang="de-DE" sz="2800" kern="1200" dirty="0"/>
        </a:p>
      </dsp:txBody>
      <dsp:txXfrm>
        <a:off x="2633471" y="3065190"/>
        <a:ext cx="2962656" cy="145856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793597-3D6A-4E37-A1AB-CA71061BB6D2}">
      <dsp:nvSpPr>
        <dsp:cNvPr id="0" name=""/>
        <dsp:cNvSpPr/>
      </dsp:nvSpPr>
      <dsp:spPr>
        <a:xfrm>
          <a:off x="0" y="1357788"/>
          <a:ext cx="8229600" cy="18103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D57DC-2464-47CD-B276-CA6D54C60ABA}">
      <dsp:nvSpPr>
        <dsp:cNvPr id="0" name=""/>
        <dsp:cNvSpPr/>
      </dsp:nvSpPr>
      <dsp:spPr>
        <a:xfrm>
          <a:off x="1730" y="0"/>
          <a:ext cx="1192785"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rtl="0">
            <a:lnSpc>
              <a:spcPct val="90000"/>
            </a:lnSpc>
            <a:spcBef>
              <a:spcPct val="0"/>
            </a:spcBef>
            <a:spcAft>
              <a:spcPct val="35000"/>
            </a:spcAft>
          </a:pPr>
          <a:r>
            <a:rPr lang="cs-CZ" sz="1800" kern="1200" dirty="0" err="1" smtClean="0"/>
            <a:t>Keine</a:t>
          </a:r>
          <a:r>
            <a:rPr lang="cs-CZ" sz="1800" kern="1200" dirty="0" smtClean="0"/>
            <a:t> </a:t>
          </a:r>
          <a:r>
            <a:rPr lang="cs-CZ" sz="1800" kern="1200" dirty="0" err="1" smtClean="0"/>
            <a:t>richtige</a:t>
          </a:r>
          <a:r>
            <a:rPr lang="cs-CZ" sz="1800" kern="1200" dirty="0" smtClean="0"/>
            <a:t> </a:t>
          </a:r>
          <a:r>
            <a:rPr lang="cs-CZ" sz="1800" kern="1200" dirty="0" err="1" smtClean="0"/>
            <a:t>Methode</a:t>
          </a:r>
          <a:r>
            <a:rPr lang="cs-CZ" sz="1800" kern="1200" dirty="0" smtClean="0"/>
            <a:t>        </a:t>
          </a:r>
          <a:r>
            <a:rPr lang="cs-CZ" sz="1800" kern="1200" dirty="0" err="1" smtClean="0"/>
            <a:t>Organisa</a:t>
          </a:r>
          <a:r>
            <a:rPr lang="cs-CZ" sz="1800" kern="1200" dirty="0" smtClean="0"/>
            <a:t>-</a:t>
          </a:r>
          <a:r>
            <a:rPr lang="cs-CZ" sz="1800" kern="1200" dirty="0" err="1" smtClean="0"/>
            <a:t>tionsform</a:t>
          </a:r>
          <a:endParaRPr lang="cs-CZ" sz="1800" kern="1200" dirty="0"/>
        </a:p>
      </dsp:txBody>
      <dsp:txXfrm>
        <a:off x="1730" y="0"/>
        <a:ext cx="1192785" cy="1810385"/>
      </dsp:txXfrm>
    </dsp:sp>
    <dsp:sp modelId="{74C1D303-7904-4B0C-BFD9-0C46E9A5EF73}">
      <dsp:nvSpPr>
        <dsp:cNvPr id="0" name=""/>
        <dsp:cNvSpPr/>
      </dsp:nvSpPr>
      <dsp:spPr>
        <a:xfrm>
          <a:off x="371825"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A91EDF-58F0-4ED2-819B-A8047EA75A49}">
      <dsp:nvSpPr>
        <dsp:cNvPr id="0" name=""/>
        <dsp:cNvSpPr/>
      </dsp:nvSpPr>
      <dsp:spPr>
        <a:xfrm>
          <a:off x="1237553" y="2715577"/>
          <a:ext cx="1542475"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rtl="0">
            <a:lnSpc>
              <a:spcPct val="90000"/>
            </a:lnSpc>
            <a:spcBef>
              <a:spcPct val="0"/>
            </a:spcBef>
            <a:spcAft>
              <a:spcPct val="35000"/>
            </a:spcAft>
          </a:pPr>
          <a:r>
            <a:rPr lang="cs-CZ" sz="2000" kern="1200" dirty="0" err="1" smtClean="0"/>
            <a:t>Zusätzlich</a:t>
          </a:r>
          <a:r>
            <a:rPr lang="cs-CZ" sz="2000" kern="1200" dirty="0" smtClean="0"/>
            <a:t> </a:t>
          </a:r>
          <a:r>
            <a:rPr lang="cs-CZ" sz="2000" kern="1200" dirty="0" err="1" smtClean="0"/>
            <a:t>zum</a:t>
          </a:r>
          <a:r>
            <a:rPr lang="cs-CZ" sz="2000" kern="1200" dirty="0" smtClean="0"/>
            <a:t> </a:t>
          </a:r>
          <a:r>
            <a:rPr lang="cs-CZ" sz="2000" kern="1200" dirty="0" err="1" smtClean="0"/>
            <a:t>Sprach</a:t>
          </a:r>
          <a:r>
            <a:rPr lang="cs-CZ" sz="2000" kern="1200" dirty="0" smtClean="0"/>
            <a:t>-</a:t>
          </a:r>
        </a:p>
        <a:p>
          <a:pPr lvl="0" algn="ctr" defTabSz="889000" rtl="0">
            <a:lnSpc>
              <a:spcPct val="90000"/>
            </a:lnSpc>
            <a:spcBef>
              <a:spcPct val="0"/>
            </a:spcBef>
            <a:spcAft>
              <a:spcPct val="35000"/>
            </a:spcAft>
          </a:pPr>
          <a:r>
            <a:rPr lang="cs-CZ" sz="2000" kern="1200" dirty="0" err="1" smtClean="0"/>
            <a:t>unterricht</a:t>
          </a:r>
          <a:endParaRPr lang="cs-CZ" sz="2000" kern="1200" dirty="0"/>
        </a:p>
      </dsp:txBody>
      <dsp:txXfrm>
        <a:off x="1237553" y="2715577"/>
        <a:ext cx="1542475" cy="1810385"/>
      </dsp:txXfrm>
    </dsp:sp>
    <dsp:sp modelId="{639F937C-1441-48C5-857C-2155B7CBC491}">
      <dsp:nvSpPr>
        <dsp:cNvPr id="0" name=""/>
        <dsp:cNvSpPr/>
      </dsp:nvSpPr>
      <dsp:spPr>
        <a:xfrm>
          <a:off x="1782493"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83C253-23C4-401B-A470-F93D431AF3C7}">
      <dsp:nvSpPr>
        <dsp:cNvPr id="0" name=""/>
        <dsp:cNvSpPr/>
      </dsp:nvSpPr>
      <dsp:spPr>
        <a:xfrm>
          <a:off x="2823066" y="0"/>
          <a:ext cx="2007021"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rtl="0">
            <a:lnSpc>
              <a:spcPct val="90000"/>
            </a:lnSpc>
            <a:spcBef>
              <a:spcPct val="0"/>
            </a:spcBef>
            <a:spcAft>
              <a:spcPct val="35000"/>
            </a:spcAft>
          </a:pPr>
          <a:r>
            <a:rPr lang="cs-CZ" sz="2400" kern="1200" dirty="0" err="1" smtClean="0"/>
            <a:t>Zwei</a:t>
          </a:r>
          <a:r>
            <a:rPr lang="cs-CZ" sz="2400" kern="1200" dirty="0" smtClean="0"/>
            <a:t> Partner </a:t>
          </a:r>
          <a:r>
            <a:rPr lang="cs-CZ" sz="2400" kern="1200" dirty="0" err="1" smtClean="0"/>
            <a:t>unterrichten</a:t>
          </a:r>
          <a:r>
            <a:rPr lang="cs-CZ" sz="2400" kern="1200" dirty="0" smtClean="0"/>
            <a:t> </a:t>
          </a:r>
          <a:r>
            <a:rPr lang="cs-CZ" sz="2400" kern="1200" dirty="0" err="1" smtClean="0"/>
            <a:t>sich</a:t>
          </a:r>
          <a:r>
            <a:rPr lang="cs-CZ" sz="2400" kern="1200" dirty="0" smtClean="0"/>
            <a:t> </a:t>
          </a:r>
          <a:endParaRPr lang="cs-CZ" sz="2400" kern="1200" dirty="0"/>
        </a:p>
      </dsp:txBody>
      <dsp:txXfrm>
        <a:off x="2823066" y="0"/>
        <a:ext cx="2007021" cy="1810385"/>
      </dsp:txXfrm>
    </dsp:sp>
    <dsp:sp modelId="{26D353B1-61B9-45FB-B7E1-3AA0270BF66D}">
      <dsp:nvSpPr>
        <dsp:cNvPr id="0" name=""/>
        <dsp:cNvSpPr/>
      </dsp:nvSpPr>
      <dsp:spPr>
        <a:xfrm>
          <a:off x="3600278"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927D47-B3CC-4522-A95C-BDCABFC85B7E}">
      <dsp:nvSpPr>
        <dsp:cNvPr id="0" name=""/>
        <dsp:cNvSpPr/>
      </dsp:nvSpPr>
      <dsp:spPr>
        <a:xfrm>
          <a:off x="4873124" y="2715577"/>
          <a:ext cx="2531784"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rtl="0">
            <a:lnSpc>
              <a:spcPct val="90000"/>
            </a:lnSpc>
            <a:spcBef>
              <a:spcPct val="0"/>
            </a:spcBef>
            <a:spcAft>
              <a:spcPct val="35000"/>
            </a:spcAft>
          </a:pPr>
          <a:r>
            <a:rPr lang="cs-CZ" sz="2000" kern="1200" dirty="0" err="1" smtClean="0"/>
            <a:t>Muttersprachler</a:t>
          </a:r>
          <a:r>
            <a:rPr lang="cs-CZ" sz="2000" kern="1200" dirty="0" smtClean="0"/>
            <a:t>                </a:t>
          </a:r>
          <a:r>
            <a:rPr lang="cs-CZ" sz="2000" kern="1200" dirty="0" err="1" smtClean="0"/>
            <a:t>Nichtmuttersprachler</a:t>
          </a:r>
          <a:endParaRPr lang="de-DE" sz="2000" kern="1200" dirty="0"/>
        </a:p>
      </dsp:txBody>
      <dsp:txXfrm>
        <a:off x="4873124" y="2715577"/>
        <a:ext cx="2531784" cy="1810385"/>
      </dsp:txXfrm>
    </dsp:sp>
    <dsp:sp modelId="{BDEE5A2C-91D0-4D39-9FF7-6515FA4BEC63}">
      <dsp:nvSpPr>
        <dsp:cNvPr id="0" name=""/>
        <dsp:cNvSpPr/>
      </dsp:nvSpPr>
      <dsp:spPr>
        <a:xfrm>
          <a:off x="5912718"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C8BBA2-CA7D-4293-A9B8-27419D0C82CD}">
      <dsp:nvSpPr>
        <dsp:cNvPr id="0" name=""/>
        <dsp:cNvSpPr/>
      </dsp:nvSpPr>
      <dsp:spPr>
        <a:xfrm>
          <a:off x="1383" y="820690"/>
          <a:ext cx="1834381" cy="28845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endParaRPr lang="cs-CZ" sz="1500" kern="1200" dirty="0" smtClean="0"/>
        </a:p>
        <a:p>
          <a:pPr lvl="0" algn="ctr" defTabSz="666750" rtl="0">
            <a:lnSpc>
              <a:spcPct val="90000"/>
            </a:lnSpc>
            <a:spcBef>
              <a:spcPct val="0"/>
            </a:spcBef>
            <a:spcAft>
              <a:spcPct val="35000"/>
            </a:spcAft>
          </a:pPr>
          <a:r>
            <a:rPr lang="cs-CZ" sz="1500" kern="1200" dirty="0" err="1" smtClean="0"/>
            <a:t>Das</a:t>
          </a:r>
          <a:r>
            <a:rPr lang="cs-CZ" sz="1500" kern="1200" dirty="0" smtClean="0"/>
            <a:t> </a:t>
          </a:r>
          <a:r>
            <a:rPr lang="cs-CZ" sz="1500" kern="1200" dirty="0" err="1" smtClean="0"/>
            <a:t>verbale</a:t>
          </a:r>
          <a:r>
            <a:rPr lang="cs-CZ" sz="1500" kern="1200" dirty="0" smtClean="0"/>
            <a:t> </a:t>
          </a:r>
          <a:r>
            <a:rPr lang="cs-CZ" sz="1500" kern="1200" dirty="0" err="1" smtClean="0"/>
            <a:t>System</a:t>
          </a:r>
          <a:endParaRPr lang="cs-CZ" sz="1500" kern="1200" dirty="0" smtClean="0"/>
        </a:p>
        <a:p>
          <a:pPr lvl="0" algn="ctr" defTabSz="666750" rtl="0">
            <a:lnSpc>
              <a:spcPct val="90000"/>
            </a:lnSpc>
            <a:spcBef>
              <a:spcPct val="0"/>
            </a:spcBef>
            <a:spcAft>
              <a:spcPct val="35000"/>
            </a:spcAft>
          </a:pPr>
          <a:r>
            <a:rPr lang="cs-CZ" sz="1500" kern="1200" dirty="0" smtClean="0"/>
            <a:t>(Die </a:t>
          </a:r>
          <a:r>
            <a:rPr lang="cs-CZ" sz="1500" kern="1200" dirty="0" err="1" smtClean="0"/>
            <a:t>Sprache</a:t>
          </a:r>
          <a:r>
            <a:rPr lang="cs-CZ" sz="1500" kern="1200" dirty="0" smtClean="0"/>
            <a:t>)			</a:t>
          </a:r>
          <a:endParaRPr lang="cs-CZ" sz="1500" kern="1200" dirty="0"/>
        </a:p>
      </dsp:txBody>
      <dsp:txXfrm>
        <a:off x="1383" y="820690"/>
        <a:ext cx="1834381" cy="2884582"/>
      </dsp:txXfrm>
    </dsp:sp>
    <dsp:sp modelId="{412FAB1F-ACAB-4785-96AD-1893A7E20AC7}">
      <dsp:nvSpPr>
        <dsp:cNvPr id="0" name=""/>
        <dsp:cNvSpPr/>
      </dsp:nvSpPr>
      <dsp:spPr>
        <a:xfrm>
          <a:off x="1984716" y="1731010"/>
          <a:ext cx="1063941" cy="106394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e-DE" sz="1200" kern="1200"/>
        </a:p>
      </dsp:txBody>
      <dsp:txXfrm>
        <a:off x="1984716" y="1731010"/>
        <a:ext cx="1063941" cy="1063941"/>
      </dsp:txXfrm>
    </dsp:sp>
    <dsp:sp modelId="{C9ED3172-B17F-4C12-9484-B69F21297C79}">
      <dsp:nvSpPr>
        <dsp:cNvPr id="0" name=""/>
        <dsp:cNvSpPr/>
      </dsp:nvSpPr>
      <dsp:spPr>
        <a:xfrm>
          <a:off x="3197609" y="820690"/>
          <a:ext cx="1834381" cy="28845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cs-CZ" sz="1500" kern="1200" dirty="0" err="1" smtClean="0"/>
            <a:t>nonverbale</a:t>
          </a:r>
          <a:r>
            <a:rPr lang="cs-CZ" sz="1500" kern="1200" dirty="0" smtClean="0"/>
            <a:t> Aspekte</a:t>
          </a:r>
        </a:p>
        <a:p>
          <a:pPr lvl="0" algn="ctr" defTabSz="666750" rtl="0">
            <a:lnSpc>
              <a:spcPct val="90000"/>
            </a:lnSpc>
            <a:spcBef>
              <a:spcPct val="0"/>
            </a:spcBef>
            <a:spcAft>
              <a:spcPct val="35000"/>
            </a:spcAft>
          </a:pPr>
          <a:r>
            <a:rPr lang="cs-CZ" sz="1500" kern="1200" dirty="0" smtClean="0"/>
            <a:t>(</a:t>
          </a:r>
          <a:r>
            <a:rPr lang="cs-CZ" sz="1500" kern="1200" dirty="0" err="1" smtClean="0"/>
            <a:t>Körpersprache</a:t>
          </a:r>
          <a:r>
            <a:rPr lang="cs-CZ" sz="1500" kern="1200" dirty="0" smtClean="0"/>
            <a:t>)</a:t>
          </a:r>
          <a:endParaRPr lang="de-DE" sz="1500" kern="1200" dirty="0"/>
        </a:p>
      </dsp:txBody>
      <dsp:txXfrm>
        <a:off x="3197609" y="820690"/>
        <a:ext cx="1834381" cy="2884582"/>
      </dsp:txXfrm>
    </dsp:sp>
    <dsp:sp modelId="{D2F9DCBC-414F-4233-89F1-2EE3C745F0C4}">
      <dsp:nvSpPr>
        <dsp:cNvPr id="0" name=""/>
        <dsp:cNvSpPr/>
      </dsp:nvSpPr>
      <dsp:spPr>
        <a:xfrm>
          <a:off x="5180942" y="1731010"/>
          <a:ext cx="1063941" cy="1063941"/>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e-DE" sz="1200" kern="1200"/>
        </a:p>
      </dsp:txBody>
      <dsp:txXfrm>
        <a:off x="5180942" y="1731010"/>
        <a:ext cx="1063941" cy="1063941"/>
      </dsp:txXfrm>
    </dsp:sp>
    <dsp:sp modelId="{1A26ED68-2FAD-47D7-B8F7-14A7C252A22F}">
      <dsp:nvSpPr>
        <dsp:cNvPr id="0" name=""/>
        <dsp:cNvSpPr/>
      </dsp:nvSpPr>
      <dsp:spPr>
        <a:xfrm>
          <a:off x="6393835" y="1345790"/>
          <a:ext cx="1834381" cy="18343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0">
            <a:lnSpc>
              <a:spcPct val="90000"/>
            </a:lnSpc>
            <a:spcBef>
              <a:spcPct val="0"/>
            </a:spcBef>
            <a:spcAft>
              <a:spcPct val="35000"/>
            </a:spcAft>
          </a:pPr>
          <a:r>
            <a:rPr lang="cs-CZ" sz="1500" kern="1200" dirty="0" err="1" smtClean="0"/>
            <a:t>Verständigung</a:t>
          </a:r>
          <a:endParaRPr lang="de-DE" sz="1500" kern="1200" dirty="0"/>
        </a:p>
      </dsp:txBody>
      <dsp:txXfrm>
        <a:off x="6393835" y="1345790"/>
        <a:ext cx="1834381" cy="183438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55A9DF-9E20-40D6-9323-6BF6825307D2}">
      <dsp:nvSpPr>
        <dsp:cNvPr id="0" name=""/>
        <dsp:cNvSpPr/>
      </dsp:nvSpPr>
      <dsp:spPr>
        <a:xfrm>
          <a:off x="2589410" y="127059"/>
          <a:ext cx="2628826" cy="262882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cs-CZ" sz="3200" kern="1200" dirty="0" err="1" smtClean="0"/>
            <a:t>Körperliche</a:t>
          </a:r>
          <a:r>
            <a:rPr lang="cs-CZ" sz="3200" kern="1200" dirty="0" smtClean="0"/>
            <a:t> </a:t>
          </a:r>
          <a:r>
            <a:rPr lang="cs-CZ" sz="3200" kern="1200" dirty="0" err="1" smtClean="0"/>
            <a:t>Zustände</a:t>
          </a:r>
          <a:endParaRPr lang="de-DE" sz="3200" kern="1200" dirty="0"/>
        </a:p>
      </dsp:txBody>
      <dsp:txXfrm>
        <a:off x="2939920" y="587104"/>
        <a:ext cx="1927806" cy="1182971"/>
      </dsp:txXfrm>
    </dsp:sp>
    <dsp:sp modelId="{12440ED2-CDBE-4C87-B0E7-DA4DD57056CE}">
      <dsp:nvSpPr>
        <dsp:cNvPr id="0" name=""/>
        <dsp:cNvSpPr/>
      </dsp:nvSpPr>
      <dsp:spPr>
        <a:xfrm>
          <a:off x="3116025" y="1770076"/>
          <a:ext cx="3472732" cy="262882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cs-CZ" sz="3200" kern="1200" dirty="0" err="1" smtClean="0"/>
            <a:t>Innere</a:t>
          </a:r>
          <a:r>
            <a:rPr lang="cs-CZ" sz="3200" kern="1200" dirty="0" smtClean="0"/>
            <a:t> </a:t>
          </a:r>
          <a:r>
            <a:rPr lang="cs-CZ" sz="3200" kern="1200" dirty="0" err="1" smtClean="0"/>
            <a:t>Denk</a:t>
          </a:r>
          <a:r>
            <a:rPr lang="cs-CZ" sz="3200" kern="1200" dirty="0" smtClean="0"/>
            <a:t>-</a:t>
          </a:r>
          <a:r>
            <a:rPr lang="cs-CZ" sz="3200" kern="1200" dirty="0" err="1" smtClean="0"/>
            <a:t>programme</a:t>
          </a:r>
          <a:endParaRPr lang="de-DE" sz="3200" kern="1200" dirty="0"/>
        </a:p>
      </dsp:txBody>
      <dsp:txXfrm>
        <a:off x="4178102" y="2449190"/>
        <a:ext cx="2083639" cy="1445854"/>
      </dsp:txXfrm>
    </dsp:sp>
    <dsp:sp modelId="{AF85E413-E600-4B65-8B1F-D580D15912F8}">
      <dsp:nvSpPr>
        <dsp:cNvPr id="0" name=""/>
        <dsp:cNvSpPr/>
      </dsp:nvSpPr>
      <dsp:spPr>
        <a:xfrm>
          <a:off x="1640842" y="1770076"/>
          <a:ext cx="2628826" cy="262882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cs-CZ" sz="3200" kern="1200" dirty="0" err="1" smtClean="0"/>
            <a:t>Linguistik</a:t>
          </a:r>
          <a:r>
            <a:rPr lang="cs-CZ" sz="3200" kern="1200" dirty="0" smtClean="0"/>
            <a:t> (</a:t>
          </a:r>
          <a:r>
            <a:rPr lang="cs-CZ" sz="3200" kern="1200" dirty="0" err="1" smtClean="0"/>
            <a:t>die</a:t>
          </a:r>
          <a:r>
            <a:rPr lang="cs-CZ" sz="3200" kern="1200" dirty="0" smtClean="0"/>
            <a:t> </a:t>
          </a:r>
          <a:r>
            <a:rPr lang="cs-CZ" sz="3200" kern="1200" dirty="0" err="1" smtClean="0"/>
            <a:t>Sprache</a:t>
          </a:r>
          <a:r>
            <a:rPr lang="cs-CZ" sz="3200" kern="1200" dirty="0" smtClean="0"/>
            <a:t>)</a:t>
          </a:r>
          <a:endParaRPr lang="de-DE" sz="3200" kern="1200" dirty="0"/>
        </a:p>
      </dsp:txBody>
      <dsp:txXfrm>
        <a:off x="1888389" y="2449190"/>
        <a:ext cx="1577295" cy="144585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74DDB0-491A-477E-9F9F-86A9B9CD3C14}">
      <dsp:nvSpPr>
        <dsp:cNvPr id="0" name=""/>
        <dsp:cNvSpPr/>
      </dsp:nvSpPr>
      <dsp:spPr>
        <a:xfrm rot="16200000">
          <a:off x="702" y="261838"/>
          <a:ext cx="4002285"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rtl="0">
            <a:lnSpc>
              <a:spcPct val="90000"/>
            </a:lnSpc>
            <a:spcBef>
              <a:spcPct val="0"/>
            </a:spcBef>
            <a:spcAft>
              <a:spcPct val="35000"/>
            </a:spcAft>
          </a:pPr>
          <a:r>
            <a:rPr lang="cs-CZ" sz="3000" kern="1200" dirty="0" err="1" smtClean="0"/>
            <a:t>Ein</a:t>
          </a:r>
          <a:r>
            <a:rPr lang="cs-CZ" sz="3000" kern="1200" dirty="0" smtClean="0"/>
            <a:t> </a:t>
          </a:r>
          <a:r>
            <a:rPr lang="cs-CZ" sz="3000" kern="1200" dirty="0" err="1" smtClean="0"/>
            <a:t>Mittel</a:t>
          </a:r>
          <a:r>
            <a:rPr lang="cs-CZ" sz="3000" kern="1200" dirty="0" smtClean="0"/>
            <a:t> </a:t>
          </a:r>
          <a:r>
            <a:rPr lang="cs-CZ" sz="3000" kern="1200" dirty="0" err="1" smtClean="0"/>
            <a:t>zur</a:t>
          </a:r>
          <a:r>
            <a:rPr lang="cs-CZ" sz="3000" kern="1200" dirty="0" smtClean="0"/>
            <a:t> </a:t>
          </a:r>
          <a:r>
            <a:rPr lang="cs-CZ" sz="3000" kern="1200" dirty="0" err="1" smtClean="0"/>
            <a:t>direkten</a:t>
          </a:r>
          <a:r>
            <a:rPr lang="cs-CZ" sz="3000" kern="1200" dirty="0" smtClean="0"/>
            <a:t> </a:t>
          </a:r>
          <a:r>
            <a:rPr lang="cs-CZ" sz="3000" kern="1200" dirty="0" err="1" smtClean="0"/>
            <a:t>Kommunikation</a:t>
          </a:r>
          <a:endParaRPr lang="de-DE" sz="3000" kern="1200" dirty="0"/>
        </a:p>
      </dsp:txBody>
      <dsp:txXfrm rot="16200000">
        <a:off x="702" y="261838"/>
        <a:ext cx="4002285" cy="4002285"/>
      </dsp:txXfrm>
    </dsp:sp>
    <dsp:sp modelId="{2162E554-FD38-4FB0-B905-3A9FF0E77BCE}">
      <dsp:nvSpPr>
        <dsp:cNvPr id="0" name=""/>
        <dsp:cNvSpPr/>
      </dsp:nvSpPr>
      <dsp:spPr>
        <a:xfrm rot="5400000">
          <a:off x="4226611" y="261838"/>
          <a:ext cx="4002285"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rtl="0">
            <a:lnSpc>
              <a:spcPct val="90000"/>
            </a:lnSpc>
            <a:spcBef>
              <a:spcPct val="0"/>
            </a:spcBef>
            <a:spcAft>
              <a:spcPct val="35000"/>
            </a:spcAft>
          </a:pPr>
          <a:r>
            <a:rPr lang="cs-CZ" sz="3000" kern="1200" dirty="0" smtClean="0"/>
            <a:t>+ </a:t>
          </a:r>
          <a:r>
            <a:rPr lang="cs-CZ" sz="3000" kern="1200" dirty="0" err="1" smtClean="0"/>
            <a:t>Beziehungsaufbau</a:t>
          </a:r>
          <a:endParaRPr lang="de-DE" sz="3000" kern="1200" dirty="0"/>
        </a:p>
      </dsp:txBody>
      <dsp:txXfrm rot="5400000">
        <a:off x="4226611" y="261838"/>
        <a:ext cx="4002285" cy="400228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5CB8E7-A07C-4765-862F-B0192332F05B}">
      <dsp:nvSpPr>
        <dsp:cNvPr id="0" name=""/>
        <dsp:cNvSpPr/>
      </dsp:nvSpPr>
      <dsp:spPr>
        <a:xfrm>
          <a:off x="494029" y="0"/>
          <a:ext cx="724154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246EC9-9A5F-4865-B724-24007F548452}">
      <dsp:nvSpPr>
        <dsp:cNvPr id="0" name=""/>
        <dsp:cNvSpPr/>
      </dsp:nvSpPr>
      <dsp:spPr>
        <a:xfrm>
          <a:off x="1207321" y="3365506"/>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EC20D8-EB55-4A51-944A-90BDE64F4E11}">
      <dsp:nvSpPr>
        <dsp:cNvPr id="0" name=""/>
        <dsp:cNvSpPr/>
      </dsp:nvSpPr>
      <dsp:spPr>
        <a:xfrm>
          <a:off x="1290599" y="3448783"/>
          <a:ext cx="948641" cy="107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800100">
            <a:lnSpc>
              <a:spcPct val="90000"/>
            </a:lnSpc>
            <a:spcBef>
              <a:spcPct val="0"/>
            </a:spcBef>
            <a:spcAft>
              <a:spcPct val="35000"/>
            </a:spcAft>
          </a:pPr>
          <a:r>
            <a:rPr lang="cs-CZ" sz="1800" kern="1200" dirty="0" err="1" smtClean="0"/>
            <a:t>sinnliche</a:t>
          </a:r>
          <a:endParaRPr lang="de-DE" sz="1800" kern="1200" dirty="0"/>
        </a:p>
      </dsp:txBody>
      <dsp:txXfrm>
        <a:off x="1290599" y="3448783"/>
        <a:ext cx="948641" cy="1077179"/>
      </dsp:txXfrm>
    </dsp:sp>
    <dsp:sp modelId="{D43F68F6-D359-4D56-A959-4B342D178E6D}">
      <dsp:nvSpPr>
        <dsp:cNvPr id="0" name=""/>
        <dsp:cNvSpPr/>
      </dsp:nvSpPr>
      <dsp:spPr>
        <a:xfrm>
          <a:off x="2108893" y="2499236"/>
          <a:ext cx="260695" cy="2606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79BA51-37EA-4C55-A50B-0BFB3BC8F784}">
      <dsp:nvSpPr>
        <dsp:cNvPr id="0" name=""/>
        <dsp:cNvSpPr/>
      </dsp:nvSpPr>
      <dsp:spPr>
        <a:xfrm>
          <a:off x="2239240" y="2629584"/>
          <a:ext cx="1202095" cy="1896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37" tIns="0" rIns="0" bIns="0" numCol="1" spcCol="1270" anchor="t" anchorCtr="0">
          <a:noAutofit/>
        </a:bodyPr>
        <a:lstStyle/>
        <a:p>
          <a:pPr lvl="0" algn="l" defTabSz="800100">
            <a:lnSpc>
              <a:spcPct val="90000"/>
            </a:lnSpc>
            <a:spcBef>
              <a:spcPct val="0"/>
            </a:spcBef>
            <a:spcAft>
              <a:spcPct val="35000"/>
            </a:spcAft>
          </a:pPr>
          <a:r>
            <a:rPr lang="cs-CZ" sz="1800" kern="1200" dirty="0" err="1" smtClean="0"/>
            <a:t>physische</a:t>
          </a:r>
          <a:endParaRPr lang="de-DE" sz="1800" kern="1200" dirty="0"/>
        </a:p>
      </dsp:txBody>
      <dsp:txXfrm>
        <a:off x="2239240" y="2629584"/>
        <a:ext cx="1202095" cy="1896378"/>
      </dsp:txXfrm>
    </dsp:sp>
    <dsp:sp modelId="{A1ACBF15-B630-420B-B970-E881AC19AB70}">
      <dsp:nvSpPr>
        <dsp:cNvPr id="0" name=""/>
        <dsp:cNvSpPr/>
      </dsp:nvSpPr>
      <dsp:spPr>
        <a:xfrm>
          <a:off x="3267539" y="1808574"/>
          <a:ext cx="347593" cy="3475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D06B61-409C-42A1-8AB9-8560842B12E8}">
      <dsp:nvSpPr>
        <dsp:cNvPr id="0" name=""/>
        <dsp:cNvSpPr/>
      </dsp:nvSpPr>
      <dsp:spPr>
        <a:xfrm>
          <a:off x="3441336" y="1982371"/>
          <a:ext cx="1397617" cy="2543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183" tIns="0" rIns="0" bIns="0" numCol="1" spcCol="1270" anchor="t" anchorCtr="0">
          <a:noAutofit/>
        </a:bodyPr>
        <a:lstStyle/>
        <a:p>
          <a:pPr lvl="0" algn="l" defTabSz="800100">
            <a:lnSpc>
              <a:spcPct val="90000"/>
            </a:lnSpc>
            <a:spcBef>
              <a:spcPct val="0"/>
            </a:spcBef>
            <a:spcAft>
              <a:spcPct val="35000"/>
            </a:spcAft>
          </a:pPr>
          <a:r>
            <a:rPr lang="cs-CZ" sz="1800" kern="1200" dirty="0" err="1" smtClean="0"/>
            <a:t>Emotionale</a:t>
          </a:r>
          <a:endParaRPr lang="de-DE" sz="1800" kern="1200" dirty="0"/>
        </a:p>
      </dsp:txBody>
      <dsp:txXfrm>
        <a:off x="3441336" y="1982371"/>
        <a:ext cx="1397617" cy="2543591"/>
      </dsp:txXfrm>
    </dsp:sp>
    <dsp:sp modelId="{0BBB16AF-68DC-4B7A-B19B-FF878F3CB301}">
      <dsp:nvSpPr>
        <dsp:cNvPr id="0" name=""/>
        <dsp:cNvSpPr/>
      </dsp:nvSpPr>
      <dsp:spPr>
        <a:xfrm>
          <a:off x="4614466" y="1269080"/>
          <a:ext cx="448975" cy="4489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7259F2-8461-4335-AE45-ED5A4F0F1E8A}">
      <dsp:nvSpPr>
        <dsp:cNvPr id="0" name=""/>
        <dsp:cNvSpPr/>
      </dsp:nvSpPr>
      <dsp:spPr>
        <a:xfrm>
          <a:off x="4838954" y="1493567"/>
          <a:ext cx="1448308" cy="3032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0" rIns="0" bIns="0" numCol="1" spcCol="1270" anchor="t" anchorCtr="0">
          <a:noAutofit/>
        </a:bodyPr>
        <a:lstStyle/>
        <a:p>
          <a:pPr lvl="0" algn="l" defTabSz="800100">
            <a:lnSpc>
              <a:spcPct val="90000"/>
            </a:lnSpc>
            <a:spcBef>
              <a:spcPct val="0"/>
            </a:spcBef>
            <a:spcAft>
              <a:spcPct val="35000"/>
            </a:spcAft>
          </a:pPr>
          <a:r>
            <a:rPr lang="cs-CZ" sz="1800" kern="1200" dirty="0" err="1" smtClean="0"/>
            <a:t>Kognitive</a:t>
          </a:r>
          <a:endParaRPr lang="de-DE" sz="1800" kern="1200" dirty="0"/>
        </a:p>
      </dsp:txBody>
      <dsp:txXfrm>
        <a:off x="4838954" y="1493567"/>
        <a:ext cx="1448308" cy="3032395"/>
      </dsp:txXfrm>
    </dsp:sp>
    <dsp:sp modelId="{E97909BF-E061-45B4-8E61-E38D76CE5D78}">
      <dsp:nvSpPr>
        <dsp:cNvPr id="0" name=""/>
        <dsp:cNvSpPr/>
      </dsp:nvSpPr>
      <dsp:spPr>
        <a:xfrm>
          <a:off x="6001221" y="908813"/>
          <a:ext cx="572081" cy="5720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7404B1-2DC3-46F5-9204-527C7FABEE0E}">
      <dsp:nvSpPr>
        <dsp:cNvPr id="0" name=""/>
        <dsp:cNvSpPr/>
      </dsp:nvSpPr>
      <dsp:spPr>
        <a:xfrm>
          <a:off x="6287262" y="1194854"/>
          <a:ext cx="1448308" cy="3331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134" tIns="0" rIns="0" bIns="0" numCol="1" spcCol="1270" anchor="t" anchorCtr="0">
          <a:noAutofit/>
        </a:bodyPr>
        <a:lstStyle/>
        <a:p>
          <a:pPr lvl="0" algn="l" defTabSz="800100">
            <a:lnSpc>
              <a:spcPct val="90000"/>
            </a:lnSpc>
            <a:spcBef>
              <a:spcPct val="0"/>
            </a:spcBef>
            <a:spcAft>
              <a:spcPct val="35000"/>
            </a:spcAft>
          </a:pPr>
          <a:r>
            <a:rPr lang="cs-CZ" sz="1800" kern="1200" dirty="0" err="1" smtClean="0"/>
            <a:t>soziale</a:t>
          </a:r>
          <a:endParaRPr lang="de-DE" sz="1800" kern="1200" dirty="0"/>
        </a:p>
      </dsp:txBody>
      <dsp:txXfrm>
        <a:off x="6287262" y="1194854"/>
        <a:ext cx="1448308" cy="333110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9C7F4B-FD97-4754-A2F1-3B77E770FADF}">
      <dsp:nvSpPr>
        <dsp:cNvPr id="0" name=""/>
        <dsp:cNvSpPr/>
      </dsp:nvSpPr>
      <dsp:spPr>
        <a:xfrm>
          <a:off x="0" y="4088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err="1" smtClean="0"/>
            <a:t>Rollenspiele</a:t>
          </a:r>
          <a:endParaRPr lang="cs-CZ" sz="2400" kern="1200" dirty="0"/>
        </a:p>
      </dsp:txBody>
      <dsp:txXfrm>
        <a:off x="0" y="40881"/>
        <a:ext cx="8229600" cy="575639"/>
      </dsp:txXfrm>
    </dsp:sp>
    <dsp:sp modelId="{3CCA9AE8-D20A-4B09-B97A-00840333BFFF}">
      <dsp:nvSpPr>
        <dsp:cNvPr id="0" name=""/>
        <dsp:cNvSpPr/>
      </dsp:nvSpPr>
      <dsp:spPr>
        <a:xfrm>
          <a:off x="0" y="68564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smtClean="0"/>
            <a:t>Pantomime</a:t>
          </a:r>
          <a:endParaRPr lang="cs-CZ" sz="2400" kern="1200" dirty="0"/>
        </a:p>
      </dsp:txBody>
      <dsp:txXfrm>
        <a:off x="0" y="685641"/>
        <a:ext cx="8229600" cy="575639"/>
      </dsp:txXfrm>
    </dsp:sp>
    <dsp:sp modelId="{AF22C10A-C08F-40E8-926D-02194A1A50F2}">
      <dsp:nvSpPr>
        <dsp:cNvPr id="0" name=""/>
        <dsp:cNvSpPr/>
      </dsp:nvSpPr>
      <dsp:spPr>
        <a:xfrm>
          <a:off x="0" y="133040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endParaRPr lang="cs-CZ" sz="2400" kern="1200" dirty="0"/>
        </a:p>
      </dsp:txBody>
      <dsp:txXfrm>
        <a:off x="0" y="1330401"/>
        <a:ext cx="8229600" cy="575639"/>
      </dsp:txXfrm>
    </dsp:sp>
    <dsp:sp modelId="{1F953C67-3027-4821-8B62-954FC59686B9}">
      <dsp:nvSpPr>
        <dsp:cNvPr id="0" name=""/>
        <dsp:cNvSpPr/>
      </dsp:nvSpPr>
      <dsp:spPr>
        <a:xfrm>
          <a:off x="0" y="197516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err="1" smtClean="0"/>
            <a:t>Stimmübungen</a:t>
          </a:r>
          <a:endParaRPr lang="cs-CZ" sz="2400" kern="1200" dirty="0"/>
        </a:p>
      </dsp:txBody>
      <dsp:txXfrm>
        <a:off x="0" y="1975161"/>
        <a:ext cx="8229600" cy="575639"/>
      </dsp:txXfrm>
    </dsp:sp>
    <dsp:sp modelId="{875A603E-476A-4204-83E1-59C4C510874C}">
      <dsp:nvSpPr>
        <dsp:cNvPr id="0" name=""/>
        <dsp:cNvSpPr/>
      </dsp:nvSpPr>
      <dsp:spPr>
        <a:xfrm>
          <a:off x="0" y="261992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err="1" smtClean="0"/>
            <a:t>Entspannungsübungen</a:t>
          </a:r>
          <a:endParaRPr lang="cs-CZ" sz="2400" kern="1200" dirty="0"/>
        </a:p>
      </dsp:txBody>
      <dsp:txXfrm>
        <a:off x="0" y="2619921"/>
        <a:ext cx="8229600" cy="575639"/>
      </dsp:txXfrm>
    </dsp:sp>
    <dsp:sp modelId="{3EA622EE-C195-4E0A-B333-79A1415CE116}">
      <dsp:nvSpPr>
        <dsp:cNvPr id="0" name=""/>
        <dsp:cNvSpPr/>
      </dsp:nvSpPr>
      <dsp:spPr>
        <a:xfrm>
          <a:off x="0" y="326468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err="1" smtClean="0"/>
            <a:t>Aufwärmübungen</a:t>
          </a:r>
          <a:endParaRPr lang="cs-CZ" sz="2400" kern="1200" dirty="0"/>
        </a:p>
      </dsp:txBody>
      <dsp:txXfrm>
        <a:off x="0" y="3264681"/>
        <a:ext cx="8229600" cy="575639"/>
      </dsp:txXfrm>
    </dsp:sp>
    <dsp:sp modelId="{4690BCCC-C5FC-425B-A5CF-41DCF8029737}">
      <dsp:nvSpPr>
        <dsp:cNvPr id="0" name=""/>
        <dsp:cNvSpPr/>
      </dsp:nvSpPr>
      <dsp:spPr>
        <a:xfrm>
          <a:off x="0" y="3909441"/>
          <a:ext cx="82296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err="1" smtClean="0"/>
            <a:t>Atemübungen</a:t>
          </a:r>
          <a:endParaRPr lang="de-DE" sz="2400" kern="1200" dirty="0"/>
        </a:p>
      </dsp:txBody>
      <dsp:txXfrm>
        <a:off x="0" y="3909441"/>
        <a:ext cx="8229600" cy="57563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61A5E4-2949-4224-90E5-59EEEE4E0B64}">
      <dsp:nvSpPr>
        <dsp:cNvPr id="0" name=""/>
        <dsp:cNvSpPr/>
      </dsp:nvSpPr>
      <dsp:spPr>
        <a:xfrm>
          <a:off x="1607" y="1234683"/>
          <a:ext cx="3427660" cy="2056596"/>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cs-CZ" sz="3200" kern="1200" dirty="0" err="1" smtClean="0"/>
            <a:t>Natürliche</a:t>
          </a:r>
          <a:r>
            <a:rPr lang="cs-CZ" sz="3200" kern="1200" dirty="0" smtClean="0"/>
            <a:t> </a:t>
          </a:r>
          <a:r>
            <a:rPr lang="cs-CZ" sz="3200" kern="1200" dirty="0" err="1" smtClean="0"/>
            <a:t>Art</a:t>
          </a:r>
          <a:r>
            <a:rPr lang="cs-CZ" sz="3200" kern="1200" dirty="0" smtClean="0"/>
            <a:t> des </a:t>
          </a:r>
          <a:r>
            <a:rPr lang="cs-CZ" sz="3200" kern="1200" dirty="0" err="1" smtClean="0"/>
            <a:t>Spracherwerbs</a:t>
          </a:r>
          <a:r>
            <a:rPr lang="cs-CZ" sz="3200" kern="1200" dirty="0" smtClean="0"/>
            <a:t>: </a:t>
          </a:r>
          <a:r>
            <a:rPr lang="cs-CZ" sz="3200" kern="1200" dirty="0" err="1" smtClean="0"/>
            <a:t>Natürlicher</a:t>
          </a:r>
          <a:r>
            <a:rPr lang="cs-CZ" sz="3200" kern="1200" dirty="0" smtClean="0"/>
            <a:t> </a:t>
          </a:r>
          <a:r>
            <a:rPr lang="cs-CZ" sz="3200" kern="1200" dirty="0" err="1" smtClean="0"/>
            <a:t>Ansatz</a:t>
          </a:r>
          <a:endParaRPr lang="cs-CZ" sz="3200" kern="1200" dirty="0"/>
        </a:p>
      </dsp:txBody>
      <dsp:txXfrm>
        <a:off x="1607" y="1234683"/>
        <a:ext cx="3427660" cy="2056596"/>
      </dsp:txXfrm>
    </dsp:sp>
    <dsp:sp modelId="{83012F6A-0073-4705-B8FE-D7642BCB1DA2}">
      <dsp:nvSpPr>
        <dsp:cNvPr id="0" name=""/>
        <dsp:cNvSpPr/>
      </dsp:nvSpPr>
      <dsp:spPr>
        <a:xfrm>
          <a:off x="3772033" y="1837951"/>
          <a:ext cx="726664" cy="850059"/>
        </a:xfrm>
        <a:prstGeom prst="rightArrow">
          <a:avLst>
            <a:gd name="adj1" fmla="val 60000"/>
            <a:gd name="adj2" fmla="val 50000"/>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de-DE" sz="2600" kern="1200"/>
        </a:p>
      </dsp:txBody>
      <dsp:txXfrm>
        <a:off x="3772033" y="1837951"/>
        <a:ext cx="726664" cy="850059"/>
      </dsp:txXfrm>
    </dsp:sp>
    <dsp:sp modelId="{5D5F44DD-03E0-4BA3-891A-0DF911BB211C}">
      <dsp:nvSpPr>
        <dsp:cNvPr id="0" name=""/>
        <dsp:cNvSpPr/>
      </dsp:nvSpPr>
      <dsp:spPr>
        <a:xfrm>
          <a:off x="4800332" y="1234683"/>
          <a:ext cx="3427660" cy="2056596"/>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cs-CZ" sz="3200" i="1" kern="1200" dirty="0" err="1" smtClean="0"/>
            <a:t>Spracherwerb</a:t>
          </a:r>
          <a:r>
            <a:rPr lang="cs-CZ" sz="3200" i="1" kern="1200" dirty="0" smtClean="0"/>
            <a:t> x </a:t>
          </a:r>
          <a:r>
            <a:rPr lang="cs-CZ" sz="3200" i="1" kern="1200" dirty="0" err="1" smtClean="0"/>
            <a:t>Sprachlernen</a:t>
          </a:r>
          <a:endParaRPr lang="de-DE" sz="3200" i="1" kern="1200" dirty="0"/>
        </a:p>
      </dsp:txBody>
      <dsp:txXfrm>
        <a:off x="4800332" y="1234683"/>
        <a:ext cx="3427660" cy="2056596"/>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F26824-A6C6-47EE-8D23-AF63C1503655}" type="datetimeFigureOut">
              <a:rPr lang="de-DE" smtClean="0"/>
              <a:t>21.04.2011</a:t>
            </a:fld>
            <a:endParaRPr lang="de-DE"/>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DF021B-76B8-44B1-B065-3A18D315AD3E}" type="slidenum">
              <a:rPr lang="de-DE" smtClean="0"/>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de-DE" dirty="0"/>
          </a:p>
        </p:txBody>
      </p:sp>
      <p:sp>
        <p:nvSpPr>
          <p:cNvPr id="4" name="Zástupný symbol pro číslo snímku 3"/>
          <p:cNvSpPr>
            <a:spLocks noGrp="1"/>
          </p:cNvSpPr>
          <p:nvPr>
            <p:ph type="sldNum" sz="quarter" idx="10"/>
          </p:nvPr>
        </p:nvSpPr>
        <p:spPr/>
        <p:txBody>
          <a:bodyPr/>
          <a:lstStyle/>
          <a:p>
            <a:fld id="{48DF021B-76B8-44B1-B065-3A18D315AD3E}" type="slidenum">
              <a:rPr lang="de-DE" smtClean="0"/>
              <a:t>8</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de-DE"/>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de-DE"/>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de-DE"/>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de-DE"/>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21.4.2011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de-DE"/>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21.4.2011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21.4.2011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21.4.2011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de-DE"/>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21.4.2011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de-DE"/>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21.4.2011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de-DE"/>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21.4.2011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rips-theater.de/schule"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dnadpis 2"/>
          <p:cNvSpPr>
            <a:spLocks noGrp="1"/>
          </p:cNvSpPr>
          <p:nvPr>
            <p:ph type="subTitle" idx="1"/>
          </p:nvPr>
        </p:nvSpPr>
        <p:spPr/>
        <p:style>
          <a:lnRef idx="0">
            <a:schemeClr val="accent2"/>
          </a:lnRef>
          <a:fillRef idx="3">
            <a:schemeClr val="accent2"/>
          </a:fillRef>
          <a:effectRef idx="3">
            <a:schemeClr val="accent2"/>
          </a:effectRef>
          <a:fontRef idx="minor">
            <a:schemeClr val="lt1"/>
          </a:fontRef>
        </p:style>
        <p:txBody>
          <a:bodyPr/>
          <a:lstStyle/>
          <a:p>
            <a:pPr lvl="0"/>
            <a:r>
              <a:rPr lang="cs-CZ" dirty="0" smtClean="0"/>
              <a:t>ALTERNATIVE METHODEN II</a:t>
            </a:r>
            <a:endParaRPr lang="de-DE" dirty="0" smtClean="0"/>
          </a:p>
          <a:p>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cs-CZ" dirty="0" err="1" smtClean="0"/>
              <a:t>Übungen</a:t>
            </a:r>
            <a:r>
              <a:rPr lang="cs-CZ" dirty="0" smtClean="0"/>
              <a:t> </a:t>
            </a:r>
            <a:r>
              <a:rPr lang="cs-CZ" dirty="0" err="1" smtClean="0"/>
              <a:t>und</a:t>
            </a:r>
            <a:r>
              <a:rPr lang="cs-CZ" dirty="0" smtClean="0"/>
              <a:t> </a:t>
            </a:r>
            <a:r>
              <a:rPr lang="cs-CZ" dirty="0" err="1" smtClean="0"/>
              <a:t>Aktivitäten</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smtClean="0">
                <a:hlinkClick r:id="rId2"/>
              </a:rPr>
              <a:t>http://www.grips-theater.de/schule</a:t>
            </a:r>
            <a:r>
              <a:rPr lang="cs-CZ" dirty="0" smtClean="0"/>
              <a:t/>
            </a:r>
            <a:br>
              <a:rPr lang="cs-CZ" dirty="0" smtClean="0"/>
            </a:br>
            <a:endParaRPr lang="de-DE" dirty="0"/>
          </a:p>
        </p:txBody>
      </p:sp>
      <p:pic>
        <p:nvPicPr>
          <p:cNvPr id="4" name="Zástupný symbol pro obsah 3" descr="ruce.jpg"/>
          <p:cNvPicPr>
            <a:picLocks noGrp="1" noChangeAspect="1"/>
          </p:cNvPicPr>
          <p:nvPr>
            <p:ph idx="1"/>
          </p:nvPr>
        </p:nvPicPr>
        <p:blipFill>
          <a:blip r:embed="rId3" cstate="print"/>
          <a:stretch>
            <a:fillRect/>
          </a:stretch>
        </p:blipFill>
        <p:spPr>
          <a:xfrm>
            <a:off x="539552" y="1628800"/>
            <a:ext cx="2857500" cy="2543175"/>
          </a:xfrm>
        </p:spPr>
      </p:pic>
      <p:pic>
        <p:nvPicPr>
          <p:cNvPr id="1026" name="Picture 2" descr="C:\Users\User\Pictures\2461790-STANDARD.jpg"/>
          <p:cNvPicPr>
            <a:picLocks noChangeAspect="1" noChangeArrowheads="1"/>
          </p:cNvPicPr>
          <p:nvPr/>
        </p:nvPicPr>
        <p:blipFill>
          <a:blip r:embed="rId4" cstate="print"/>
          <a:srcRect/>
          <a:stretch>
            <a:fillRect/>
          </a:stretch>
        </p:blipFill>
        <p:spPr bwMode="auto">
          <a:xfrm>
            <a:off x="4355976" y="1556792"/>
            <a:ext cx="2232248" cy="2548483"/>
          </a:xfrm>
          <a:prstGeom prst="rect">
            <a:avLst/>
          </a:prstGeom>
          <a:noFill/>
        </p:spPr>
      </p:pic>
      <p:pic>
        <p:nvPicPr>
          <p:cNvPr id="1027" name="Picture 3" descr="C:\Users\User\Pictures\Drama-Methode.jpg"/>
          <p:cNvPicPr>
            <a:picLocks noChangeAspect="1" noChangeArrowheads="1"/>
          </p:cNvPicPr>
          <p:nvPr/>
        </p:nvPicPr>
        <p:blipFill>
          <a:blip r:embed="rId5" cstate="print"/>
          <a:srcRect/>
          <a:stretch>
            <a:fillRect/>
          </a:stretch>
        </p:blipFill>
        <p:spPr bwMode="auto">
          <a:xfrm>
            <a:off x="2555776" y="4365104"/>
            <a:ext cx="3528392" cy="208823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cs-CZ" dirty="0" smtClean="0"/>
              <a:t>Der „</a:t>
            </a:r>
            <a:r>
              <a:rPr lang="en-US" dirty="0" smtClean="0"/>
              <a:t>Natural Approach</a:t>
            </a:r>
            <a:r>
              <a:rPr lang="cs-CZ" dirty="0" smtClean="0"/>
              <a:t>“</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 </a:t>
            </a:r>
            <a:r>
              <a:rPr lang="cs-CZ" dirty="0" err="1" smtClean="0"/>
              <a:t>Prinzipien</a:t>
            </a:r>
            <a:endParaRPr lang="de-DE" dirty="0"/>
          </a:p>
        </p:txBody>
      </p:sp>
      <p:sp>
        <p:nvSpPr>
          <p:cNvPr id="3" name="Zástupný symbol pro obsah 2"/>
          <p:cNvSpPr>
            <a:spLocks noGrp="1"/>
          </p:cNvSpPr>
          <p:nvPr>
            <p:ph idx="1"/>
          </p:nvPr>
        </p:nvSpPr>
        <p:spPr>
          <a:xfrm>
            <a:off x="457200" y="1412776"/>
            <a:ext cx="8229600" cy="504056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cs-CZ" i="1" dirty="0" err="1" smtClean="0"/>
              <a:t>Das</a:t>
            </a:r>
            <a:r>
              <a:rPr lang="cs-CZ" i="1" dirty="0" smtClean="0"/>
              <a:t> </a:t>
            </a:r>
            <a:r>
              <a:rPr lang="cs-CZ" i="1" dirty="0" err="1" smtClean="0"/>
              <a:t>Ziel</a:t>
            </a:r>
            <a:r>
              <a:rPr lang="cs-CZ" i="1" dirty="0" smtClean="0"/>
              <a:t> = </a:t>
            </a:r>
            <a:r>
              <a:rPr lang="cs-CZ" i="1" dirty="0" err="1" smtClean="0"/>
              <a:t>die</a:t>
            </a:r>
            <a:r>
              <a:rPr lang="cs-CZ" i="1" dirty="0" smtClean="0"/>
              <a:t> </a:t>
            </a:r>
            <a:r>
              <a:rPr lang="cs-CZ" i="1" dirty="0" err="1" smtClean="0"/>
              <a:t>Kommunikation</a:t>
            </a:r>
            <a:r>
              <a:rPr lang="cs-CZ" i="1" dirty="0" smtClean="0"/>
              <a:t> </a:t>
            </a:r>
            <a:r>
              <a:rPr lang="cs-CZ" i="1" dirty="0" err="1" smtClean="0"/>
              <a:t>nicht</a:t>
            </a:r>
            <a:r>
              <a:rPr lang="cs-CZ" i="1" dirty="0" smtClean="0"/>
              <a:t> </a:t>
            </a:r>
            <a:r>
              <a:rPr lang="cs-CZ" i="1" dirty="0" err="1" smtClean="0"/>
              <a:t>die</a:t>
            </a:r>
            <a:r>
              <a:rPr lang="cs-CZ" i="1" dirty="0" smtClean="0"/>
              <a:t> </a:t>
            </a:r>
            <a:r>
              <a:rPr lang="cs-CZ" i="1" dirty="0" err="1" smtClean="0"/>
              <a:t>grammatische</a:t>
            </a:r>
            <a:r>
              <a:rPr lang="cs-CZ" i="1" dirty="0" smtClean="0"/>
              <a:t> </a:t>
            </a:r>
            <a:r>
              <a:rPr lang="cs-CZ" i="1" dirty="0" err="1" smtClean="0"/>
              <a:t>Perfektion</a:t>
            </a:r>
            <a:endParaRPr lang="cs-CZ" i="1" dirty="0" smtClean="0"/>
          </a:p>
          <a:p>
            <a:r>
              <a:rPr lang="cs-CZ" i="1" dirty="0" err="1" smtClean="0"/>
              <a:t>Am</a:t>
            </a:r>
            <a:r>
              <a:rPr lang="cs-CZ" i="1" dirty="0" smtClean="0"/>
              <a:t> </a:t>
            </a:r>
            <a:r>
              <a:rPr lang="cs-CZ" i="1" dirty="0" err="1" smtClean="0"/>
              <a:t>Anfang</a:t>
            </a:r>
            <a:r>
              <a:rPr lang="cs-CZ" i="1" dirty="0" smtClean="0"/>
              <a:t> </a:t>
            </a:r>
            <a:r>
              <a:rPr lang="cs-CZ" i="1" dirty="0" err="1" smtClean="0"/>
              <a:t>steht</a:t>
            </a:r>
            <a:r>
              <a:rPr lang="cs-CZ" i="1" dirty="0" smtClean="0"/>
              <a:t> </a:t>
            </a:r>
            <a:r>
              <a:rPr lang="cs-CZ" i="1" dirty="0" err="1" smtClean="0"/>
              <a:t>die</a:t>
            </a:r>
            <a:r>
              <a:rPr lang="cs-CZ" i="1" dirty="0" smtClean="0"/>
              <a:t> </a:t>
            </a:r>
            <a:r>
              <a:rPr lang="cs-CZ" i="1" dirty="0" err="1" smtClean="0"/>
              <a:t>Rezeption</a:t>
            </a:r>
            <a:r>
              <a:rPr lang="cs-CZ" i="1" dirty="0" smtClean="0"/>
              <a:t> (Input)</a:t>
            </a:r>
          </a:p>
          <a:p>
            <a:r>
              <a:rPr lang="cs-CZ" i="1" dirty="0" err="1" smtClean="0"/>
              <a:t>Keine</a:t>
            </a:r>
            <a:r>
              <a:rPr lang="cs-CZ" i="1" dirty="0" smtClean="0"/>
              <a:t> </a:t>
            </a:r>
            <a:r>
              <a:rPr lang="cs-CZ" i="1" dirty="0" err="1" smtClean="0"/>
              <a:t>Muttersprache</a:t>
            </a:r>
            <a:endParaRPr lang="cs-CZ" i="1" dirty="0" smtClean="0"/>
          </a:p>
          <a:p>
            <a:r>
              <a:rPr lang="cs-CZ" i="1" dirty="0" err="1" smtClean="0"/>
              <a:t>Stufen</a:t>
            </a:r>
            <a:r>
              <a:rPr lang="cs-CZ" i="1" dirty="0" smtClean="0"/>
              <a:t> der </a:t>
            </a:r>
            <a:r>
              <a:rPr lang="cs-CZ" i="1" dirty="0" err="1" smtClean="0"/>
              <a:t>Sprachproduktion</a:t>
            </a:r>
            <a:r>
              <a:rPr lang="cs-CZ" i="1" dirty="0" smtClean="0"/>
              <a:t>: </a:t>
            </a:r>
          </a:p>
          <a:p>
            <a:pPr>
              <a:buNone/>
            </a:pPr>
            <a:r>
              <a:rPr lang="cs-CZ" i="1" dirty="0" smtClean="0"/>
              <a:t>	- non-</a:t>
            </a:r>
            <a:r>
              <a:rPr lang="cs-CZ" i="1" dirty="0" err="1" smtClean="0"/>
              <a:t>verbale</a:t>
            </a:r>
            <a:r>
              <a:rPr lang="cs-CZ" i="1" dirty="0" smtClean="0"/>
              <a:t> </a:t>
            </a:r>
            <a:r>
              <a:rPr lang="cs-CZ" i="1" dirty="0" err="1" smtClean="0"/>
              <a:t>Antwort</a:t>
            </a:r>
            <a:endParaRPr lang="cs-CZ" i="1" dirty="0" smtClean="0"/>
          </a:p>
          <a:p>
            <a:pPr>
              <a:buNone/>
            </a:pPr>
            <a:r>
              <a:rPr lang="cs-CZ" i="1" dirty="0"/>
              <a:t>	</a:t>
            </a:r>
            <a:r>
              <a:rPr lang="cs-CZ" i="1" dirty="0" smtClean="0"/>
              <a:t>-</a:t>
            </a:r>
            <a:r>
              <a:rPr lang="cs-CZ" i="1" dirty="0" err="1" smtClean="0"/>
              <a:t>Antwort</a:t>
            </a:r>
            <a:r>
              <a:rPr lang="cs-CZ" i="1" dirty="0" smtClean="0"/>
              <a:t> </a:t>
            </a:r>
            <a:r>
              <a:rPr lang="cs-CZ" i="1" dirty="0" err="1" smtClean="0"/>
              <a:t>mit</a:t>
            </a:r>
            <a:r>
              <a:rPr lang="cs-CZ" i="1" dirty="0" smtClean="0"/>
              <a:t> </a:t>
            </a:r>
            <a:r>
              <a:rPr lang="cs-CZ" i="1" dirty="0" err="1" smtClean="0"/>
              <a:t>einem</a:t>
            </a:r>
            <a:r>
              <a:rPr lang="cs-CZ" i="1" dirty="0" smtClean="0"/>
              <a:t> </a:t>
            </a:r>
            <a:r>
              <a:rPr lang="cs-CZ" i="1" dirty="0" err="1" smtClean="0"/>
              <a:t>Wort</a:t>
            </a:r>
            <a:endParaRPr lang="cs-CZ" i="1" dirty="0" smtClean="0"/>
          </a:p>
          <a:p>
            <a:pPr>
              <a:buNone/>
            </a:pPr>
            <a:r>
              <a:rPr lang="cs-CZ" i="1" dirty="0"/>
              <a:t>	</a:t>
            </a:r>
            <a:r>
              <a:rPr lang="cs-CZ" i="1" dirty="0" smtClean="0"/>
              <a:t>-</a:t>
            </a:r>
            <a:r>
              <a:rPr lang="cs-CZ" i="1" dirty="0" err="1" smtClean="0"/>
              <a:t>zwei</a:t>
            </a:r>
            <a:r>
              <a:rPr lang="cs-CZ" i="1" dirty="0" smtClean="0"/>
              <a:t> oder </a:t>
            </a:r>
            <a:r>
              <a:rPr lang="cs-CZ" i="1" dirty="0" err="1" smtClean="0"/>
              <a:t>drei</a:t>
            </a:r>
            <a:r>
              <a:rPr lang="cs-CZ" i="1" dirty="0" smtClean="0"/>
              <a:t> </a:t>
            </a:r>
            <a:r>
              <a:rPr lang="cs-CZ" i="1" dirty="0" err="1" smtClean="0"/>
              <a:t>Wörter</a:t>
            </a:r>
            <a:r>
              <a:rPr lang="cs-CZ" i="1" dirty="0" smtClean="0"/>
              <a:t> </a:t>
            </a:r>
            <a:r>
              <a:rPr lang="cs-CZ" i="1" dirty="0" err="1" smtClean="0"/>
              <a:t>als</a:t>
            </a:r>
            <a:r>
              <a:rPr lang="cs-CZ" i="1" dirty="0" smtClean="0"/>
              <a:t> </a:t>
            </a:r>
            <a:r>
              <a:rPr lang="cs-CZ" i="1" dirty="0" err="1" smtClean="0"/>
              <a:t>Antwort</a:t>
            </a:r>
            <a:endParaRPr lang="cs-CZ" i="1" dirty="0" smtClean="0"/>
          </a:p>
          <a:p>
            <a:pPr>
              <a:buNone/>
            </a:pPr>
            <a:r>
              <a:rPr lang="cs-CZ" i="1" dirty="0"/>
              <a:t>	</a:t>
            </a:r>
            <a:r>
              <a:rPr lang="cs-CZ" i="1" dirty="0" smtClean="0"/>
              <a:t>-kurze </a:t>
            </a:r>
            <a:r>
              <a:rPr lang="cs-CZ" i="1" dirty="0" err="1" smtClean="0"/>
              <a:t>Sätze</a:t>
            </a:r>
            <a:endParaRPr lang="cs-CZ" i="1" dirty="0" smtClean="0"/>
          </a:p>
          <a:p>
            <a:pPr>
              <a:buNone/>
            </a:pPr>
            <a:r>
              <a:rPr lang="cs-CZ" i="1" dirty="0"/>
              <a:t>	</a:t>
            </a:r>
            <a:r>
              <a:rPr lang="cs-CZ" i="1" dirty="0" smtClean="0"/>
              <a:t>- </a:t>
            </a:r>
            <a:r>
              <a:rPr lang="cs-CZ" i="1" dirty="0" err="1" smtClean="0"/>
              <a:t>komplexere</a:t>
            </a:r>
            <a:r>
              <a:rPr lang="cs-CZ" i="1" dirty="0" smtClean="0"/>
              <a:t> </a:t>
            </a:r>
            <a:r>
              <a:rPr lang="cs-CZ" i="1" dirty="0" err="1" smtClean="0"/>
              <a:t>Äu</a:t>
            </a:r>
            <a:r>
              <a:rPr lang="de-DE" i="1" dirty="0" err="1" smtClean="0"/>
              <a:t>ßerung</a:t>
            </a:r>
            <a:endParaRPr lang="cs-CZ" i="1" dirty="0" smtClean="0"/>
          </a:p>
          <a:p>
            <a:pPr>
              <a:buNone/>
            </a:pPr>
            <a:endParaRPr lang="cs-CZ" i="1" dirty="0" smtClean="0"/>
          </a:p>
          <a:p>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Affektive Filter</a:t>
            </a:r>
            <a:endParaRPr lang="de-DE" dirty="0"/>
          </a:p>
        </p:txBody>
      </p:sp>
      <p:sp>
        <p:nvSpPr>
          <p:cNvPr id="3" name="Zástupný symbol pro obsah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de-DE" dirty="0" smtClean="0"/>
              <a:t>Keiner wird zum Sprechen gezwungen</a:t>
            </a:r>
          </a:p>
          <a:p>
            <a:r>
              <a:rPr lang="de-DE" dirty="0" smtClean="0"/>
              <a:t>Lerner sprechen erst, wenn sie selber wollen</a:t>
            </a:r>
          </a:p>
          <a:p>
            <a:r>
              <a:rPr lang="de-DE" dirty="0" smtClean="0"/>
              <a:t>Wenig Druck auf die Lerner</a:t>
            </a:r>
          </a:p>
          <a:p>
            <a:r>
              <a:rPr lang="de-DE" dirty="0" smtClean="0"/>
              <a:t>Für die Lernenden interessante Themen </a:t>
            </a:r>
          </a:p>
          <a:p>
            <a:r>
              <a:rPr lang="de-DE" dirty="0" smtClean="0"/>
              <a:t>Innere Motivation zum Austausch der Meinungen</a:t>
            </a:r>
          </a:p>
          <a:p>
            <a:r>
              <a:rPr lang="de-DE" dirty="0" smtClean="0"/>
              <a:t>Positive Atmosphäre</a:t>
            </a:r>
          </a:p>
          <a:p>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de-DE" dirty="0" smtClean="0"/>
              <a:t>SUGGESTOPÄDIE</a:t>
            </a:r>
            <a:endParaRPr lang="de-DE" dirty="0"/>
          </a:p>
        </p:txBody>
      </p:sp>
      <p:sp>
        <p:nvSpPr>
          <p:cNvPr id="3" name="Zástupný symbol pro obsah 2"/>
          <p:cNvSpPr>
            <a:spLocks noGrp="1"/>
          </p:cNvSpPr>
          <p:nvPr>
            <p:ph idx="1"/>
          </p:nvPr>
        </p:nvSpPr>
        <p:spPr/>
        <p:txBody>
          <a:bodyPr/>
          <a:lstStyle/>
          <a:p>
            <a:r>
              <a:rPr lang="de-DE" i="1" dirty="0" smtClean="0"/>
              <a:t>Georgi </a:t>
            </a:r>
            <a:r>
              <a:rPr lang="de-DE" i="1" dirty="0" err="1" smtClean="0"/>
              <a:t>Lozanov</a:t>
            </a:r>
            <a:r>
              <a:rPr lang="de-DE" i="1" dirty="0" smtClean="0"/>
              <a:t> (1978) als Initiator</a:t>
            </a:r>
          </a:p>
          <a:p>
            <a:r>
              <a:rPr lang="de-DE" dirty="0" smtClean="0"/>
              <a:t>Neurophysiologische und gruppenpsychologische Begründungen</a:t>
            </a:r>
          </a:p>
          <a:p>
            <a:r>
              <a:rPr lang="de-DE" sz="4000" dirty="0" smtClean="0">
                <a:solidFill>
                  <a:schemeClr val="bg2">
                    <a:lumMod val="10000"/>
                  </a:schemeClr>
                </a:solidFill>
              </a:rPr>
              <a:t>Freiwillige Unterwerfung der Lernenden unter die „positive Autorität“ des Lehrers</a:t>
            </a:r>
          </a:p>
          <a:p>
            <a:r>
              <a:rPr lang="de-DE" dirty="0" smtClean="0">
                <a:solidFill>
                  <a:schemeClr val="bg2">
                    <a:lumMod val="10000"/>
                  </a:schemeClr>
                </a:solidFill>
              </a:rPr>
              <a:t>In der Erwachsenenbildung: </a:t>
            </a:r>
            <a:endParaRPr lang="de-DE"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de-DE" dirty="0" smtClean="0"/>
              <a:t>Identitätsänderung</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de-DE" dirty="0" smtClean="0"/>
              <a:t>Prinzipien der </a:t>
            </a:r>
            <a:r>
              <a:rPr lang="de-DE" dirty="0" err="1" smtClean="0"/>
              <a:t>Suggestopädie</a:t>
            </a:r>
            <a:endParaRPr lang="de-DE" dirty="0"/>
          </a:p>
        </p:txBody>
      </p:sp>
      <p:sp>
        <p:nvSpPr>
          <p:cNvPr id="3" name="Zástupný symbol pro obsah 2"/>
          <p:cNvSpPr>
            <a:spLocks noGrp="1"/>
          </p:cNvSpPr>
          <p:nvPr>
            <p:ph idx="1"/>
          </p:nvPr>
        </p:nvSpPr>
        <p:spPr/>
        <p:txBody>
          <a:bodyPr/>
          <a:lstStyle/>
          <a:p>
            <a:r>
              <a:rPr lang="de-DE" dirty="0" smtClean="0"/>
              <a:t>Akt</a:t>
            </a:r>
            <a:r>
              <a:rPr lang="de-DE" dirty="0" smtClean="0"/>
              <a:t>ive und rezeptive Phasen wechseln</a:t>
            </a:r>
            <a:endParaRPr lang="de-DE" dirty="0" smtClean="0"/>
          </a:p>
          <a:p>
            <a:r>
              <a:rPr lang="de-DE" dirty="0" smtClean="0"/>
              <a:t>Suggestions- und Entspannungsphasen sollen Lernerfolg bringen</a:t>
            </a:r>
          </a:p>
          <a:p>
            <a:r>
              <a:rPr lang="de-DE" dirty="0" smtClean="0"/>
              <a:t>Musik und unbewusstes Lernen</a:t>
            </a:r>
          </a:p>
          <a:p>
            <a:r>
              <a:rPr lang="de-DE" dirty="0" smtClean="0"/>
              <a:t>Angenehme Atmosphäre (bequemes Sitzen)</a:t>
            </a:r>
          </a:p>
          <a:p>
            <a:r>
              <a:rPr lang="de-DE" dirty="0" smtClean="0"/>
              <a:t>Mehrkanalige Vermittlung (</a:t>
            </a:r>
            <a:r>
              <a:rPr lang="de-DE" dirty="0" err="1" smtClean="0"/>
              <a:t>gedämftes</a:t>
            </a:r>
            <a:r>
              <a:rPr lang="de-DE" dirty="0" smtClean="0"/>
              <a:t> Licht, Musik)</a:t>
            </a:r>
          </a:p>
          <a:p>
            <a:pPr>
              <a:buNone/>
            </a:pPr>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Phasen der Unterrichtseinheit</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Wiederholung</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Tandem </a:t>
            </a:r>
            <a:r>
              <a:rPr lang="cs-CZ" dirty="0" err="1" smtClean="0"/>
              <a:t>Lernen</a:t>
            </a:r>
            <a:endParaRPr lang="de-DE" dirty="0"/>
          </a:p>
        </p:txBody>
      </p:sp>
      <p:graphicFrame>
        <p:nvGraphicFramePr>
          <p:cNvPr id="12" name="Zástupný symbol pro obsah 11"/>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Přímá spojovací šipka 6"/>
          <p:cNvCxnSpPr/>
          <p:nvPr/>
        </p:nvCxnSpPr>
        <p:spPr>
          <a:xfrm>
            <a:off x="4860032" y="3861048"/>
            <a:ext cx="115212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cs-CZ" dirty="0" err="1" smtClean="0"/>
              <a:t>Neurolinguistisches</a:t>
            </a:r>
            <a:r>
              <a:rPr lang="cs-CZ" dirty="0" smtClean="0"/>
              <a:t> </a:t>
            </a:r>
            <a:r>
              <a:rPr lang="cs-CZ" dirty="0" err="1" smtClean="0"/>
              <a:t>Programmieren</a:t>
            </a:r>
            <a:endParaRPr lang="de-DE" dirty="0"/>
          </a:p>
        </p:txBody>
      </p:sp>
      <p:sp>
        <p:nvSpPr>
          <p:cNvPr id="3" name="Zástupný symbol pro obsah 2"/>
          <p:cNvSpPr>
            <a:spLocks noGrp="1"/>
          </p:cNvSpPr>
          <p:nvPr>
            <p:ph idx="1"/>
          </p:nvPr>
        </p:nvSpPr>
        <p:spPr/>
        <p:txBody>
          <a:bodyPr/>
          <a:lstStyle/>
          <a:p>
            <a:r>
              <a:rPr lang="cs-CZ" i="1" dirty="0" smtClean="0"/>
              <a:t>Richard </a:t>
            </a:r>
            <a:r>
              <a:rPr lang="cs-CZ" i="1" dirty="0" err="1" smtClean="0"/>
              <a:t>Bandler</a:t>
            </a:r>
            <a:r>
              <a:rPr lang="cs-CZ" i="1" dirty="0" smtClean="0"/>
              <a:t>, John </a:t>
            </a:r>
            <a:r>
              <a:rPr lang="cs-CZ" i="1" dirty="0" err="1" smtClean="0"/>
              <a:t>Grinder</a:t>
            </a:r>
            <a:r>
              <a:rPr lang="cs-CZ" i="1" dirty="0" smtClean="0"/>
              <a:t> (1979)</a:t>
            </a:r>
          </a:p>
          <a:p>
            <a:r>
              <a:rPr lang="cs-CZ" dirty="0" smtClean="0"/>
              <a:t>NLP = </a:t>
            </a:r>
            <a:r>
              <a:rPr lang="cs-CZ" dirty="0" err="1" smtClean="0"/>
              <a:t>Neu</a:t>
            </a:r>
            <a:r>
              <a:rPr lang="cs-CZ" dirty="0" smtClean="0"/>
              <a:t>-</a:t>
            </a:r>
            <a:r>
              <a:rPr lang="cs-CZ" dirty="0" err="1" smtClean="0"/>
              <a:t>Prägung</a:t>
            </a:r>
            <a:r>
              <a:rPr lang="cs-CZ" dirty="0" smtClean="0"/>
              <a:t> der </a:t>
            </a:r>
            <a:r>
              <a:rPr lang="cs-CZ" dirty="0" err="1" smtClean="0"/>
              <a:t>Verbindung</a:t>
            </a:r>
            <a:r>
              <a:rPr lang="cs-CZ" dirty="0" smtClean="0"/>
              <a:t> </a:t>
            </a:r>
            <a:r>
              <a:rPr lang="cs-CZ" dirty="0" err="1" smtClean="0"/>
              <a:t>zwischen</a:t>
            </a:r>
            <a:r>
              <a:rPr lang="cs-CZ" dirty="0" smtClean="0"/>
              <a:t> </a:t>
            </a:r>
            <a:r>
              <a:rPr lang="cs-CZ" dirty="0" err="1" smtClean="0"/>
              <a:t>Nerven</a:t>
            </a:r>
            <a:r>
              <a:rPr lang="cs-CZ" dirty="0" smtClean="0"/>
              <a:t> </a:t>
            </a:r>
            <a:r>
              <a:rPr lang="cs-CZ" dirty="0" err="1" smtClean="0"/>
              <a:t>und</a:t>
            </a:r>
            <a:r>
              <a:rPr lang="cs-CZ" dirty="0" smtClean="0"/>
              <a:t> </a:t>
            </a:r>
            <a:r>
              <a:rPr lang="cs-CZ" dirty="0" err="1" smtClean="0"/>
              <a:t>Sprache</a:t>
            </a:r>
            <a:endParaRPr lang="cs-CZ" dirty="0" smtClean="0"/>
          </a:p>
          <a:p>
            <a:r>
              <a:rPr lang="cs-CZ" dirty="0" err="1" smtClean="0"/>
              <a:t>Für</a:t>
            </a:r>
            <a:r>
              <a:rPr lang="cs-CZ" dirty="0" smtClean="0"/>
              <a:t> </a:t>
            </a:r>
            <a:r>
              <a:rPr lang="cs-CZ" dirty="0" err="1" smtClean="0"/>
              <a:t>die</a:t>
            </a:r>
            <a:r>
              <a:rPr lang="cs-CZ" dirty="0" smtClean="0"/>
              <a:t> </a:t>
            </a:r>
            <a:r>
              <a:rPr lang="cs-CZ" dirty="0" err="1" smtClean="0"/>
              <a:t>Verständigung</a:t>
            </a:r>
            <a:r>
              <a:rPr lang="cs-CZ" dirty="0" smtClean="0"/>
              <a:t> </a:t>
            </a:r>
            <a:r>
              <a:rPr lang="cs-CZ" dirty="0" err="1" smtClean="0"/>
              <a:t>ist</a:t>
            </a:r>
            <a:r>
              <a:rPr lang="cs-CZ" dirty="0" smtClean="0"/>
              <a:t> </a:t>
            </a:r>
            <a:r>
              <a:rPr lang="cs-CZ" dirty="0" err="1" smtClean="0"/>
              <a:t>wichtig</a:t>
            </a:r>
            <a:r>
              <a:rPr lang="cs-CZ" dirty="0" smtClean="0"/>
              <a:t> :      </a:t>
            </a:r>
          </a:p>
          <a:p>
            <a:endParaRPr lang="cs-CZ" dirty="0" smtClean="0"/>
          </a:p>
          <a:p>
            <a:r>
              <a:rPr lang="cs-CZ" dirty="0" smtClean="0"/>
              <a:t>                  </a:t>
            </a:r>
            <a:r>
              <a:rPr lang="cs-CZ" dirty="0" err="1" smtClean="0"/>
              <a:t>mit</a:t>
            </a:r>
            <a:r>
              <a:rPr lang="cs-CZ" dirty="0" smtClean="0"/>
              <a:t>  </a:t>
            </a:r>
            <a:r>
              <a:rPr lang="cs-CZ" dirty="0" err="1" smtClean="0"/>
              <a:t>zwei</a:t>
            </a:r>
            <a:r>
              <a:rPr lang="cs-CZ" dirty="0" smtClean="0"/>
              <a:t> </a:t>
            </a:r>
            <a:r>
              <a:rPr lang="cs-CZ" dirty="0" err="1" smtClean="0"/>
              <a:t>Aspekten</a:t>
            </a:r>
            <a:r>
              <a:rPr lang="cs-CZ" dirty="0" smtClean="0"/>
              <a:t> </a:t>
            </a:r>
            <a:r>
              <a:rPr lang="cs-CZ" dirty="0" err="1" smtClean="0"/>
              <a:t>zu</a:t>
            </a:r>
            <a:r>
              <a:rPr lang="cs-CZ" dirty="0" smtClean="0"/>
              <a:t> </a:t>
            </a:r>
            <a:r>
              <a:rPr lang="cs-CZ" dirty="0" err="1" smtClean="0"/>
              <a:t>arbeiten</a:t>
            </a:r>
            <a:r>
              <a:rPr lang="cs-CZ" dirty="0" smtClean="0"/>
              <a:t>                                 </a:t>
            </a:r>
          </a:p>
          <a:p>
            <a:pPr>
              <a:buNone/>
            </a:pPr>
            <a:endParaRPr lang="de-DE" dirty="0"/>
          </a:p>
        </p:txBody>
      </p:sp>
      <p:cxnSp>
        <p:nvCxnSpPr>
          <p:cNvPr id="6" name="Přímá spojovací šipka 5"/>
          <p:cNvCxnSpPr/>
          <p:nvPr/>
        </p:nvCxnSpPr>
        <p:spPr>
          <a:xfrm rot="5400000">
            <a:off x="2411760" y="3789040"/>
            <a:ext cx="57606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rot="16200000" flipH="1">
            <a:off x="4355976" y="3789040"/>
            <a:ext cx="57606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NLP</a:t>
            </a:r>
            <a:endParaRPr lang="de-DE" dirty="0"/>
          </a:p>
        </p:txBody>
      </p:sp>
      <p:graphicFrame>
        <p:nvGraphicFramePr>
          <p:cNvPr id="5" name="Zástupný symbol pro obsah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Das</a:t>
            </a:r>
            <a:r>
              <a:rPr lang="cs-CZ" dirty="0" smtClean="0"/>
              <a:t> </a:t>
            </a:r>
            <a:r>
              <a:rPr lang="cs-CZ" dirty="0" err="1" smtClean="0"/>
              <a:t>Ziel</a:t>
            </a:r>
            <a:r>
              <a:rPr lang="cs-CZ" dirty="0" smtClean="0"/>
              <a:t>: </a:t>
            </a:r>
            <a:r>
              <a:rPr lang="cs-CZ" dirty="0" err="1" smtClean="0"/>
              <a:t>Aufdeckung</a:t>
            </a:r>
            <a:r>
              <a:rPr lang="cs-CZ" dirty="0" smtClean="0"/>
              <a:t> </a:t>
            </a:r>
            <a:r>
              <a:rPr lang="cs-CZ" dirty="0" err="1" smtClean="0"/>
              <a:t>und</a:t>
            </a:r>
            <a:r>
              <a:rPr lang="cs-CZ" dirty="0" smtClean="0"/>
              <a:t> </a:t>
            </a:r>
            <a:r>
              <a:rPr lang="cs-CZ" dirty="0" err="1" smtClean="0"/>
              <a:t>Systematisierung</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282154"/>
          </a:xfrm>
        </p:spPr>
        <p:txBody>
          <a:bodyPr>
            <a:normAutofit fontScale="90000"/>
          </a:bodyPr>
          <a:lstStyle/>
          <a:p>
            <a:r>
              <a:rPr lang="cs-CZ" b="1" dirty="0" smtClean="0"/>
              <a:t>Peter </a:t>
            </a:r>
            <a:r>
              <a:rPr lang="cs-CZ" b="1" dirty="0" err="1" smtClean="0"/>
              <a:t>Collett</a:t>
            </a:r>
            <a:r>
              <a:rPr lang="cs-CZ" b="1" dirty="0" smtClean="0"/>
              <a:t>: </a:t>
            </a:r>
            <a:r>
              <a:rPr lang="cs-CZ" dirty="0" err="1" smtClean="0"/>
              <a:t>Ich</a:t>
            </a:r>
            <a:r>
              <a:rPr lang="cs-CZ" dirty="0" smtClean="0"/>
              <a:t> </a:t>
            </a:r>
            <a:r>
              <a:rPr lang="cs-CZ" dirty="0" err="1" smtClean="0"/>
              <a:t>sehe</a:t>
            </a:r>
            <a:r>
              <a:rPr lang="cs-CZ" dirty="0" smtClean="0"/>
              <a:t>, </a:t>
            </a:r>
            <a:r>
              <a:rPr lang="cs-CZ" dirty="0" err="1" smtClean="0"/>
              <a:t>was</a:t>
            </a:r>
            <a:r>
              <a:rPr lang="cs-CZ" dirty="0" smtClean="0"/>
              <a:t> </a:t>
            </a:r>
            <a:r>
              <a:rPr lang="cs-CZ" dirty="0" err="1" smtClean="0"/>
              <a:t>du</a:t>
            </a:r>
            <a:r>
              <a:rPr lang="cs-CZ" dirty="0" smtClean="0"/>
              <a:t> </a:t>
            </a:r>
            <a:r>
              <a:rPr lang="cs-CZ" dirty="0" err="1" smtClean="0"/>
              <a:t>nicht</a:t>
            </a:r>
            <a:r>
              <a:rPr lang="cs-CZ" dirty="0" smtClean="0"/>
              <a:t> </a:t>
            </a:r>
            <a:r>
              <a:rPr lang="cs-CZ" dirty="0" err="1" smtClean="0"/>
              <a:t>sagst</a:t>
            </a:r>
            <a:endParaRPr lang="de-DE" dirty="0"/>
          </a:p>
        </p:txBody>
      </p:sp>
      <p:sp>
        <p:nvSpPr>
          <p:cNvPr id="3" name="Zástupný symbol pro obsah 2"/>
          <p:cNvSpPr>
            <a:spLocks noGrp="1"/>
          </p:cNvSpPr>
          <p:nvPr>
            <p:ph idx="1"/>
          </p:nvPr>
        </p:nvSpPr>
        <p:spPr>
          <a:xfrm>
            <a:off x="457200" y="1600200"/>
            <a:ext cx="8229600" cy="4925144"/>
          </a:xfrm>
        </p:spPr>
        <p:txBody>
          <a:bodyPr>
            <a:noAutofit/>
          </a:bodyPr>
          <a:lstStyle/>
          <a:p>
            <a:r>
              <a:rPr lang="cs-CZ" sz="2400" dirty="0" smtClean="0"/>
              <a:t>„</a:t>
            </a:r>
            <a:r>
              <a:rPr lang="de-DE" sz="2400" dirty="0" smtClean="0"/>
              <a:t>Kleine </a:t>
            </a:r>
            <a:r>
              <a:rPr lang="de-DE" sz="2400" dirty="0" smtClean="0"/>
              <a:t>Zeichen der Körpersprache sagen mehr als tausend Worte ... Nonverbale Zeichen begleiten jedermanns Rede, ohne dass wir diese Gesten bewusst einsetzen oder bemerken würden: Man zupft sich am Ohr, streicht sich durchs Haar, kneift sich</a:t>
            </a:r>
            <a:br>
              <a:rPr lang="de-DE" sz="2400" dirty="0" smtClean="0"/>
            </a:br>
            <a:r>
              <a:rPr lang="de-DE" sz="2400" dirty="0" smtClean="0"/>
              <a:t>ins Ohrläppchen, knabbert an den Fingernägeln, fährt sich über die Lippen. Diese Zeichen offenbaren dem Zuhörer binnen Bruchteilen von Sekunden, ob sein Gegenüber alles so meint, wie er es sagt, was er wirklich denkt, wie er sich fühlt </a:t>
            </a:r>
            <a:r>
              <a:rPr lang="de-DE" sz="2400" dirty="0" err="1" smtClean="0"/>
              <a:t>undwie</a:t>
            </a:r>
            <a:r>
              <a:rPr lang="de-DE" sz="2400" dirty="0" smtClean="0"/>
              <a:t> </a:t>
            </a:r>
            <a:r>
              <a:rPr lang="de-DE" sz="2400" dirty="0" smtClean="0"/>
              <a:t>es in seinem Innersten ausschaut. Kommunikation besteht eben nicht nur aus Worten, sondern vor allem aus kleinen </a:t>
            </a:r>
            <a:r>
              <a:rPr lang="de-DE" sz="2400" dirty="0" smtClean="0"/>
              <a:t>nonverbalen </a:t>
            </a:r>
            <a:r>
              <a:rPr lang="de-DE" sz="2400" dirty="0" smtClean="0"/>
              <a:t>Zeichen-: der ultimative Wegweiser zu ihrer Deutung</a:t>
            </a:r>
            <a:r>
              <a:rPr lang="de-DE" sz="2400" dirty="0" smtClean="0"/>
              <a:t>.</a:t>
            </a:r>
            <a:r>
              <a:rPr lang="cs-CZ" sz="2400" dirty="0" smtClean="0"/>
              <a:t>“</a:t>
            </a:r>
            <a:r>
              <a:rPr lang="de-DE" sz="2400" dirty="0" smtClean="0"/>
              <a:t/>
            </a:r>
            <a:br>
              <a:rPr lang="de-DE" sz="2400" dirty="0" smtClean="0"/>
            </a:br>
            <a:endParaRPr lang="de-DE" sz="2400" dirty="0" smtClean="0"/>
          </a:p>
          <a:p>
            <a:endParaRPr lang="de-DE"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cs-CZ" dirty="0" smtClean="0"/>
              <a:t>Die </a:t>
            </a:r>
            <a:r>
              <a:rPr lang="cs-CZ" dirty="0" err="1" smtClean="0"/>
              <a:t>Linguistische</a:t>
            </a:r>
            <a:r>
              <a:rPr lang="cs-CZ" dirty="0" smtClean="0"/>
              <a:t> </a:t>
            </a:r>
            <a:r>
              <a:rPr lang="cs-CZ" dirty="0" err="1" smtClean="0"/>
              <a:t>Psychodramaturgie</a:t>
            </a:r>
            <a:r>
              <a:rPr lang="cs-CZ" dirty="0" smtClean="0"/>
              <a:t/>
            </a:r>
            <a:br>
              <a:rPr lang="cs-CZ" dirty="0" smtClean="0"/>
            </a:br>
            <a:r>
              <a:rPr lang="cs-CZ" dirty="0" smtClean="0"/>
              <a:t>Drama-</a:t>
            </a:r>
            <a:r>
              <a:rPr lang="cs-CZ" dirty="0" err="1" smtClean="0"/>
              <a:t>Methode</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cs-CZ" dirty="0" smtClean="0"/>
              <a:t>Drama-</a:t>
            </a:r>
            <a:r>
              <a:rPr lang="cs-CZ" dirty="0" err="1" smtClean="0"/>
              <a:t>Methode</a:t>
            </a:r>
            <a:r>
              <a:rPr lang="cs-CZ" dirty="0" smtClean="0"/>
              <a:t>: </a:t>
            </a:r>
            <a:r>
              <a:rPr lang="cs-CZ" dirty="0" err="1" smtClean="0"/>
              <a:t>Dimensionen</a:t>
            </a:r>
            <a:endParaRPr lang="de-DE"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348</Words>
  <Application>Microsoft Office PowerPoint</Application>
  <PresentationFormat>Předvádění na obrazovce (4:3)</PresentationFormat>
  <Paragraphs>89</Paragraphs>
  <Slides>18</Slides>
  <Notes>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Snímek 1</vt:lpstr>
      <vt:lpstr>Wiederholung</vt:lpstr>
      <vt:lpstr>Tandem Lernen</vt:lpstr>
      <vt:lpstr>Neurolinguistisches Programmieren</vt:lpstr>
      <vt:lpstr>NLP</vt:lpstr>
      <vt:lpstr>Das Ziel: Aufdeckung und Systematisierung</vt:lpstr>
      <vt:lpstr>Peter Collett: Ich sehe, was du nicht sagst</vt:lpstr>
      <vt:lpstr>Die Linguistische Psychodramaturgie Drama-Methode</vt:lpstr>
      <vt:lpstr>Drama-Methode: Dimensionen</vt:lpstr>
      <vt:lpstr>Übungen und Aktivitäten</vt:lpstr>
      <vt:lpstr>http://www.grips-theater.de/schule </vt:lpstr>
      <vt:lpstr>Der „Natural Approach“</vt:lpstr>
      <vt:lpstr>5 Prinzipien</vt:lpstr>
      <vt:lpstr>Affektive Filter</vt:lpstr>
      <vt:lpstr>SUGGESTOPÄDIE</vt:lpstr>
      <vt:lpstr>Identitätsänderung</vt:lpstr>
      <vt:lpstr>Prinzipien der Suggestopädie</vt:lpstr>
      <vt:lpstr>Phasen der Unterrichtseinheit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User</dc:creator>
  <cp:lastModifiedBy>User</cp:lastModifiedBy>
  <cp:revision>14</cp:revision>
  <dcterms:created xsi:type="dcterms:W3CDTF">2011-04-21T07:07:39Z</dcterms:created>
  <dcterms:modified xsi:type="dcterms:W3CDTF">2011-04-21T09:27:07Z</dcterms:modified>
</cp:coreProperties>
</file>