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5" r:id="rId18"/>
    <p:sldId id="276" r:id="rId19"/>
    <p:sldId id="271" r:id="rId20"/>
    <p:sldId id="272" r:id="rId21"/>
    <p:sldId id="274" r:id="rId22"/>
    <p:sldId id="277" r:id="rId23"/>
    <p:sldId id="278" r:id="rId24"/>
    <p:sldId id="279" r:id="rId25"/>
    <p:sldId id="286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FCDCA9-4FAD-4EB9-8FB9-ED1B539A70C7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CF26FFC-B7B3-479F-94BD-17C92C7E4AB4}">
      <dgm:prSet phldrT="[Text]" custT="1"/>
      <dgm:spPr/>
      <dgm:t>
        <a:bodyPr/>
        <a:lstStyle/>
        <a:p>
          <a:r>
            <a:rPr lang="cs-CZ" sz="2000" dirty="0" err="1" smtClean="0"/>
            <a:t>Sprachwissenschaft</a:t>
          </a:r>
          <a:endParaRPr lang="de-DE" sz="2000" dirty="0"/>
        </a:p>
      </dgm:t>
    </dgm:pt>
    <dgm:pt modelId="{A45816B3-BBC1-4067-9DD2-4DF6B5E04847}" type="parTrans" cxnId="{B75A300F-24A0-4A24-92F0-B12D6960A7BC}">
      <dgm:prSet/>
      <dgm:spPr/>
      <dgm:t>
        <a:bodyPr/>
        <a:lstStyle/>
        <a:p>
          <a:endParaRPr lang="de-DE"/>
        </a:p>
      </dgm:t>
    </dgm:pt>
    <dgm:pt modelId="{F6C1EAA2-C0D5-412B-BC27-06E755B0F69C}" type="sibTrans" cxnId="{B75A300F-24A0-4A24-92F0-B12D6960A7BC}">
      <dgm:prSet/>
      <dgm:spPr/>
      <dgm:t>
        <a:bodyPr/>
        <a:lstStyle/>
        <a:p>
          <a:endParaRPr lang="de-DE"/>
        </a:p>
      </dgm:t>
    </dgm:pt>
    <dgm:pt modelId="{F08FC2DA-80F4-4D41-9E6F-BBCE2B46C749}">
      <dgm:prSet phldrT="[Text]" custT="1"/>
      <dgm:spPr/>
      <dgm:t>
        <a:bodyPr/>
        <a:lstStyle/>
        <a:p>
          <a:r>
            <a:rPr lang="cs-CZ" sz="1800" dirty="0" err="1" smtClean="0"/>
            <a:t>Pädagogik</a:t>
          </a:r>
          <a:r>
            <a:rPr lang="cs-CZ" sz="1800" dirty="0" smtClean="0"/>
            <a:t> </a:t>
          </a:r>
          <a:r>
            <a:rPr lang="cs-CZ" sz="1800" dirty="0" err="1" smtClean="0"/>
            <a:t>und</a:t>
          </a:r>
          <a:r>
            <a:rPr lang="cs-CZ" sz="1800" dirty="0" smtClean="0"/>
            <a:t> </a:t>
          </a:r>
          <a:r>
            <a:rPr lang="cs-CZ" sz="1800" dirty="0" err="1" smtClean="0"/>
            <a:t>Unterrichtsforschung</a:t>
          </a:r>
          <a:endParaRPr lang="de-DE" sz="1800" dirty="0"/>
        </a:p>
      </dgm:t>
    </dgm:pt>
    <dgm:pt modelId="{6343D2F8-6646-439C-8355-A0EC01EC8514}" type="parTrans" cxnId="{5819BA40-83BF-4DF4-B95F-C70F6A103B04}">
      <dgm:prSet/>
      <dgm:spPr/>
      <dgm:t>
        <a:bodyPr/>
        <a:lstStyle/>
        <a:p>
          <a:endParaRPr lang="de-DE"/>
        </a:p>
      </dgm:t>
    </dgm:pt>
    <dgm:pt modelId="{CBE951D6-FDCE-4622-8B09-F87298EBC520}" type="sibTrans" cxnId="{5819BA40-83BF-4DF4-B95F-C70F6A103B04}">
      <dgm:prSet/>
      <dgm:spPr/>
      <dgm:t>
        <a:bodyPr/>
        <a:lstStyle/>
        <a:p>
          <a:endParaRPr lang="de-DE"/>
        </a:p>
      </dgm:t>
    </dgm:pt>
    <dgm:pt modelId="{16DFA7A8-616D-40B6-BA6E-F69577A22A06}">
      <dgm:prSet phldrT="[Text]" custT="1"/>
      <dgm:spPr/>
      <dgm:t>
        <a:bodyPr/>
        <a:lstStyle/>
        <a:p>
          <a:r>
            <a:rPr lang="cs-CZ" sz="1800" dirty="0" err="1" smtClean="0"/>
            <a:t>Traditionen</a:t>
          </a:r>
          <a:r>
            <a:rPr lang="cs-CZ" sz="1800" dirty="0" smtClean="0"/>
            <a:t> des </a:t>
          </a:r>
          <a:r>
            <a:rPr lang="cs-CZ" sz="1800" dirty="0" err="1" smtClean="0"/>
            <a:t>Lehrens</a:t>
          </a:r>
          <a:r>
            <a:rPr lang="cs-CZ" sz="1800" dirty="0" smtClean="0"/>
            <a:t> </a:t>
          </a:r>
          <a:r>
            <a:rPr lang="cs-CZ" sz="1800" dirty="0" err="1" smtClean="0"/>
            <a:t>und</a:t>
          </a:r>
          <a:r>
            <a:rPr lang="cs-CZ" sz="1800" dirty="0" smtClean="0"/>
            <a:t> </a:t>
          </a:r>
          <a:r>
            <a:rPr lang="cs-CZ" sz="1800" dirty="0" err="1" smtClean="0"/>
            <a:t>Lernens</a:t>
          </a:r>
          <a:endParaRPr lang="de-DE" sz="1800" dirty="0"/>
        </a:p>
      </dgm:t>
    </dgm:pt>
    <dgm:pt modelId="{C3DE3971-2E0A-43A0-8F1F-C56F3E355A10}" type="parTrans" cxnId="{9DB4DCFC-1900-443B-9D50-4CEBE6701717}">
      <dgm:prSet/>
      <dgm:spPr/>
      <dgm:t>
        <a:bodyPr/>
        <a:lstStyle/>
        <a:p>
          <a:endParaRPr lang="de-DE"/>
        </a:p>
      </dgm:t>
    </dgm:pt>
    <dgm:pt modelId="{CA8AE1AD-1768-46EE-903C-0C5404001248}" type="sibTrans" cxnId="{9DB4DCFC-1900-443B-9D50-4CEBE6701717}">
      <dgm:prSet/>
      <dgm:spPr/>
      <dgm:t>
        <a:bodyPr/>
        <a:lstStyle/>
        <a:p>
          <a:endParaRPr lang="de-DE"/>
        </a:p>
      </dgm:t>
    </dgm:pt>
    <dgm:pt modelId="{EBE031A9-1E45-418B-A547-80EB8B91F956}">
      <dgm:prSet phldrT="[Text]"/>
      <dgm:spPr/>
      <dgm:t>
        <a:bodyPr/>
        <a:lstStyle/>
        <a:p>
          <a:r>
            <a:rPr lang="cs-CZ" dirty="0" err="1" smtClean="0"/>
            <a:t>Methoden</a:t>
          </a:r>
          <a:r>
            <a:rPr lang="cs-CZ" dirty="0" smtClean="0"/>
            <a:t> des </a:t>
          </a:r>
          <a:r>
            <a:rPr lang="cs-CZ" dirty="0" err="1" smtClean="0"/>
            <a:t>Fremdsprachenunterrichts</a:t>
          </a:r>
          <a:endParaRPr lang="de-DE" dirty="0"/>
        </a:p>
      </dgm:t>
    </dgm:pt>
    <dgm:pt modelId="{7A9EBF7C-0754-4D67-9751-2397ED1DFA11}" type="parTrans" cxnId="{EDB41485-011B-482C-BDF0-5FB4EDA48881}">
      <dgm:prSet/>
      <dgm:spPr/>
      <dgm:t>
        <a:bodyPr/>
        <a:lstStyle/>
        <a:p>
          <a:endParaRPr lang="de-DE"/>
        </a:p>
      </dgm:t>
    </dgm:pt>
    <dgm:pt modelId="{FBAE775E-B12E-4551-8D5E-947DD1F2D9C8}" type="sibTrans" cxnId="{EDB41485-011B-482C-BDF0-5FB4EDA48881}">
      <dgm:prSet/>
      <dgm:spPr/>
      <dgm:t>
        <a:bodyPr/>
        <a:lstStyle/>
        <a:p>
          <a:endParaRPr lang="de-DE"/>
        </a:p>
      </dgm:t>
    </dgm:pt>
    <dgm:pt modelId="{EAB993B8-248C-428B-A0D1-C00A75D0420B}">
      <dgm:prSet phldrT="[Text]" custScaleX="148784" custScaleY="113189"/>
      <dgm:spPr/>
      <dgm:t>
        <a:bodyPr/>
        <a:lstStyle/>
        <a:p>
          <a:endParaRPr lang="de-DE"/>
        </a:p>
      </dgm:t>
    </dgm:pt>
    <dgm:pt modelId="{6EC557F8-58EA-483A-AA1B-876524F9A54D}" type="parTrans" cxnId="{D07D5F93-5DEA-44EF-869E-B4DBE13EDDC0}">
      <dgm:prSet/>
      <dgm:spPr/>
      <dgm:t>
        <a:bodyPr/>
        <a:lstStyle/>
        <a:p>
          <a:endParaRPr lang="de-DE"/>
        </a:p>
      </dgm:t>
    </dgm:pt>
    <dgm:pt modelId="{C9456739-9A7D-4DC9-857D-9329CBA279BE}" type="sibTrans" cxnId="{D07D5F93-5DEA-44EF-869E-B4DBE13EDDC0}">
      <dgm:prSet/>
      <dgm:spPr/>
      <dgm:t>
        <a:bodyPr/>
        <a:lstStyle/>
        <a:p>
          <a:endParaRPr lang="de-DE"/>
        </a:p>
      </dgm:t>
    </dgm:pt>
    <dgm:pt modelId="{529558AA-FB9C-450C-BA7E-58E19B207EA6}" type="pres">
      <dgm:prSet presAssocID="{31FCDCA9-4FAD-4EB9-8FB9-ED1B539A70C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13E0E02-6557-40B0-ABC5-002F7FAB3E4B}" type="pres">
      <dgm:prSet presAssocID="{31FCDCA9-4FAD-4EB9-8FB9-ED1B539A70C7}" presName="ellipse" presStyleLbl="trBgShp" presStyleIdx="0" presStyleCnt="1" custScaleX="46785" custLinFactNeighborX="-9028" custLinFactNeighborY="44904"/>
      <dgm:spPr/>
    </dgm:pt>
    <dgm:pt modelId="{FF5EB78D-F99E-4F38-A30B-1E9C72B2DD8E}" type="pres">
      <dgm:prSet presAssocID="{31FCDCA9-4FAD-4EB9-8FB9-ED1B539A70C7}" presName="arrow1" presStyleLbl="fgShp" presStyleIdx="0" presStyleCnt="1" custLinFactNeighborX="-31693" custLinFactNeighborY="1521"/>
      <dgm:spPr/>
    </dgm:pt>
    <dgm:pt modelId="{F2B0DF5C-20CC-4A32-9C9B-49C1F2ED50DA}" type="pres">
      <dgm:prSet presAssocID="{31FCDCA9-4FAD-4EB9-8FB9-ED1B539A70C7}" presName="rectangle" presStyleLbl="revTx" presStyleIdx="0" presStyleCnt="1" custAng="0" custScaleY="83898" custLinFactNeighborX="-7019" custLinFactNeighborY="1071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D234155-22C5-47A4-AFF2-B495685C8D47}" type="pres">
      <dgm:prSet presAssocID="{F08FC2DA-80F4-4D41-9E6F-BBCE2B46C749}" presName="item1" presStyleLbl="node1" presStyleIdx="0" presStyleCnt="3" custScaleX="164000" custLinFactNeighborX="-43162" custLinFactNeighborY="-4425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F376347-0419-4FD5-B8E4-3A21A6AD8BFC}" type="pres">
      <dgm:prSet presAssocID="{16DFA7A8-616D-40B6-BA6E-F69577A22A06}" presName="item2" presStyleLbl="node1" presStyleIdx="1" presStyleCnt="3" custScaleX="148784" custScaleY="113189" custLinFactNeighborX="-80546" custLinFactNeighborY="-3425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3A2A115-A767-4451-97A6-D952D462B6C7}" type="pres">
      <dgm:prSet presAssocID="{EBE031A9-1E45-418B-A547-80EB8B91F956}" presName="item3" presStyleLbl="node1" presStyleIdx="2" presStyleCnt="3" custScaleX="217330" custScaleY="117897" custLinFactNeighborX="71502" custLinFactNeighborY="-600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8FF32AE-9301-4BF5-814E-83E1C97873D8}" type="pres">
      <dgm:prSet presAssocID="{31FCDCA9-4FAD-4EB9-8FB9-ED1B539A70C7}" presName="funnel" presStyleLbl="trAlignAcc1" presStyleIdx="0" presStyleCnt="1" custScaleX="139998" custScaleY="95643" custLinFactNeighborX="-6302" custLinFactNeighborY="5400"/>
      <dgm:spPr/>
      <dgm:t>
        <a:bodyPr/>
        <a:lstStyle/>
        <a:p>
          <a:endParaRPr lang="de-DE"/>
        </a:p>
      </dgm:t>
    </dgm:pt>
  </dgm:ptLst>
  <dgm:cxnLst>
    <dgm:cxn modelId="{EDB41485-011B-482C-BDF0-5FB4EDA48881}" srcId="{31FCDCA9-4FAD-4EB9-8FB9-ED1B539A70C7}" destId="{EBE031A9-1E45-418B-A547-80EB8B91F956}" srcOrd="3" destOrd="0" parTransId="{7A9EBF7C-0754-4D67-9751-2397ED1DFA11}" sibTransId="{FBAE775E-B12E-4551-8D5E-947DD1F2D9C8}"/>
    <dgm:cxn modelId="{5819BA40-83BF-4DF4-B95F-C70F6A103B04}" srcId="{31FCDCA9-4FAD-4EB9-8FB9-ED1B539A70C7}" destId="{F08FC2DA-80F4-4D41-9E6F-BBCE2B46C749}" srcOrd="1" destOrd="0" parTransId="{6343D2F8-6646-439C-8355-A0EC01EC8514}" sibTransId="{CBE951D6-FDCE-4622-8B09-F87298EBC520}"/>
    <dgm:cxn modelId="{7EA09F87-7C75-418D-8725-3930BA106FF7}" type="presOf" srcId="{16DFA7A8-616D-40B6-BA6E-F69577A22A06}" destId="{4D234155-22C5-47A4-AFF2-B495685C8D47}" srcOrd="0" destOrd="0" presId="urn:microsoft.com/office/officeart/2005/8/layout/funnel1"/>
    <dgm:cxn modelId="{9DB4DCFC-1900-443B-9D50-4CEBE6701717}" srcId="{31FCDCA9-4FAD-4EB9-8FB9-ED1B539A70C7}" destId="{16DFA7A8-616D-40B6-BA6E-F69577A22A06}" srcOrd="2" destOrd="0" parTransId="{C3DE3971-2E0A-43A0-8F1F-C56F3E355A10}" sibTransId="{CA8AE1AD-1768-46EE-903C-0C5404001248}"/>
    <dgm:cxn modelId="{05FF6BCE-2607-4C02-898B-C7FA9E85EF4B}" type="presOf" srcId="{EBE031A9-1E45-418B-A547-80EB8B91F956}" destId="{F2B0DF5C-20CC-4A32-9C9B-49C1F2ED50DA}" srcOrd="0" destOrd="0" presId="urn:microsoft.com/office/officeart/2005/8/layout/funnel1"/>
    <dgm:cxn modelId="{84AB7A57-7B69-4DEA-9E17-758B2798D2F1}" type="presOf" srcId="{31FCDCA9-4FAD-4EB9-8FB9-ED1B539A70C7}" destId="{529558AA-FB9C-450C-BA7E-58E19B207EA6}" srcOrd="0" destOrd="0" presId="urn:microsoft.com/office/officeart/2005/8/layout/funnel1"/>
    <dgm:cxn modelId="{BAC67551-169F-4E33-A57F-DE684C2BF2C7}" type="presOf" srcId="{F08FC2DA-80F4-4D41-9E6F-BBCE2B46C749}" destId="{1F376347-0419-4FD5-B8E4-3A21A6AD8BFC}" srcOrd="0" destOrd="0" presId="urn:microsoft.com/office/officeart/2005/8/layout/funnel1"/>
    <dgm:cxn modelId="{D07D5F93-5DEA-44EF-869E-B4DBE13EDDC0}" srcId="{31FCDCA9-4FAD-4EB9-8FB9-ED1B539A70C7}" destId="{EAB993B8-248C-428B-A0D1-C00A75D0420B}" srcOrd="4" destOrd="0" parTransId="{6EC557F8-58EA-483A-AA1B-876524F9A54D}" sibTransId="{C9456739-9A7D-4DC9-857D-9329CBA279BE}"/>
    <dgm:cxn modelId="{78C91D3C-6664-48F4-8846-65850B430B21}" type="presOf" srcId="{0CF26FFC-B7B3-479F-94BD-17C92C7E4AB4}" destId="{B3A2A115-A767-4451-97A6-D952D462B6C7}" srcOrd="0" destOrd="0" presId="urn:microsoft.com/office/officeart/2005/8/layout/funnel1"/>
    <dgm:cxn modelId="{B75A300F-24A0-4A24-92F0-B12D6960A7BC}" srcId="{31FCDCA9-4FAD-4EB9-8FB9-ED1B539A70C7}" destId="{0CF26FFC-B7B3-479F-94BD-17C92C7E4AB4}" srcOrd="0" destOrd="0" parTransId="{A45816B3-BBC1-4067-9DD2-4DF6B5E04847}" sibTransId="{F6C1EAA2-C0D5-412B-BC27-06E755B0F69C}"/>
    <dgm:cxn modelId="{3D95A7CA-2409-4934-9841-16FA20FED6C8}" type="presParOf" srcId="{529558AA-FB9C-450C-BA7E-58E19B207EA6}" destId="{D13E0E02-6557-40B0-ABC5-002F7FAB3E4B}" srcOrd="0" destOrd="0" presId="urn:microsoft.com/office/officeart/2005/8/layout/funnel1"/>
    <dgm:cxn modelId="{34DBE1F4-A26E-4F84-BB59-3866E55E579F}" type="presParOf" srcId="{529558AA-FB9C-450C-BA7E-58E19B207EA6}" destId="{FF5EB78D-F99E-4F38-A30B-1E9C72B2DD8E}" srcOrd="1" destOrd="0" presId="urn:microsoft.com/office/officeart/2005/8/layout/funnel1"/>
    <dgm:cxn modelId="{51F68F4E-6A76-473D-81A3-B15258584229}" type="presParOf" srcId="{529558AA-FB9C-450C-BA7E-58E19B207EA6}" destId="{F2B0DF5C-20CC-4A32-9C9B-49C1F2ED50DA}" srcOrd="2" destOrd="0" presId="urn:microsoft.com/office/officeart/2005/8/layout/funnel1"/>
    <dgm:cxn modelId="{93A59CD5-3444-4656-A0DE-9A3E0763794A}" type="presParOf" srcId="{529558AA-FB9C-450C-BA7E-58E19B207EA6}" destId="{4D234155-22C5-47A4-AFF2-B495685C8D47}" srcOrd="3" destOrd="0" presId="urn:microsoft.com/office/officeart/2005/8/layout/funnel1"/>
    <dgm:cxn modelId="{90D4C29B-94DA-4329-8754-461C8BD0079A}" type="presParOf" srcId="{529558AA-FB9C-450C-BA7E-58E19B207EA6}" destId="{1F376347-0419-4FD5-B8E4-3A21A6AD8BFC}" srcOrd="4" destOrd="0" presId="urn:microsoft.com/office/officeart/2005/8/layout/funnel1"/>
    <dgm:cxn modelId="{728500AA-97E0-462E-988E-A253FBEBB3CB}" type="presParOf" srcId="{529558AA-FB9C-450C-BA7E-58E19B207EA6}" destId="{B3A2A115-A767-4451-97A6-D952D462B6C7}" srcOrd="5" destOrd="0" presId="urn:microsoft.com/office/officeart/2005/8/layout/funnel1"/>
    <dgm:cxn modelId="{06318D34-1A8B-4BEE-89BD-05A834B13E8F}" type="presParOf" srcId="{529558AA-FB9C-450C-BA7E-58E19B207EA6}" destId="{78FF32AE-9301-4BF5-814E-83E1C97873D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6A3F3B-EE89-4EC9-8116-1905EF15478A}" type="doc">
      <dgm:prSet loTypeId="urn:microsoft.com/office/officeart/2005/8/layout/matrix3" loCatId="matrix" qsTypeId="urn:microsoft.com/office/officeart/2005/8/quickstyle/3d5" qsCatId="3D" csTypeId="urn:microsoft.com/office/officeart/2005/8/colors/accent1_2" csCatId="accent1"/>
      <dgm:spPr/>
      <dgm:t>
        <a:bodyPr/>
        <a:lstStyle/>
        <a:p>
          <a:endParaRPr lang="de-DE"/>
        </a:p>
      </dgm:t>
    </dgm:pt>
    <dgm:pt modelId="{F721C6CB-691E-4E4D-987B-85A333CB43E4}">
      <dgm:prSet custT="1"/>
      <dgm:spPr/>
      <dgm:t>
        <a:bodyPr/>
        <a:lstStyle/>
        <a:p>
          <a:pPr rtl="0"/>
          <a:r>
            <a:rPr lang="cs-CZ" sz="2000" u="sng" dirty="0" err="1" smtClean="0"/>
            <a:t>Ü</a:t>
          </a:r>
          <a:r>
            <a:rPr lang="cs-CZ" sz="1800" u="sng" dirty="0" err="1" smtClean="0"/>
            <a:t>bergreifende</a:t>
          </a:r>
          <a:r>
            <a:rPr lang="cs-CZ" sz="1800" u="sng" dirty="0" smtClean="0"/>
            <a:t> </a:t>
          </a:r>
          <a:r>
            <a:rPr lang="cs-CZ" sz="1800" u="sng" dirty="0" err="1" smtClean="0"/>
            <a:t>gesellschaftliche</a:t>
          </a:r>
          <a:r>
            <a:rPr lang="cs-CZ" sz="1800" u="sng" dirty="0" smtClean="0"/>
            <a:t> Ebene</a:t>
          </a:r>
          <a:r>
            <a:rPr lang="cs-CZ" sz="1800" dirty="0" smtClean="0"/>
            <a:t>: </a:t>
          </a:r>
          <a:endParaRPr lang="cs-CZ" sz="1800" dirty="0"/>
        </a:p>
      </dgm:t>
    </dgm:pt>
    <dgm:pt modelId="{7AB18E88-1704-45DB-8E15-3D1A1788FA78}" type="parTrans" cxnId="{A4AF91D0-6BEC-4C47-A702-AF25C0DDF713}">
      <dgm:prSet/>
      <dgm:spPr/>
      <dgm:t>
        <a:bodyPr/>
        <a:lstStyle/>
        <a:p>
          <a:endParaRPr lang="de-DE"/>
        </a:p>
      </dgm:t>
    </dgm:pt>
    <dgm:pt modelId="{EF2E1938-D540-4FD8-BC45-9D9699694BBB}" type="sibTrans" cxnId="{A4AF91D0-6BEC-4C47-A702-AF25C0DDF713}">
      <dgm:prSet/>
      <dgm:spPr/>
      <dgm:t>
        <a:bodyPr/>
        <a:lstStyle/>
        <a:p>
          <a:endParaRPr lang="de-DE"/>
        </a:p>
      </dgm:t>
    </dgm:pt>
    <dgm:pt modelId="{1AD59856-3365-4769-91DE-681251EE7B83}">
      <dgm:prSet/>
      <dgm:spPr/>
      <dgm:t>
        <a:bodyPr/>
        <a:lstStyle/>
        <a:p>
          <a:pPr rtl="0"/>
          <a:r>
            <a:rPr lang="cs-CZ" dirty="0" smtClean="0"/>
            <a:t>z.B. </a:t>
          </a:r>
          <a:r>
            <a:rPr lang="cs-CZ" dirty="0" err="1" smtClean="0"/>
            <a:t>Vorrangstellung</a:t>
          </a:r>
          <a:r>
            <a:rPr lang="cs-CZ" dirty="0" smtClean="0"/>
            <a:t> </a:t>
          </a:r>
          <a:r>
            <a:rPr lang="cs-CZ" dirty="0" err="1" smtClean="0"/>
            <a:t>einer</a:t>
          </a:r>
          <a:r>
            <a:rPr lang="cs-CZ" dirty="0" smtClean="0"/>
            <a:t> </a:t>
          </a:r>
          <a:r>
            <a:rPr lang="cs-CZ" dirty="0" err="1" smtClean="0"/>
            <a:t>bestimmten</a:t>
          </a:r>
          <a:r>
            <a:rPr lang="cs-CZ" dirty="0" smtClean="0"/>
            <a:t> </a:t>
          </a:r>
          <a:r>
            <a:rPr lang="cs-CZ" dirty="0" err="1" smtClean="0"/>
            <a:t>Fremdsprache</a:t>
          </a:r>
          <a:r>
            <a:rPr lang="cs-CZ" dirty="0" smtClean="0"/>
            <a:t>, </a:t>
          </a:r>
          <a:r>
            <a:rPr lang="cs-CZ" dirty="0" err="1" smtClean="0"/>
            <a:t>eigenkulturell</a:t>
          </a:r>
          <a:r>
            <a:rPr lang="cs-CZ" dirty="0" smtClean="0"/>
            <a:t> </a:t>
          </a:r>
          <a:r>
            <a:rPr lang="cs-CZ" dirty="0" err="1" smtClean="0"/>
            <a:t>geprägte</a:t>
          </a:r>
          <a:r>
            <a:rPr lang="cs-CZ" dirty="0" smtClean="0"/>
            <a:t> </a:t>
          </a:r>
          <a:r>
            <a:rPr lang="cs-CZ" dirty="0" err="1" smtClean="0"/>
            <a:t>Lerntradition</a:t>
          </a:r>
          <a:endParaRPr lang="cs-CZ" dirty="0"/>
        </a:p>
      </dgm:t>
    </dgm:pt>
    <dgm:pt modelId="{65A13B6C-7F4B-4BF1-B990-15BA0C155D29}" type="parTrans" cxnId="{1BCA27BD-B155-4C1E-B36D-BE38044ABA12}">
      <dgm:prSet/>
      <dgm:spPr/>
      <dgm:t>
        <a:bodyPr/>
        <a:lstStyle/>
        <a:p>
          <a:endParaRPr lang="de-DE"/>
        </a:p>
      </dgm:t>
    </dgm:pt>
    <dgm:pt modelId="{6FB72F20-C463-4898-9586-54D3A6E655D4}" type="sibTrans" cxnId="{1BCA27BD-B155-4C1E-B36D-BE38044ABA12}">
      <dgm:prSet/>
      <dgm:spPr/>
      <dgm:t>
        <a:bodyPr/>
        <a:lstStyle/>
        <a:p>
          <a:endParaRPr lang="de-DE"/>
        </a:p>
      </dgm:t>
    </dgm:pt>
    <dgm:pt modelId="{BF79FC6C-4C98-4D4A-B9BF-36C8ACA77EBA}">
      <dgm:prSet custT="1"/>
      <dgm:spPr/>
      <dgm:t>
        <a:bodyPr/>
        <a:lstStyle/>
        <a:p>
          <a:pPr rtl="0"/>
          <a:r>
            <a:rPr lang="cs-CZ" sz="2000" u="sng" dirty="0" err="1" smtClean="0"/>
            <a:t>Allgemein</a:t>
          </a:r>
          <a:r>
            <a:rPr lang="cs-CZ" sz="2000" u="sng" dirty="0" smtClean="0"/>
            <a:t> </a:t>
          </a:r>
          <a:r>
            <a:rPr lang="cs-CZ" sz="2000" u="sng" dirty="0" err="1" smtClean="0"/>
            <a:t>pädagogische</a:t>
          </a:r>
          <a:r>
            <a:rPr lang="cs-CZ" sz="2000" u="sng" dirty="0" smtClean="0"/>
            <a:t> Ebene</a:t>
          </a:r>
          <a:r>
            <a:rPr lang="cs-CZ" sz="2000" dirty="0" smtClean="0"/>
            <a:t>:</a:t>
          </a:r>
          <a:endParaRPr lang="cs-CZ" sz="2000" dirty="0"/>
        </a:p>
      </dgm:t>
    </dgm:pt>
    <dgm:pt modelId="{9EB4D0E2-1317-4A9B-85E2-A0BFA197C8AB}" type="parTrans" cxnId="{09839B1B-7D7D-4B77-9199-395E3F6F7272}">
      <dgm:prSet/>
      <dgm:spPr/>
      <dgm:t>
        <a:bodyPr/>
        <a:lstStyle/>
        <a:p>
          <a:endParaRPr lang="de-DE"/>
        </a:p>
      </dgm:t>
    </dgm:pt>
    <dgm:pt modelId="{2FE2488B-ED87-4436-96A6-ACA971EF6A9F}" type="sibTrans" cxnId="{09839B1B-7D7D-4B77-9199-395E3F6F7272}">
      <dgm:prSet/>
      <dgm:spPr/>
      <dgm:t>
        <a:bodyPr/>
        <a:lstStyle/>
        <a:p>
          <a:endParaRPr lang="de-DE"/>
        </a:p>
      </dgm:t>
    </dgm:pt>
    <dgm:pt modelId="{4D230F48-1CEE-4211-84A1-BEE3CA08422D}">
      <dgm:prSet/>
      <dgm:spPr/>
      <dgm:t>
        <a:bodyPr/>
        <a:lstStyle/>
        <a:p>
          <a:pPr rtl="0"/>
          <a:r>
            <a:rPr lang="cs-CZ" dirty="0" smtClean="0"/>
            <a:t>z.B. </a:t>
          </a:r>
          <a:r>
            <a:rPr lang="cs-CZ" dirty="0" err="1" smtClean="0"/>
            <a:t>Stellung</a:t>
          </a:r>
          <a:r>
            <a:rPr lang="cs-CZ" dirty="0" smtClean="0"/>
            <a:t> des </a:t>
          </a:r>
          <a:r>
            <a:rPr lang="cs-CZ" dirty="0" err="1" smtClean="0"/>
            <a:t>Faches</a:t>
          </a:r>
          <a:r>
            <a:rPr lang="cs-CZ" dirty="0" smtClean="0"/>
            <a:t> </a:t>
          </a:r>
          <a:r>
            <a:rPr lang="cs-CZ" dirty="0" err="1" smtClean="0"/>
            <a:t>im</a:t>
          </a:r>
          <a:r>
            <a:rPr lang="cs-CZ" dirty="0" smtClean="0"/>
            <a:t> </a:t>
          </a:r>
          <a:r>
            <a:rPr lang="cs-CZ" dirty="0" err="1" smtClean="0"/>
            <a:t>Fächerkanon</a:t>
          </a:r>
          <a:r>
            <a:rPr lang="cs-CZ" dirty="0" smtClean="0"/>
            <a:t>, </a:t>
          </a:r>
          <a:r>
            <a:rPr lang="cs-CZ" dirty="0" err="1" smtClean="0"/>
            <a:t>Stundenumfang</a:t>
          </a:r>
          <a:r>
            <a:rPr lang="cs-CZ" dirty="0" smtClean="0"/>
            <a:t>, </a:t>
          </a:r>
          <a:r>
            <a:rPr lang="cs-CZ" dirty="0" err="1" smtClean="0"/>
            <a:t>allgemeine</a:t>
          </a:r>
          <a:r>
            <a:rPr lang="cs-CZ" dirty="0" smtClean="0"/>
            <a:t> </a:t>
          </a:r>
          <a:r>
            <a:rPr lang="cs-CZ" dirty="0" err="1" smtClean="0"/>
            <a:t>Aussagen</a:t>
          </a:r>
          <a:r>
            <a:rPr lang="cs-CZ" dirty="0" smtClean="0"/>
            <a:t> </a:t>
          </a:r>
          <a:r>
            <a:rPr lang="cs-CZ" dirty="0" err="1" smtClean="0"/>
            <a:t>zur</a:t>
          </a:r>
          <a:r>
            <a:rPr lang="cs-CZ" dirty="0" smtClean="0"/>
            <a:t> </a:t>
          </a:r>
          <a:r>
            <a:rPr lang="cs-CZ" dirty="0" err="1" smtClean="0"/>
            <a:t>Lerntheorien</a:t>
          </a:r>
          <a:endParaRPr lang="cs-CZ" dirty="0"/>
        </a:p>
      </dgm:t>
    </dgm:pt>
    <dgm:pt modelId="{E90BF9C9-D21A-4AAE-8B88-E6D92B7EE738}" type="parTrans" cxnId="{AB5F5688-AF70-409A-A7C4-9156E220175D}">
      <dgm:prSet/>
      <dgm:spPr/>
      <dgm:t>
        <a:bodyPr/>
        <a:lstStyle/>
        <a:p>
          <a:endParaRPr lang="de-DE"/>
        </a:p>
      </dgm:t>
    </dgm:pt>
    <dgm:pt modelId="{44561E0E-1B67-400B-8954-367FE1BD97C2}" type="sibTrans" cxnId="{AB5F5688-AF70-409A-A7C4-9156E220175D}">
      <dgm:prSet/>
      <dgm:spPr/>
      <dgm:t>
        <a:bodyPr/>
        <a:lstStyle/>
        <a:p>
          <a:endParaRPr lang="de-DE"/>
        </a:p>
      </dgm:t>
    </dgm:pt>
    <dgm:pt modelId="{2040E3D9-F368-494C-B12D-C3ADD7270B83}">
      <dgm:prSet/>
      <dgm:spPr/>
      <dgm:t>
        <a:bodyPr/>
        <a:lstStyle/>
        <a:p>
          <a:pPr rtl="0"/>
          <a:endParaRPr lang="de-DE" dirty="0"/>
        </a:p>
      </dgm:t>
    </dgm:pt>
    <dgm:pt modelId="{4C4E3B4A-7DF7-4975-9B7B-72F759F4BF33}" type="parTrans" cxnId="{9B00B6B7-8F5B-4D8D-B43E-42B370B4EA11}">
      <dgm:prSet/>
      <dgm:spPr/>
      <dgm:t>
        <a:bodyPr/>
        <a:lstStyle/>
        <a:p>
          <a:endParaRPr lang="de-DE"/>
        </a:p>
      </dgm:t>
    </dgm:pt>
    <dgm:pt modelId="{D442C8D2-ADA8-4340-874F-41142F8891A0}" type="sibTrans" cxnId="{9B00B6B7-8F5B-4D8D-B43E-42B370B4EA11}">
      <dgm:prSet/>
      <dgm:spPr/>
      <dgm:t>
        <a:bodyPr/>
        <a:lstStyle/>
        <a:p>
          <a:endParaRPr lang="de-DE"/>
        </a:p>
      </dgm:t>
    </dgm:pt>
    <dgm:pt modelId="{2E24A367-CAE0-4C5D-83AA-EC230EB6AE23}" type="pres">
      <dgm:prSet presAssocID="{676A3F3B-EE89-4EC9-8116-1905EF15478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7695FC1-B094-4177-9364-9B0FF9796134}" type="pres">
      <dgm:prSet presAssocID="{676A3F3B-EE89-4EC9-8116-1905EF15478A}" presName="diamond" presStyleLbl="bgShp" presStyleIdx="0" presStyleCnt="1"/>
      <dgm:spPr/>
    </dgm:pt>
    <dgm:pt modelId="{6BED6344-24C6-498B-BE13-3E249AB7E88A}" type="pres">
      <dgm:prSet presAssocID="{676A3F3B-EE89-4EC9-8116-1905EF15478A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ED1BE86-634B-4BE6-B3BF-AC95637370B3}" type="pres">
      <dgm:prSet presAssocID="{676A3F3B-EE89-4EC9-8116-1905EF15478A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843CB3E-ADD2-4175-AC47-117EBC49A8C1}" type="pres">
      <dgm:prSet presAssocID="{676A3F3B-EE89-4EC9-8116-1905EF15478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EFA236B-998C-4684-9748-36A2E514CD2C}" type="pres">
      <dgm:prSet presAssocID="{676A3F3B-EE89-4EC9-8116-1905EF15478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7B3EC4E-086C-45A9-A532-D22399F2CB76}" type="presOf" srcId="{4D230F48-1CEE-4211-84A1-BEE3CA08422D}" destId="{7EFA236B-998C-4684-9748-36A2E514CD2C}" srcOrd="0" destOrd="0" presId="urn:microsoft.com/office/officeart/2005/8/layout/matrix3"/>
    <dgm:cxn modelId="{AB5F5688-AF70-409A-A7C4-9156E220175D}" srcId="{676A3F3B-EE89-4EC9-8116-1905EF15478A}" destId="{4D230F48-1CEE-4211-84A1-BEE3CA08422D}" srcOrd="3" destOrd="0" parTransId="{E90BF9C9-D21A-4AAE-8B88-E6D92B7EE738}" sibTransId="{44561E0E-1B67-400B-8954-367FE1BD97C2}"/>
    <dgm:cxn modelId="{1BCA27BD-B155-4C1E-B36D-BE38044ABA12}" srcId="{676A3F3B-EE89-4EC9-8116-1905EF15478A}" destId="{1AD59856-3365-4769-91DE-681251EE7B83}" srcOrd="1" destOrd="0" parTransId="{65A13B6C-7F4B-4BF1-B990-15BA0C155D29}" sibTransId="{6FB72F20-C463-4898-9586-54D3A6E655D4}"/>
    <dgm:cxn modelId="{09839B1B-7D7D-4B77-9199-395E3F6F7272}" srcId="{676A3F3B-EE89-4EC9-8116-1905EF15478A}" destId="{BF79FC6C-4C98-4D4A-B9BF-36C8ACA77EBA}" srcOrd="2" destOrd="0" parTransId="{9EB4D0E2-1317-4A9B-85E2-A0BFA197C8AB}" sibTransId="{2FE2488B-ED87-4436-96A6-ACA971EF6A9F}"/>
    <dgm:cxn modelId="{084D4E0C-2756-4560-AC44-189CD489B70C}" type="presOf" srcId="{1AD59856-3365-4769-91DE-681251EE7B83}" destId="{6ED1BE86-634B-4BE6-B3BF-AC95637370B3}" srcOrd="0" destOrd="0" presId="urn:microsoft.com/office/officeart/2005/8/layout/matrix3"/>
    <dgm:cxn modelId="{A67593D9-1E5F-4262-B4A9-005DC9A4EE13}" type="presOf" srcId="{F721C6CB-691E-4E4D-987B-85A333CB43E4}" destId="{6BED6344-24C6-498B-BE13-3E249AB7E88A}" srcOrd="0" destOrd="0" presId="urn:microsoft.com/office/officeart/2005/8/layout/matrix3"/>
    <dgm:cxn modelId="{A32640F6-267B-4424-96DD-619C239392CA}" type="presOf" srcId="{676A3F3B-EE89-4EC9-8116-1905EF15478A}" destId="{2E24A367-CAE0-4C5D-83AA-EC230EB6AE23}" srcOrd="0" destOrd="0" presId="urn:microsoft.com/office/officeart/2005/8/layout/matrix3"/>
    <dgm:cxn modelId="{9B00B6B7-8F5B-4D8D-B43E-42B370B4EA11}" srcId="{676A3F3B-EE89-4EC9-8116-1905EF15478A}" destId="{2040E3D9-F368-494C-B12D-C3ADD7270B83}" srcOrd="4" destOrd="0" parTransId="{4C4E3B4A-7DF7-4975-9B7B-72F759F4BF33}" sibTransId="{D442C8D2-ADA8-4340-874F-41142F8891A0}"/>
    <dgm:cxn modelId="{4887CA17-5DC7-45E1-9ED1-8450197A1EC6}" type="presOf" srcId="{BF79FC6C-4C98-4D4A-B9BF-36C8ACA77EBA}" destId="{B843CB3E-ADD2-4175-AC47-117EBC49A8C1}" srcOrd="0" destOrd="0" presId="urn:microsoft.com/office/officeart/2005/8/layout/matrix3"/>
    <dgm:cxn modelId="{A4AF91D0-6BEC-4C47-A702-AF25C0DDF713}" srcId="{676A3F3B-EE89-4EC9-8116-1905EF15478A}" destId="{F721C6CB-691E-4E4D-987B-85A333CB43E4}" srcOrd="0" destOrd="0" parTransId="{7AB18E88-1704-45DB-8E15-3D1A1788FA78}" sibTransId="{EF2E1938-D540-4FD8-BC45-9D9699694BBB}"/>
    <dgm:cxn modelId="{963D0E9C-40E1-464D-8018-2B5B978C434A}" type="presParOf" srcId="{2E24A367-CAE0-4C5D-83AA-EC230EB6AE23}" destId="{17695FC1-B094-4177-9364-9B0FF9796134}" srcOrd="0" destOrd="0" presId="urn:microsoft.com/office/officeart/2005/8/layout/matrix3"/>
    <dgm:cxn modelId="{72B5558D-0860-41E8-B7B4-421468EBE241}" type="presParOf" srcId="{2E24A367-CAE0-4C5D-83AA-EC230EB6AE23}" destId="{6BED6344-24C6-498B-BE13-3E249AB7E88A}" srcOrd="1" destOrd="0" presId="urn:microsoft.com/office/officeart/2005/8/layout/matrix3"/>
    <dgm:cxn modelId="{366BEB34-8ADF-4BB1-9BCA-DC3B686D3C44}" type="presParOf" srcId="{2E24A367-CAE0-4C5D-83AA-EC230EB6AE23}" destId="{6ED1BE86-634B-4BE6-B3BF-AC95637370B3}" srcOrd="2" destOrd="0" presId="urn:microsoft.com/office/officeart/2005/8/layout/matrix3"/>
    <dgm:cxn modelId="{D6ECDE90-9776-4CCC-B532-73F957F0F26B}" type="presParOf" srcId="{2E24A367-CAE0-4C5D-83AA-EC230EB6AE23}" destId="{B843CB3E-ADD2-4175-AC47-117EBC49A8C1}" srcOrd="3" destOrd="0" presId="urn:microsoft.com/office/officeart/2005/8/layout/matrix3"/>
    <dgm:cxn modelId="{F5648DE2-B4F1-4DBC-A376-4B3102DD0578}" type="presParOf" srcId="{2E24A367-CAE0-4C5D-83AA-EC230EB6AE23}" destId="{7EFA236B-998C-4684-9748-36A2E514CD2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B1841D-2BC5-49C9-9977-B65BFDA1FC19}" type="doc">
      <dgm:prSet loTypeId="urn:microsoft.com/office/officeart/2005/8/layout/default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755A791-1F09-4A8D-8875-24616796DD82}">
      <dgm:prSet custT="1"/>
      <dgm:spPr/>
      <dgm:t>
        <a:bodyPr/>
        <a:lstStyle/>
        <a:p>
          <a:pPr rtl="0"/>
          <a:r>
            <a:rPr lang="cs-CZ" sz="1800" u="sng" dirty="0" err="1" smtClean="0"/>
            <a:t>Fachliche</a:t>
          </a:r>
          <a:r>
            <a:rPr lang="cs-CZ" sz="1300" u="sng" dirty="0" smtClean="0"/>
            <a:t> </a:t>
          </a:r>
          <a:r>
            <a:rPr lang="cs-CZ" sz="1800" u="sng" dirty="0" smtClean="0"/>
            <a:t>Ebene:</a:t>
          </a:r>
          <a:endParaRPr lang="cs-CZ" sz="1800" dirty="0"/>
        </a:p>
      </dgm:t>
    </dgm:pt>
    <dgm:pt modelId="{2C0ECABB-03D8-4BA1-A88C-85BE39B95E05}" type="parTrans" cxnId="{D5CD4E8D-48B2-4C21-A3EA-317D397F39F2}">
      <dgm:prSet/>
      <dgm:spPr/>
      <dgm:t>
        <a:bodyPr/>
        <a:lstStyle/>
        <a:p>
          <a:endParaRPr lang="de-DE"/>
        </a:p>
      </dgm:t>
    </dgm:pt>
    <dgm:pt modelId="{97D4CF4B-0095-4A0F-A747-50C215F9B677}" type="sibTrans" cxnId="{D5CD4E8D-48B2-4C21-A3EA-317D397F39F2}">
      <dgm:prSet/>
      <dgm:spPr/>
      <dgm:t>
        <a:bodyPr/>
        <a:lstStyle/>
        <a:p>
          <a:endParaRPr lang="de-DE"/>
        </a:p>
      </dgm:t>
    </dgm:pt>
    <dgm:pt modelId="{90E08899-6460-4900-A67C-4D00BBBC59CA}">
      <dgm:prSet/>
      <dgm:spPr/>
      <dgm:t>
        <a:bodyPr/>
        <a:lstStyle/>
        <a:p>
          <a:pPr rtl="0"/>
          <a:r>
            <a:rPr lang="cs-CZ" dirty="0" err="1" smtClean="0"/>
            <a:t>Befunde</a:t>
          </a:r>
          <a:r>
            <a:rPr lang="cs-CZ" dirty="0" smtClean="0"/>
            <a:t> der </a:t>
          </a:r>
          <a:r>
            <a:rPr lang="cs-CZ" dirty="0" err="1" smtClean="0"/>
            <a:t>Fachwissenschaften</a:t>
          </a:r>
          <a:r>
            <a:rPr lang="cs-CZ" dirty="0" smtClean="0"/>
            <a:t> (</a:t>
          </a:r>
          <a:r>
            <a:rPr lang="cs-CZ" dirty="0" err="1" smtClean="0"/>
            <a:t>Linguistik</a:t>
          </a:r>
          <a:r>
            <a:rPr lang="cs-CZ" dirty="0" smtClean="0"/>
            <a:t>, </a:t>
          </a:r>
          <a:r>
            <a:rPr lang="cs-CZ" dirty="0" err="1" smtClean="0"/>
            <a:t>Landeskunde</a:t>
          </a:r>
          <a:r>
            <a:rPr lang="cs-CZ" dirty="0" smtClean="0"/>
            <a:t>, Literatur </a:t>
          </a:r>
          <a:r>
            <a:rPr lang="cs-CZ" dirty="0" err="1" smtClean="0"/>
            <a:t>und</a:t>
          </a:r>
          <a:r>
            <a:rPr lang="cs-CZ" dirty="0" smtClean="0"/>
            <a:t> </a:t>
          </a:r>
          <a:r>
            <a:rPr lang="cs-CZ" dirty="0" err="1" smtClean="0"/>
            <a:t>Textwissenschaft</a:t>
          </a:r>
          <a:r>
            <a:rPr lang="cs-CZ" dirty="0" smtClean="0"/>
            <a:t>, </a:t>
          </a:r>
          <a:r>
            <a:rPr lang="cs-CZ" dirty="0" err="1" smtClean="0"/>
            <a:t>Sprach</a:t>
          </a:r>
          <a:r>
            <a:rPr lang="cs-CZ" dirty="0" smtClean="0"/>
            <a:t>-, </a:t>
          </a:r>
          <a:r>
            <a:rPr lang="cs-CZ" dirty="0" err="1" smtClean="0"/>
            <a:t>Gedächtnis</a:t>
          </a:r>
          <a:r>
            <a:rPr lang="cs-CZ" dirty="0" smtClean="0"/>
            <a:t>-, </a:t>
          </a:r>
          <a:r>
            <a:rPr lang="cs-CZ" dirty="0" err="1" smtClean="0"/>
            <a:t>Entwicklungspsychologie</a:t>
          </a:r>
          <a:r>
            <a:rPr lang="cs-CZ" dirty="0" smtClean="0"/>
            <a:t> </a:t>
          </a:r>
          <a:r>
            <a:rPr lang="cs-CZ" dirty="0" err="1" smtClean="0"/>
            <a:t>bezogen</a:t>
          </a:r>
          <a:r>
            <a:rPr lang="cs-CZ" dirty="0" smtClean="0"/>
            <a:t> </a:t>
          </a:r>
          <a:r>
            <a:rPr lang="cs-CZ" dirty="0" err="1" smtClean="0"/>
            <a:t>auf</a:t>
          </a:r>
          <a:r>
            <a:rPr lang="cs-CZ" dirty="0" smtClean="0"/>
            <a:t> </a:t>
          </a:r>
          <a:r>
            <a:rPr lang="cs-CZ" dirty="0" err="1" smtClean="0"/>
            <a:t>Fremdsprachenlernen</a:t>
          </a:r>
          <a:endParaRPr lang="cs-CZ" dirty="0"/>
        </a:p>
      </dgm:t>
    </dgm:pt>
    <dgm:pt modelId="{12309811-9F95-4FE0-B11C-D667B036F61F}" type="parTrans" cxnId="{39AD12A0-43A5-4C79-9779-FAF3E3DDE0E8}">
      <dgm:prSet/>
      <dgm:spPr/>
      <dgm:t>
        <a:bodyPr/>
        <a:lstStyle/>
        <a:p>
          <a:endParaRPr lang="de-DE"/>
        </a:p>
      </dgm:t>
    </dgm:pt>
    <dgm:pt modelId="{7B5B6646-E60C-463B-B406-B375B2E74458}" type="sibTrans" cxnId="{39AD12A0-43A5-4C79-9779-FAF3E3DDE0E8}">
      <dgm:prSet/>
      <dgm:spPr/>
      <dgm:t>
        <a:bodyPr/>
        <a:lstStyle/>
        <a:p>
          <a:endParaRPr lang="de-DE"/>
        </a:p>
      </dgm:t>
    </dgm:pt>
    <dgm:pt modelId="{3EEC174D-D51E-48B8-A680-92F754B19039}">
      <dgm:prSet custT="1"/>
      <dgm:spPr/>
      <dgm:t>
        <a:bodyPr/>
        <a:lstStyle/>
        <a:p>
          <a:pPr rtl="0"/>
          <a:r>
            <a:rPr lang="cs-CZ" sz="1600" u="sng" dirty="0" smtClean="0"/>
            <a:t>Ebene des </a:t>
          </a:r>
          <a:r>
            <a:rPr lang="cs-CZ" sz="1600" u="sng" dirty="0" err="1" smtClean="0"/>
            <a:t>Fachunterrichts</a:t>
          </a:r>
          <a:r>
            <a:rPr lang="cs-CZ" sz="1600" u="sng" dirty="0" smtClean="0"/>
            <a:t>:</a:t>
          </a:r>
          <a:endParaRPr lang="cs-CZ" sz="1600" dirty="0"/>
        </a:p>
      </dgm:t>
    </dgm:pt>
    <dgm:pt modelId="{80B5ADC2-16F0-4004-87F8-F795120198CF}" type="parTrans" cxnId="{BE4A3B2B-B4F5-4D61-B823-3BD7B92A8FB4}">
      <dgm:prSet/>
      <dgm:spPr/>
      <dgm:t>
        <a:bodyPr/>
        <a:lstStyle/>
        <a:p>
          <a:endParaRPr lang="de-DE"/>
        </a:p>
      </dgm:t>
    </dgm:pt>
    <dgm:pt modelId="{6FD70C06-58D4-4A5E-9B28-4B79630F650B}" type="sibTrans" cxnId="{BE4A3B2B-B4F5-4D61-B823-3BD7B92A8FB4}">
      <dgm:prSet/>
      <dgm:spPr/>
      <dgm:t>
        <a:bodyPr/>
        <a:lstStyle/>
        <a:p>
          <a:endParaRPr lang="de-DE"/>
        </a:p>
      </dgm:t>
    </dgm:pt>
    <dgm:pt modelId="{D5DDB030-AF9E-40B3-B7A4-5842D340F1C8}">
      <dgm:prSet/>
      <dgm:spPr/>
      <dgm:t>
        <a:bodyPr/>
        <a:lstStyle/>
        <a:p>
          <a:pPr rtl="0"/>
          <a:r>
            <a:rPr lang="cs-CZ" dirty="0" err="1" smtClean="0"/>
            <a:t>Verfahrensvorschläge</a:t>
          </a:r>
          <a:r>
            <a:rPr lang="cs-CZ" dirty="0" smtClean="0"/>
            <a:t> </a:t>
          </a:r>
          <a:r>
            <a:rPr lang="cs-CZ" dirty="0" err="1" smtClean="0"/>
            <a:t>und</a:t>
          </a:r>
          <a:r>
            <a:rPr lang="cs-CZ" dirty="0" smtClean="0"/>
            <a:t> </a:t>
          </a:r>
          <a:r>
            <a:rPr lang="cs-CZ" dirty="0" err="1" smtClean="0"/>
            <a:t>Unterrichtsprinzipien</a:t>
          </a:r>
          <a:r>
            <a:rPr lang="cs-CZ" dirty="0" smtClean="0"/>
            <a:t> </a:t>
          </a:r>
          <a:r>
            <a:rPr lang="cs-CZ" dirty="0" err="1" smtClean="0"/>
            <a:t>zur</a:t>
          </a:r>
          <a:r>
            <a:rPr lang="cs-CZ" dirty="0" smtClean="0"/>
            <a:t> </a:t>
          </a:r>
          <a:r>
            <a:rPr lang="cs-CZ" dirty="0" err="1" smtClean="0"/>
            <a:t>DaF</a:t>
          </a:r>
          <a:r>
            <a:rPr lang="cs-CZ" dirty="0" smtClean="0"/>
            <a:t>-</a:t>
          </a:r>
          <a:r>
            <a:rPr lang="cs-CZ" dirty="0" err="1" smtClean="0"/>
            <a:t>Stunde</a:t>
          </a:r>
          <a:r>
            <a:rPr lang="cs-CZ" dirty="0" smtClean="0"/>
            <a:t>, </a:t>
          </a:r>
          <a:r>
            <a:rPr lang="cs-CZ" dirty="0" err="1" smtClean="0"/>
            <a:t>Faktoren</a:t>
          </a:r>
          <a:r>
            <a:rPr lang="cs-CZ" dirty="0" smtClean="0"/>
            <a:t>: der </a:t>
          </a:r>
          <a:r>
            <a:rPr lang="cs-CZ" dirty="0" err="1" smtClean="0"/>
            <a:t>Lehrer</a:t>
          </a:r>
          <a:r>
            <a:rPr lang="cs-CZ" dirty="0" smtClean="0"/>
            <a:t>, </a:t>
          </a:r>
          <a:r>
            <a:rPr lang="cs-CZ" dirty="0" err="1" smtClean="0"/>
            <a:t>die</a:t>
          </a:r>
          <a:r>
            <a:rPr lang="cs-CZ" dirty="0" smtClean="0"/>
            <a:t> </a:t>
          </a:r>
          <a:r>
            <a:rPr lang="cs-CZ" dirty="0" err="1" smtClean="0"/>
            <a:t>Lerngruppe</a:t>
          </a:r>
          <a:r>
            <a:rPr lang="cs-CZ" dirty="0" smtClean="0"/>
            <a:t>, der </a:t>
          </a:r>
          <a:r>
            <a:rPr lang="cs-CZ" dirty="0" err="1" smtClean="0"/>
            <a:t>Lernstoff</a:t>
          </a:r>
          <a:r>
            <a:rPr lang="cs-CZ" dirty="0" smtClean="0"/>
            <a:t>, </a:t>
          </a:r>
          <a:r>
            <a:rPr lang="cs-CZ" dirty="0" err="1" smtClean="0"/>
            <a:t>die</a:t>
          </a:r>
          <a:r>
            <a:rPr lang="cs-CZ" dirty="0" smtClean="0"/>
            <a:t> </a:t>
          </a:r>
          <a:r>
            <a:rPr lang="cs-CZ" dirty="0" err="1" smtClean="0"/>
            <a:t>Lernziele</a:t>
          </a:r>
          <a:endParaRPr lang="cs-CZ" dirty="0"/>
        </a:p>
      </dgm:t>
    </dgm:pt>
    <dgm:pt modelId="{1E4B0049-86A2-4B93-AB3D-FA732428DEDE}" type="parTrans" cxnId="{D9C52A55-77B5-4F56-BC80-08F6456A1707}">
      <dgm:prSet/>
      <dgm:spPr/>
      <dgm:t>
        <a:bodyPr/>
        <a:lstStyle/>
        <a:p>
          <a:endParaRPr lang="de-DE"/>
        </a:p>
      </dgm:t>
    </dgm:pt>
    <dgm:pt modelId="{8D980ECB-BE0D-43D5-AF7E-0F46F9D04A06}" type="sibTrans" cxnId="{D9C52A55-77B5-4F56-BC80-08F6456A1707}">
      <dgm:prSet/>
      <dgm:spPr/>
      <dgm:t>
        <a:bodyPr/>
        <a:lstStyle/>
        <a:p>
          <a:endParaRPr lang="de-DE"/>
        </a:p>
      </dgm:t>
    </dgm:pt>
    <dgm:pt modelId="{C429C596-7409-4CEF-A9E7-42086686495F}">
      <dgm:prSet/>
      <dgm:spPr/>
      <dgm:t>
        <a:bodyPr/>
        <a:lstStyle/>
        <a:p>
          <a:pPr rtl="0"/>
          <a:r>
            <a:rPr lang="cs-CZ" dirty="0" err="1" smtClean="0"/>
            <a:t>Unterrichtsgliederung</a:t>
          </a:r>
          <a:endParaRPr lang="cs-CZ" dirty="0" smtClean="0"/>
        </a:p>
        <a:p>
          <a:pPr rtl="0"/>
          <a:r>
            <a:rPr lang="cs-CZ" dirty="0" err="1" smtClean="0"/>
            <a:t>Unterrichtsformen</a:t>
          </a:r>
          <a:endParaRPr lang="cs-CZ" dirty="0" smtClean="0"/>
        </a:p>
        <a:p>
          <a:pPr rtl="0"/>
          <a:r>
            <a:rPr lang="cs-CZ" dirty="0" err="1" smtClean="0"/>
            <a:t>Unterrichtsmedien</a:t>
          </a:r>
          <a:endParaRPr lang="cs-CZ" dirty="0" smtClean="0"/>
        </a:p>
        <a:p>
          <a:pPr rtl="0"/>
          <a:r>
            <a:rPr lang="cs-CZ" dirty="0" err="1" smtClean="0"/>
            <a:t>Unterrichtsorganisation</a:t>
          </a:r>
          <a:endParaRPr lang="de-DE" dirty="0"/>
        </a:p>
      </dgm:t>
    </dgm:pt>
    <dgm:pt modelId="{5B669C2D-09A1-437F-AEC0-D240CF966F3A}" type="parTrans" cxnId="{F9095335-1077-4D50-B352-5A6B2C465FD4}">
      <dgm:prSet/>
      <dgm:spPr/>
      <dgm:t>
        <a:bodyPr/>
        <a:lstStyle/>
        <a:p>
          <a:endParaRPr lang="de-DE"/>
        </a:p>
      </dgm:t>
    </dgm:pt>
    <dgm:pt modelId="{32F5836F-CDC3-4F76-B518-BC2EBEA19F31}" type="sibTrans" cxnId="{F9095335-1077-4D50-B352-5A6B2C465FD4}">
      <dgm:prSet/>
      <dgm:spPr/>
      <dgm:t>
        <a:bodyPr/>
        <a:lstStyle/>
        <a:p>
          <a:endParaRPr lang="de-DE"/>
        </a:p>
      </dgm:t>
    </dgm:pt>
    <dgm:pt modelId="{5AA3D718-33B1-4303-A01D-BDDBEF684BAC}" type="pres">
      <dgm:prSet presAssocID="{33B1841D-2BC5-49C9-9977-B65BFDA1FC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BB41BEB-F736-4A68-9C2A-0581FFF12E35}" type="pres">
      <dgm:prSet presAssocID="{5755A791-1F09-4A8D-8875-24616796DD8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2DA3A76-F439-494F-B57E-A9A73A4D9451}" type="pres">
      <dgm:prSet presAssocID="{97D4CF4B-0095-4A0F-A747-50C215F9B677}" presName="sibTrans" presStyleCnt="0"/>
      <dgm:spPr/>
    </dgm:pt>
    <dgm:pt modelId="{E2255342-10DA-41FF-9400-E9D4D0D4B086}" type="pres">
      <dgm:prSet presAssocID="{90E08899-6460-4900-A67C-4D00BBBC59C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3D9CD93-4553-4B4B-BE73-F360661B1B23}" type="pres">
      <dgm:prSet presAssocID="{7B5B6646-E60C-463B-B406-B375B2E74458}" presName="sibTrans" presStyleCnt="0"/>
      <dgm:spPr/>
    </dgm:pt>
    <dgm:pt modelId="{161D8670-D809-4261-BE43-B0EBEB4CF8A5}" type="pres">
      <dgm:prSet presAssocID="{3EEC174D-D51E-48B8-A680-92F754B1903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C81C105-ED35-4B58-9DC5-06C3E79A7AE7}" type="pres">
      <dgm:prSet presAssocID="{6FD70C06-58D4-4A5E-9B28-4B79630F650B}" presName="sibTrans" presStyleCnt="0"/>
      <dgm:spPr/>
    </dgm:pt>
    <dgm:pt modelId="{55FFFE78-58F1-4C35-B071-CE21AC52D8CE}" type="pres">
      <dgm:prSet presAssocID="{D5DDB030-AF9E-40B3-B7A4-5842D340F1C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D05D630-417A-4D62-99A8-4FF25E908AA3}" type="pres">
      <dgm:prSet presAssocID="{8D980ECB-BE0D-43D5-AF7E-0F46F9D04A06}" presName="sibTrans" presStyleCnt="0"/>
      <dgm:spPr/>
    </dgm:pt>
    <dgm:pt modelId="{69FA3B9B-C898-46DC-9107-5B24DC9B83B1}" type="pres">
      <dgm:prSet presAssocID="{C429C596-7409-4CEF-A9E7-42086686495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87E18D9-AB52-43C1-8138-949DFAD739FA}" type="presOf" srcId="{D5DDB030-AF9E-40B3-B7A4-5842D340F1C8}" destId="{55FFFE78-58F1-4C35-B071-CE21AC52D8CE}" srcOrd="0" destOrd="0" presId="urn:microsoft.com/office/officeart/2005/8/layout/default"/>
    <dgm:cxn modelId="{D9C52A55-77B5-4F56-BC80-08F6456A1707}" srcId="{33B1841D-2BC5-49C9-9977-B65BFDA1FC19}" destId="{D5DDB030-AF9E-40B3-B7A4-5842D340F1C8}" srcOrd="3" destOrd="0" parTransId="{1E4B0049-86A2-4B93-AB3D-FA732428DEDE}" sibTransId="{8D980ECB-BE0D-43D5-AF7E-0F46F9D04A06}"/>
    <dgm:cxn modelId="{FBEF38B2-21C6-4B21-BDBD-D176CB3C538F}" type="presOf" srcId="{90E08899-6460-4900-A67C-4D00BBBC59CA}" destId="{E2255342-10DA-41FF-9400-E9D4D0D4B086}" srcOrd="0" destOrd="0" presId="urn:microsoft.com/office/officeart/2005/8/layout/default"/>
    <dgm:cxn modelId="{8C3AB5B0-3576-4500-91C9-167B199D8F59}" type="presOf" srcId="{C429C596-7409-4CEF-A9E7-42086686495F}" destId="{69FA3B9B-C898-46DC-9107-5B24DC9B83B1}" srcOrd="0" destOrd="0" presId="urn:microsoft.com/office/officeart/2005/8/layout/default"/>
    <dgm:cxn modelId="{283E690C-231B-492B-BF5A-48A470348D0E}" type="presOf" srcId="{33B1841D-2BC5-49C9-9977-B65BFDA1FC19}" destId="{5AA3D718-33B1-4303-A01D-BDDBEF684BAC}" srcOrd="0" destOrd="0" presId="urn:microsoft.com/office/officeart/2005/8/layout/default"/>
    <dgm:cxn modelId="{4723C42C-F934-4FEA-B230-ADF570B8D583}" type="presOf" srcId="{5755A791-1F09-4A8D-8875-24616796DD82}" destId="{BBB41BEB-F736-4A68-9C2A-0581FFF12E35}" srcOrd="0" destOrd="0" presId="urn:microsoft.com/office/officeart/2005/8/layout/default"/>
    <dgm:cxn modelId="{A9DFEFB1-B508-417F-954D-B7B9BD3F0CDF}" type="presOf" srcId="{3EEC174D-D51E-48B8-A680-92F754B19039}" destId="{161D8670-D809-4261-BE43-B0EBEB4CF8A5}" srcOrd="0" destOrd="0" presId="urn:microsoft.com/office/officeart/2005/8/layout/default"/>
    <dgm:cxn modelId="{BE4A3B2B-B4F5-4D61-B823-3BD7B92A8FB4}" srcId="{33B1841D-2BC5-49C9-9977-B65BFDA1FC19}" destId="{3EEC174D-D51E-48B8-A680-92F754B19039}" srcOrd="2" destOrd="0" parTransId="{80B5ADC2-16F0-4004-87F8-F795120198CF}" sibTransId="{6FD70C06-58D4-4A5E-9B28-4B79630F650B}"/>
    <dgm:cxn modelId="{D5CD4E8D-48B2-4C21-A3EA-317D397F39F2}" srcId="{33B1841D-2BC5-49C9-9977-B65BFDA1FC19}" destId="{5755A791-1F09-4A8D-8875-24616796DD82}" srcOrd="0" destOrd="0" parTransId="{2C0ECABB-03D8-4BA1-A88C-85BE39B95E05}" sibTransId="{97D4CF4B-0095-4A0F-A747-50C215F9B677}"/>
    <dgm:cxn modelId="{39AD12A0-43A5-4C79-9779-FAF3E3DDE0E8}" srcId="{33B1841D-2BC5-49C9-9977-B65BFDA1FC19}" destId="{90E08899-6460-4900-A67C-4D00BBBC59CA}" srcOrd="1" destOrd="0" parTransId="{12309811-9F95-4FE0-B11C-D667B036F61F}" sibTransId="{7B5B6646-E60C-463B-B406-B375B2E74458}"/>
    <dgm:cxn modelId="{F9095335-1077-4D50-B352-5A6B2C465FD4}" srcId="{33B1841D-2BC5-49C9-9977-B65BFDA1FC19}" destId="{C429C596-7409-4CEF-A9E7-42086686495F}" srcOrd="4" destOrd="0" parTransId="{5B669C2D-09A1-437F-AEC0-D240CF966F3A}" sibTransId="{32F5836F-CDC3-4F76-B518-BC2EBEA19F31}"/>
    <dgm:cxn modelId="{29FB85D7-516B-434B-B04F-A5DA8BB6B145}" type="presParOf" srcId="{5AA3D718-33B1-4303-A01D-BDDBEF684BAC}" destId="{BBB41BEB-F736-4A68-9C2A-0581FFF12E35}" srcOrd="0" destOrd="0" presId="urn:microsoft.com/office/officeart/2005/8/layout/default"/>
    <dgm:cxn modelId="{0FEAFCFB-4C29-4439-AB7E-8C3A76E0E9B1}" type="presParOf" srcId="{5AA3D718-33B1-4303-A01D-BDDBEF684BAC}" destId="{52DA3A76-F439-494F-B57E-A9A73A4D9451}" srcOrd="1" destOrd="0" presId="urn:microsoft.com/office/officeart/2005/8/layout/default"/>
    <dgm:cxn modelId="{67FF7CFF-5790-478C-BB78-544743C8FBEB}" type="presParOf" srcId="{5AA3D718-33B1-4303-A01D-BDDBEF684BAC}" destId="{E2255342-10DA-41FF-9400-E9D4D0D4B086}" srcOrd="2" destOrd="0" presId="urn:microsoft.com/office/officeart/2005/8/layout/default"/>
    <dgm:cxn modelId="{E49353D7-4F72-46B4-9B71-6C83988B80C9}" type="presParOf" srcId="{5AA3D718-33B1-4303-A01D-BDDBEF684BAC}" destId="{93D9CD93-4553-4B4B-BE73-F360661B1B23}" srcOrd="3" destOrd="0" presId="urn:microsoft.com/office/officeart/2005/8/layout/default"/>
    <dgm:cxn modelId="{BBFB189A-0672-4C0E-AD7C-748393EAE537}" type="presParOf" srcId="{5AA3D718-33B1-4303-A01D-BDDBEF684BAC}" destId="{161D8670-D809-4261-BE43-B0EBEB4CF8A5}" srcOrd="4" destOrd="0" presId="urn:microsoft.com/office/officeart/2005/8/layout/default"/>
    <dgm:cxn modelId="{32766B3C-01D0-44A9-815E-22E02467DBD7}" type="presParOf" srcId="{5AA3D718-33B1-4303-A01D-BDDBEF684BAC}" destId="{CC81C105-ED35-4B58-9DC5-06C3E79A7AE7}" srcOrd="5" destOrd="0" presId="urn:microsoft.com/office/officeart/2005/8/layout/default"/>
    <dgm:cxn modelId="{E16C47CA-6DB0-4819-91B9-C67C419ECB0C}" type="presParOf" srcId="{5AA3D718-33B1-4303-A01D-BDDBEF684BAC}" destId="{55FFFE78-58F1-4C35-B071-CE21AC52D8CE}" srcOrd="6" destOrd="0" presId="urn:microsoft.com/office/officeart/2005/8/layout/default"/>
    <dgm:cxn modelId="{D00048F5-E8F8-4621-B5B2-21F66DEDA4CB}" type="presParOf" srcId="{5AA3D718-33B1-4303-A01D-BDDBEF684BAC}" destId="{7D05D630-417A-4D62-99A8-4FF25E908AA3}" srcOrd="7" destOrd="0" presId="urn:microsoft.com/office/officeart/2005/8/layout/default"/>
    <dgm:cxn modelId="{6E90EB20-A059-42D7-9D75-9367F6EBD187}" type="presParOf" srcId="{5AA3D718-33B1-4303-A01D-BDDBEF684BAC}" destId="{69FA3B9B-C898-46DC-9107-5B24DC9B83B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EF68E8-9539-46C6-A350-1EA3059F633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1E8B548-6175-4A92-BFB9-0C3DC8F53551}">
      <dgm:prSet phldrT="[Text]"/>
      <dgm:spPr/>
      <dgm:t>
        <a:bodyPr/>
        <a:lstStyle/>
        <a:p>
          <a:r>
            <a:rPr lang="cs-CZ" dirty="0" err="1" smtClean="0"/>
            <a:t>Texten</a:t>
          </a:r>
          <a:endParaRPr lang="de-DE" dirty="0"/>
        </a:p>
      </dgm:t>
    </dgm:pt>
    <dgm:pt modelId="{E62FAD24-12A9-46B0-8852-A2D574B1219C}" type="parTrans" cxnId="{4A6ABEED-CCB6-49B4-A7C2-FD08D0E52A47}">
      <dgm:prSet/>
      <dgm:spPr/>
      <dgm:t>
        <a:bodyPr/>
        <a:lstStyle/>
        <a:p>
          <a:endParaRPr lang="de-DE"/>
        </a:p>
      </dgm:t>
    </dgm:pt>
    <dgm:pt modelId="{BFE0236B-7A1F-4D61-8E40-E5E74F3AA072}" type="sibTrans" cxnId="{4A6ABEED-CCB6-49B4-A7C2-FD08D0E52A47}">
      <dgm:prSet/>
      <dgm:spPr/>
      <dgm:t>
        <a:bodyPr/>
        <a:lstStyle/>
        <a:p>
          <a:endParaRPr lang="de-DE"/>
        </a:p>
      </dgm:t>
    </dgm:pt>
    <dgm:pt modelId="{5AF5CEBA-5035-4EEC-81C5-386F97B9C260}">
      <dgm:prSet phldrT="[Text]"/>
      <dgm:spPr/>
      <dgm:t>
        <a:bodyPr/>
        <a:lstStyle/>
        <a:p>
          <a:r>
            <a:rPr lang="cs-CZ" dirty="0" err="1" smtClean="0"/>
            <a:t>Textauswahl</a:t>
          </a:r>
          <a:endParaRPr lang="de-DE" dirty="0"/>
        </a:p>
      </dgm:t>
    </dgm:pt>
    <dgm:pt modelId="{9BF7906E-B6C8-4A42-A2BE-899C3CBFD420}" type="parTrans" cxnId="{7BB97C72-4DFB-48DE-8C2A-376F0DB81794}">
      <dgm:prSet/>
      <dgm:spPr/>
      <dgm:t>
        <a:bodyPr/>
        <a:lstStyle/>
        <a:p>
          <a:endParaRPr lang="de-DE"/>
        </a:p>
      </dgm:t>
    </dgm:pt>
    <dgm:pt modelId="{2DC7C5C7-B04D-48AA-9FDF-1FFF23457AC6}" type="sibTrans" cxnId="{7BB97C72-4DFB-48DE-8C2A-376F0DB81794}">
      <dgm:prSet/>
      <dgm:spPr/>
      <dgm:t>
        <a:bodyPr/>
        <a:lstStyle/>
        <a:p>
          <a:endParaRPr lang="de-DE"/>
        </a:p>
      </dgm:t>
    </dgm:pt>
    <dgm:pt modelId="{8C54906D-71C3-4E63-81E6-881434A0CF37}">
      <dgm:prSet phldrT="[Text]"/>
      <dgm:spPr/>
      <dgm:t>
        <a:bodyPr/>
        <a:lstStyle/>
        <a:p>
          <a:r>
            <a:rPr lang="cs-CZ" dirty="0" err="1" smtClean="0"/>
            <a:t>Textgestaltung</a:t>
          </a:r>
          <a:endParaRPr lang="de-DE" dirty="0"/>
        </a:p>
      </dgm:t>
    </dgm:pt>
    <dgm:pt modelId="{62674C11-1365-46C0-8EF4-54F7271E8513}" type="parTrans" cxnId="{294352DA-2936-4131-842D-4D1DA52A0D06}">
      <dgm:prSet/>
      <dgm:spPr/>
      <dgm:t>
        <a:bodyPr/>
        <a:lstStyle/>
        <a:p>
          <a:endParaRPr lang="de-DE"/>
        </a:p>
      </dgm:t>
    </dgm:pt>
    <dgm:pt modelId="{749BC7EC-8C5A-484B-9262-9AFC7B4CF622}" type="sibTrans" cxnId="{294352DA-2936-4131-842D-4D1DA52A0D06}">
      <dgm:prSet/>
      <dgm:spPr/>
      <dgm:t>
        <a:bodyPr/>
        <a:lstStyle/>
        <a:p>
          <a:endParaRPr lang="de-DE"/>
        </a:p>
      </dgm:t>
    </dgm:pt>
    <dgm:pt modelId="{E6BC1463-7398-4F58-A53F-7E7F064383D4}">
      <dgm:prSet phldrT="[Text]"/>
      <dgm:spPr/>
      <dgm:t>
        <a:bodyPr/>
        <a:lstStyle/>
        <a:p>
          <a:r>
            <a:rPr lang="cs-CZ" dirty="0" err="1" smtClean="0"/>
            <a:t>Grammatik</a:t>
          </a:r>
          <a:endParaRPr lang="de-DE" dirty="0"/>
        </a:p>
      </dgm:t>
    </dgm:pt>
    <dgm:pt modelId="{FBCE17C1-6732-4E13-885E-1CE043BD00FC}" type="parTrans" cxnId="{A63EDD3B-D7EC-4C22-8513-7E5AD7B0319C}">
      <dgm:prSet/>
      <dgm:spPr/>
      <dgm:t>
        <a:bodyPr/>
        <a:lstStyle/>
        <a:p>
          <a:endParaRPr lang="de-DE"/>
        </a:p>
      </dgm:t>
    </dgm:pt>
    <dgm:pt modelId="{E23B9543-556E-4FDF-BDF1-3C992FB609F6}" type="sibTrans" cxnId="{A63EDD3B-D7EC-4C22-8513-7E5AD7B0319C}">
      <dgm:prSet/>
      <dgm:spPr/>
      <dgm:t>
        <a:bodyPr/>
        <a:lstStyle/>
        <a:p>
          <a:endParaRPr lang="de-DE"/>
        </a:p>
      </dgm:t>
    </dgm:pt>
    <dgm:pt modelId="{E4437F9C-85B3-4ED1-BA18-07DF61FD3B01}">
      <dgm:prSet phldrT="[Text]"/>
      <dgm:spPr/>
      <dgm:t>
        <a:bodyPr/>
        <a:lstStyle/>
        <a:p>
          <a:r>
            <a:rPr lang="cs-CZ" dirty="0" err="1" smtClean="0"/>
            <a:t>Auswahl</a:t>
          </a:r>
          <a:r>
            <a:rPr lang="cs-CZ" dirty="0" smtClean="0"/>
            <a:t> u. </a:t>
          </a:r>
          <a:r>
            <a:rPr lang="cs-CZ" dirty="0" err="1" smtClean="0"/>
            <a:t>Abfolge</a:t>
          </a:r>
          <a:endParaRPr lang="de-DE" dirty="0"/>
        </a:p>
      </dgm:t>
    </dgm:pt>
    <dgm:pt modelId="{BDEDFCDB-DB7A-4378-B0CF-99786C327C10}" type="parTrans" cxnId="{AD737ECC-6BBE-49F9-BEC7-86104A02366D}">
      <dgm:prSet/>
      <dgm:spPr/>
      <dgm:t>
        <a:bodyPr/>
        <a:lstStyle/>
        <a:p>
          <a:endParaRPr lang="de-DE"/>
        </a:p>
      </dgm:t>
    </dgm:pt>
    <dgm:pt modelId="{75A13999-5C19-4F14-8E29-D46BE01FBF59}" type="sibTrans" cxnId="{AD737ECC-6BBE-49F9-BEC7-86104A02366D}">
      <dgm:prSet/>
      <dgm:spPr/>
      <dgm:t>
        <a:bodyPr/>
        <a:lstStyle/>
        <a:p>
          <a:endParaRPr lang="de-DE"/>
        </a:p>
      </dgm:t>
    </dgm:pt>
    <dgm:pt modelId="{ADF11106-A618-4D8B-A2DE-49099991F9CA}">
      <dgm:prSet phldrT="[Text]"/>
      <dgm:spPr/>
      <dgm:t>
        <a:bodyPr/>
        <a:lstStyle/>
        <a:p>
          <a:r>
            <a:rPr lang="cs-CZ" dirty="0" err="1" smtClean="0"/>
            <a:t>Darstellung</a:t>
          </a:r>
          <a:endParaRPr lang="de-DE" dirty="0"/>
        </a:p>
      </dgm:t>
    </dgm:pt>
    <dgm:pt modelId="{DC18C101-5C27-47D2-91B8-7DD2549D63C3}" type="parTrans" cxnId="{440D5FD9-6C93-48D5-BD89-86C500B6A5C7}">
      <dgm:prSet/>
      <dgm:spPr/>
      <dgm:t>
        <a:bodyPr/>
        <a:lstStyle/>
        <a:p>
          <a:endParaRPr lang="de-DE"/>
        </a:p>
      </dgm:t>
    </dgm:pt>
    <dgm:pt modelId="{91DDA8AC-2B60-4873-B5D4-1A78E535FD23}" type="sibTrans" cxnId="{440D5FD9-6C93-48D5-BD89-86C500B6A5C7}">
      <dgm:prSet/>
      <dgm:spPr/>
      <dgm:t>
        <a:bodyPr/>
        <a:lstStyle/>
        <a:p>
          <a:endParaRPr lang="de-DE"/>
        </a:p>
      </dgm:t>
    </dgm:pt>
    <dgm:pt modelId="{78F136EB-1CDE-4C35-82F3-27FBA1742686}">
      <dgm:prSet phldrT="[Text]"/>
      <dgm:spPr/>
      <dgm:t>
        <a:bodyPr/>
        <a:lstStyle/>
        <a:p>
          <a:r>
            <a:rPr lang="cs-CZ" dirty="0" err="1" smtClean="0"/>
            <a:t>Übungen</a:t>
          </a:r>
          <a:endParaRPr lang="de-DE" dirty="0"/>
        </a:p>
      </dgm:t>
    </dgm:pt>
    <dgm:pt modelId="{157FBDF3-F93F-44FE-9544-7C028C7BE829}" type="parTrans" cxnId="{7FF7A8EA-4AAB-4F90-87D9-B8D0566753E8}">
      <dgm:prSet/>
      <dgm:spPr/>
      <dgm:t>
        <a:bodyPr/>
        <a:lstStyle/>
        <a:p>
          <a:endParaRPr lang="de-DE"/>
        </a:p>
      </dgm:t>
    </dgm:pt>
    <dgm:pt modelId="{C5C759A1-C338-4ABB-94FB-D48FD4A25E93}" type="sibTrans" cxnId="{7FF7A8EA-4AAB-4F90-87D9-B8D0566753E8}">
      <dgm:prSet/>
      <dgm:spPr/>
      <dgm:t>
        <a:bodyPr/>
        <a:lstStyle/>
        <a:p>
          <a:endParaRPr lang="de-DE"/>
        </a:p>
      </dgm:t>
    </dgm:pt>
    <dgm:pt modelId="{5D29CC92-89D0-4548-B4EF-7E410949FD69}">
      <dgm:prSet phldrT="[Text]"/>
      <dgm:spPr/>
      <dgm:t>
        <a:bodyPr/>
        <a:lstStyle/>
        <a:p>
          <a:r>
            <a:rPr lang="cs-CZ" dirty="0" err="1" smtClean="0"/>
            <a:t>Übungstypen</a:t>
          </a:r>
          <a:endParaRPr lang="de-DE" dirty="0"/>
        </a:p>
      </dgm:t>
    </dgm:pt>
    <dgm:pt modelId="{3D414FE5-D788-4852-89CE-76F9063044AB}" type="parTrans" cxnId="{58C0C044-6B47-41A3-B6B8-BD2B4530B7DF}">
      <dgm:prSet/>
      <dgm:spPr/>
      <dgm:t>
        <a:bodyPr/>
        <a:lstStyle/>
        <a:p>
          <a:endParaRPr lang="de-DE"/>
        </a:p>
      </dgm:t>
    </dgm:pt>
    <dgm:pt modelId="{BBD70173-F13E-423B-B42D-E2A7529837AB}" type="sibTrans" cxnId="{58C0C044-6B47-41A3-B6B8-BD2B4530B7DF}">
      <dgm:prSet/>
      <dgm:spPr/>
      <dgm:t>
        <a:bodyPr/>
        <a:lstStyle/>
        <a:p>
          <a:endParaRPr lang="de-DE"/>
        </a:p>
      </dgm:t>
    </dgm:pt>
    <dgm:pt modelId="{01B4F5F6-8C6F-4D88-B9B8-26E3292D87B3}">
      <dgm:prSet phldrT="[Text]"/>
      <dgm:spPr/>
      <dgm:t>
        <a:bodyPr/>
        <a:lstStyle/>
        <a:p>
          <a:r>
            <a:rPr lang="cs-CZ" dirty="0" err="1" smtClean="0"/>
            <a:t>Phasen</a:t>
          </a:r>
          <a:r>
            <a:rPr lang="cs-CZ" dirty="0" smtClean="0"/>
            <a:t> u. </a:t>
          </a:r>
          <a:r>
            <a:rPr lang="cs-CZ" dirty="0" err="1" smtClean="0"/>
            <a:t>Sequenzen</a:t>
          </a:r>
          <a:endParaRPr lang="de-DE" dirty="0"/>
        </a:p>
      </dgm:t>
    </dgm:pt>
    <dgm:pt modelId="{F83B19B6-B12D-4C62-B363-9A02B39DE49C}" type="parTrans" cxnId="{7DA906AF-46BA-4410-AB8D-75B84104CDDF}">
      <dgm:prSet/>
      <dgm:spPr/>
      <dgm:t>
        <a:bodyPr/>
        <a:lstStyle/>
        <a:p>
          <a:endParaRPr lang="de-DE"/>
        </a:p>
      </dgm:t>
    </dgm:pt>
    <dgm:pt modelId="{34AF7876-1958-4041-8200-83EAB9E8CC7B}" type="sibTrans" cxnId="{7DA906AF-46BA-4410-AB8D-75B84104CDDF}">
      <dgm:prSet/>
      <dgm:spPr/>
      <dgm:t>
        <a:bodyPr/>
        <a:lstStyle/>
        <a:p>
          <a:endParaRPr lang="de-DE"/>
        </a:p>
      </dgm:t>
    </dgm:pt>
    <dgm:pt modelId="{949CB764-77FF-4D58-99A3-52AF1E1B6978}" type="pres">
      <dgm:prSet presAssocID="{49EF68E8-9539-46C6-A350-1EA3059F63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17B9B9C-B9C1-4BF0-BE93-0BE234DAF84B}" type="pres">
      <dgm:prSet presAssocID="{41E8B548-6175-4A92-BFB9-0C3DC8F53551}" presName="linNode" presStyleCnt="0"/>
      <dgm:spPr/>
    </dgm:pt>
    <dgm:pt modelId="{725F919E-38ED-468E-BA31-952EA8246D93}" type="pres">
      <dgm:prSet presAssocID="{41E8B548-6175-4A92-BFB9-0C3DC8F5355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01EE4AB-52E0-492B-B4F4-3A295DA08F08}" type="pres">
      <dgm:prSet presAssocID="{41E8B548-6175-4A92-BFB9-0C3DC8F5355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17E340-6A3D-4BAB-96F2-CD6EFAC78E0B}" type="pres">
      <dgm:prSet presAssocID="{BFE0236B-7A1F-4D61-8E40-E5E74F3AA072}" presName="sp" presStyleCnt="0"/>
      <dgm:spPr/>
    </dgm:pt>
    <dgm:pt modelId="{A914BA4D-6415-46FF-8920-7D941E704DA6}" type="pres">
      <dgm:prSet presAssocID="{E6BC1463-7398-4F58-A53F-7E7F064383D4}" presName="linNode" presStyleCnt="0"/>
      <dgm:spPr/>
    </dgm:pt>
    <dgm:pt modelId="{810A3DCD-2E1B-4926-AE87-12C4F1CE2F45}" type="pres">
      <dgm:prSet presAssocID="{E6BC1463-7398-4F58-A53F-7E7F064383D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E37F8D0-91F8-4EC7-B5DD-7D115B998A2B}" type="pres">
      <dgm:prSet presAssocID="{E6BC1463-7398-4F58-A53F-7E7F064383D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0E70ED3-45A9-4CBB-9C64-83BEA05DDB26}" type="pres">
      <dgm:prSet presAssocID="{E23B9543-556E-4FDF-BDF1-3C992FB609F6}" presName="sp" presStyleCnt="0"/>
      <dgm:spPr/>
    </dgm:pt>
    <dgm:pt modelId="{FEFF2CFD-4E1A-4D13-921D-A28E59320C7F}" type="pres">
      <dgm:prSet presAssocID="{78F136EB-1CDE-4C35-82F3-27FBA1742686}" presName="linNode" presStyleCnt="0"/>
      <dgm:spPr/>
    </dgm:pt>
    <dgm:pt modelId="{7E549E55-68E3-4E1E-AF8F-8F2C1C36633B}" type="pres">
      <dgm:prSet presAssocID="{78F136EB-1CDE-4C35-82F3-27FBA174268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02BC26C-4BFA-4C0E-A66E-384DECFC898B}" type="pres">
      <dgm:prSet presAssocID="{78F136EB-1CDE-4C35-82F3-27FBA174268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8C0C044-6B47-41A3-B6B8-BD2B4530B7DF}" srcId="{78F136EB-1CDE-4C35-82F3-27FBA1742686}" destId="{5D29CC92-89D0-4548-B4EF-7E410949FD69}" srcOrd="0" destOrd="0" parTransId="{3D414FE5-D788-4852-89CE-76F9063044AB}" sibTransId="{BBD70173-F13E-423B-B42D-E2A7529837AB}"/>
    <dgm:cxn modelId="{944E2F1C-B9B2-4E6C-A038-D862D8C95580}" type="presOf" srcId="{41E8B548-6175-4A92-BFB9-0C3DC8F53551}" destId="{725F919E-38ED-468E-BA31-952EA8246D93}" srcOrd="0" destOrd="0" presId="urn:microsoft.com/office/officeart/2005/8/layout/vList5"/>
    <dgm:cxn modelId="{1B5F3DCE-59FB-4C14-BC75-2FCD431EAF10}" type="presOf" srcId="{5AF5CEBA-5035-4EEC-81C5-386F97B9C260}" destId="{501EE4AB-52E0-492B-B4F4-3A295DA08F08}" srcOrd="0" destOrd="0" presId="urn:microsoft.com/office/officeart/2005/8/layout/vList5"/>
    <dgm:cxn modelId="{E1E843FF-D965-417A-A6A8-431383678AD6}" type="presOf" srcId="{E4437F9C-85B3-4ED1-BA18-07DF61FD3B01}" destId="{3E37F8D0-91F8-4EC7-B5DD-7D115B998A2B}" srcOrd="0" destOrd="0" presId="urn:microsoft.com/office/officeart/2005/8/layout/vList5"/>
    <dgm:cxn modelId="{7BB97C72-4DFB-48DE-8C2A-376F0DB81794}" srcId="{41E8B548-6175-4A92-BFB9-0C3DC8F53551}" destId="{5AF5CEBA-5035-4EEC-81C5-386F97B9C260}" srcOrd="0" destOrd="0" parTransId="{9BF7906E-B6C8-4A42-A2BE-899C3CBFD420}" sibTransId="{2DC7C5C7-B04D-48AA-9FDF-1FFF23457AC6}"/>
    <dgm:cxn modelId="{5E3A999D-998C-4295-B499-83F343642D03}" type="presOf" srcId="{49EF68E8-9539-46C6-A350-1EA3059F633B}" destId="{949CB764-77FF-4D58-99A3-52AF1E1B6978}" srcOrd="0" destOrd="0" presId="urn:microsoft.com/office/officeart/2005/8/layout/vList5"/>
    <dgm:cxn modelId="{A63EDD3B-D7EC-4C22-8513-7E5AD7B0319C}" srcId="{49EF68E8-9539-46C6-A350-1EA3059F633B}" destId="{E6BC1463-7398-4F58-A53F-7E7F064383D4}" srcOrd="1" destOrd="0" parTransId="{FBCE17C1-6732-4E13-885E-1CE043BD00FC}" sibTransId="{E23B9543-556E-4FDF-BDF1-3C992FB609F6}"/>
    <dgm:cxn modelId="{40E534D5-6F89-4CAE-B4CA-5AB31DA39628}" type="presOf" srcId="{78F136EB-1CDE-4C35-82F3-27FBA1742686}" destId="{7E549E55-68E3-4E1E-AF8F-8F2C1C36633B}" srcOrd="0" destOrd="0" presId="urn:microsoft.com/office/officeart/2005/8/layout/vList5"/>
    <dgm:cxn modelId="{E15C4BCA-740C-4B23-A988-045C428EA86B}" type="presOf" srcId="{5D29CC92-89D0-4548-B4EF-7E410949FD69}" destId="{E02BC26C-4BFA-4C0E-A66E-384DECFC898B}" srcOrd="0" destOrd="0" presId="urn:microsoft.com/office/officeart/2005/8/layout/vList5"/>
    <dgm:cxn modelId="{4A6ABEED-CCB6-49B4-A7C2-FD08D0E52A47}" srcId="{49EF68E8-9539-46C6-A350-1EA3059F633B}" destId="{41E8B548-6175-4A92-BFB9-0C3DC8F53551}" srcOrd="0" destOrd="0" parTransId="{E62FAD24-12A9-46B0-8852-A2D574B1219C}" sibTransId="{BFE0236B-7A1F-4D61-8E40-E5E74F3AA072}"/>
    <dgm:cxn modelId="{3123732B-E15A-4E3E-ABCB-82381EEFF4A1}" type="presOf" srcId="{8C54906D-71C3-4E63-81E6-881434A0CF37}" destId="{501EE4AB-52E0-492B-B4F4-3A295DA08F08}" srcOrd="0" destOrd="1" presId="urn:microsoft.com/office/officeart/2005/8/layout/vList5"/>
    <dgm:cxn modelId="{7FF7A8EA-4AAB-4F90-87D9-B8D0566753E8}" srcId="{49EF68E8-9539-46C6-A350-1EA3059F633B}" destId="{78F136EB-1CDE-4C35-82F3-27FBA1742686}" srcOrd="2" destOrd="0" parTransId="{157FBDF3-F93F-44FE-9544-7C028C7BE829}" sibTransId="{C5C759A1-C338-4ABB-94FB-D48FD4A25E93}"/>
    <dgm:cxn modelId="{7DA906AF-46BA-4410-AB8D-75B84104CDDF}" srcId="{78F136EB-1CDE-4C35-82F3-27FBA1742686}" destId="{01B4F5F6-8C6F-4D88-B9B8-26E3292D87B3}" srcOrd="1" destOrd="0" parTransId="{F83B19B6-B12D-4C62-B363-9A02B39DE49C}" sibTransId="{34AF7876-1958-4041-8200-83EAB9E8CC7B}"/>
    <dgm:cxn modelId="{440D5FD9-6C93-48D5-BD89-86C500B6A5C7}" srcId="{E6BC1463-7398-4F58-A53F-7E7F064383D4}" destId="{ADF11106-A618-4D8B-A2DE-49099991F9CA}" srcOrd="1" destOrd="0" parTransId="{DC18C101-5C27-47D2-91B8-7DD2549D63C3}" sibTransId="{91DDA8AC-2B60-4873-B5D4-1A78E535FD23}"/>
    <dgm:cxn modelId="{901C1318-05D8-499C-80E7-06F6920690F6}" type="presOf" srcId="{01B4F5F6-8C6F-4D88-B9B8-26E3292D87B3}" destId="{E02BC26C-4BFA-4C0E-A66E-384DECFC898B}" srcOrd="0" destOrd="1" presId="urn:microsoft.com/office/officeart/2005/8/layout/vList5"/>
    <dgm:cxn modelId="{0F334CA1-8495-4A80-AB40-8E1BD9180961}" type="presOf" srcId="{E6BC1463-7398-4F58-A53F-7E7F064383D4}" destId="{810A3DCD-2E1B-4926-AE87-12C4F1CE2F45}" srcOrd="0" destOrd="0" presId="urn:microsoft.com/office/officeart/2005/8/layout/vList5"/>
    <dgm:cxn modelId="{AD737ECC-6BBE-49F9-BEC7-86104A02366D}" srcId="{E6BC1463-7398-4F58-A53F-7E7F064383D4}" destId="{E4437F9C-85B3-4ED1-BA18-07DF61FD3B01}" srcOrd="0" destOrd="0" parTransId="{BDEDFCDB-DB7A-4378-B0CF-99786C327C10}" sibTransId="{75A13999-5C19-4F14-8E29-D46BE01FBF59}"/>
    <dgm:cxn modelId="{294352DA-2936-4131-842D-4D1DA52A0D06}" srcId="{41E8B548-6175-4A92-BFB9-0C3DC8F53551}" destId="{8C54906D-71C3-4E63-81E6-881434A0CF37}" srcOrd="1" destOrd="0" parTransId="{62674C11-1365-46C0-8EF4-54F7271E8513}" sibTransId="{749BC7EC-8C5A-484B-9262-9AFC7B4CF622}"/>
    <dgm:cxn modelId="{8EDB8766-F130-4DC9-84DE-EF113F097FBC}" type="presOf" srcId="{ADF11106-A618-4D8B-A2DE-49099991F9CA}" destId="{3E37F8D0-91F8-4EC7-B5DD-7D115B998A2B}" srcOrd="0" destOrd="1" presId="urn:microsoft.com/office/officeart/2005/8/layout/vList5"/>
    <dgm:cxn modelId="{586E835D-43BD-43F0-9106-849E95562726}" type="presParOf" srcId="{949CB764-77FF-4D58-99A3-52AF1E1B6978}" destId="{417B9B9C-B9C1-4BF0-BE93-0BE234DAF84B}" srcOrd="0" destOrd="0" presId="urn:microsoft.com/office/officeart/2005/8/layout/vList5"/>
    <dgm:cxn modelId="{E1B81C5A-3258-41BC-9D1B-0F9E49FDB513}" type="presParOf" srcId="{417B9B9C-B9C1-4BF0-BE93-0BE234DAF84B}" destId="{725F919E-38ED-468E-BA31-952EA8246D93}" srcOrd="0" destOrd="0" presId="urn:microsoft.com/office/officeart/2005/8/layout/vList5"/>
    <dgm:cxn modelId="{1CC994EC-4A6C-4AA5-AF6B-FC9098B3E575}" type="presParOf" srcId="{417B9B9C-B9C1-4BF0-BE93-0BE234DAF84B}" destId="{501EE4AB-52E0-492B-B4F4-3A295DA08F08}" srcOrd="1" destOrd="0" presId="urn:microsoft.com/office/officeart/2005/8/layout/vList5"/>
    <dgm:cxn modelId="{62272C83-6D60-4FB2-9E91-547A355DB83C}" type="presParOf" srcId="{949CB764-77FF-4D58-99A3-52AF1E1B6978}" destId="{1E17E340-6A3D-4BAB-96F2-CD6EFAC78E0B}" srcOrd="1" destOrd="0" presId="urn:microsoft.com/office/officeart/2005/8/layout/vList5"/>
    <dgm:cxn modelId="{942E45AF-5467-44AD-AC4F-31D476125C2A}" type="presParOf" srcId="{949CB764-77FF-4D58-99A3-52AF1E1B6978}" destId="{A914BA4D-6415-46FF-8920-7D941E704DA6}" srcOrd="2" destOrd="0" presId="urn:microsoft.com/office/officeart/2005/8/layout/vList5"/>
    <dgm:cxn modelId="{02083BAC-CC56-43F0-86CF-3426A72A8625}" type="presParOf" srcId="{A914BA4D-6415-46FF-8920-7D941E704DA6}" destId="{810A3DCD-2E1B-4926-AE87-12C4F1CE2F45}" srcOrd="0" destOrd="0" presId="urn:microsoft.com/office/officeart/2005/8/layout/vList5"/>
    <dgm:cxn modelId="{2E1C9CFE-B280-46EB-88A0-64E3B778A56B}" type="presParOf" srcId="{A914BA4D-6415-46FF-8920-7D941E704DA6}" destId="{3E37F8D0-91F8-4EC7-B5DD-7D115B998A2B}" srcOrd="1" destOrd="0" presId="urn:microsoft.com/office/officeart/2005/8/layout/vList5"/>
    <dgm:cxn modelId="{F42393C8-E270-42AF-BC60-6A50E89BEE24}" type="presParOf" srcId="{949CB764-77FF-4D58-99A3-52AF1E1B6978}" destId="{C0E70ED3-45A9-4CBB-9C64-83BEA05DDB26}" srcOrd="3" destOrd="0" presId="urn:microsoft.com/office/officeart/2005/8/layout/vList5"/>
    <dgm:cxn modelId="{A72FB8A9-0CF1-4F61-963D-477E7C9B6920}" type="presParOf" srcId="{949CB764-77FF-4D58-99A3-52AF1E1B6978}" destId="{FEFF2CFD-4E1A-4D13-921D-A28E59320C7F}" srcOrd="4" destOrd="0" presId="urn:microsoft.com/office/officeart/2005/8/layout/vList5"/>
    <dgm:cxn modelId="{CDAF08AA-BFFC-4190-B9EE-989DBB2E3991}" type="presParOf" srcId="{FEFF2CFD-4E1A-4D13-921D-A28E59320C7F}" destId="{7E549E55-68E3-4E1E-AF8F-8F2C1C36633B}" srcOrd="0" destOrd="0" presId="urn:microsoft.com/office/officeart/2005/8/layout/vList5"/>
    <dgm:cxn modelId="{81E38923-E462-4FBB-A550-59A4EA971D8F}" type="presParOf" srcId="{FEFF2CFD-4E1A-4D13-921D-A28E59320C7F}" destId="{E02BC26C-4BFA-4C0E-A66E-384DECFC898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9D8692-D19A-41A5-976B-25164818849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27F2AA2-B76D-4664-85B9-C40F41A56FC7}">
      <dgm:prSet phldrT="[Text]"/>
      <dgm:spPr/>
      <dgm:t>
        <a:bodyPr/>
        <a:lstStyle/>
        <a:p>
          <a:r>
            <a:rPr lang="cs-CZ" dirty="0" err="1" smtClean="0"/>
            <a:t>Lektionsaufbau</a:t>
          </a:r>
          <a:endParaRPr lang="de-DE" dirty="0"/>
        </a:p>
      </dgm:t>
    </dgm:pt>
    <dgm:pt modelId="{6F61B914-85A0-4A47-A66F-F2A5A72EC59F}" type="parTrans" cxnId="{D96E143C-75FC-4621-8F6C-E7F003836677}">
      <dgm:prSet/>
      <dgm:spPr/>
      <dgm:t>
        <a:bodyPr/>
        <a:lstStyle/>
        <a:p>
          <a:endParaRPr lang="de-DE"/>
        </a:p>
      </dgm:t>
    </dgm:pt>
    <dgm:pt modelId="{E828D438-E564-4E68-BE3B-7CF05E525C60}" type="sibTrans" cxnId="{D96E143C-75FC-4621-8F6C-E7F003836677}">
      <dgm:prSet/>
      <dgm:spPr/>
      <dgm:t>
        <a:bodyPr/>
        <a:lstStyle/>
        <a:p>
          <a:endParaRPr lang="de-DE"/>
        </a:p>
      </dgm:t>
    </dgm:pt>
    <dgm:pt modelId="{6355EC61-DF2F-4E45-8B02-8DF0D16CD027}">
      <dgm:prSet phldrT="[Text]"/>
      <dgm:spPr/>
      <dgm:t>
        <a:bodyPr/>
        <a:lstStyle/>
        <a:p>
          <a:r>
            <a:rPr lang="cs-CZ" dirty="0" err="1" smtClean="0"/>
            <a:t>Eunführung</a:t>
          </a:r>
          <a:endParaRPr lang="de-DE" dirty="0"/>
        </a:p>
      </dgm:t>
    </dgm:pt>
    <dgm:pt modelId="{6246E220-79F3-4FBF-9A3F-89CDA54626EA}" type="parTrans" cxnId="{0D5D1277-4460-4AFE-B48C-A56562F53028}">
      <dgm:prSet/>
      <dgm:spPr/>
      <dgm:t>
        <a:bodyPr/>
        <a:lstStyle/>
        <a:p>
          <a:endParaRPr lang="de-DE"/>
        </a:p>
      </dgm:t>
    </dgm:pt>
    <dgm:pt modelId="{2E03BBF8-3F73-4F5C-B4D5-98802EECD744}" type="sibTrans" cxnId="{0D5D1277-4460-4AFE-B48C-A56562F53028}">
      <dgm:prSet/>
      <dgm:spPr/>
      <dgm:t>
        <a:bodyPr/>
        <a:lstStyle/>
        <a:p>
          <a:endParaRPr lang="de-DE"/>
        </a:p>
      </dgm:t>
    </dgm:pt>
    <dgm:pt modelId="{608ADCAE-9BBB-45B4-9672-8AAE7668A8A2}">
      <dgm:prSet phldrT="[Text]"/>
      <dgm:spPr/>
      <dgm:t>
        <a:bodyPr/>
        <a:lstStyle/>
        <a:p>
          <a:r>
            <a:rPr lang="cs-CZ" dirty="0" err="1" smtClean="0"/>
            <a:t>Systematisierung</a:t>
          </a:r>
          <a:endParaRPr lang="de-DE" dirty="0"/>
        </a:p>
      </dgm:t>
    </dgm:pt>
    <dgm:pt modelId="{B74B126B-AAEA-4ADE-AAE6-8E68DB3F51E4}" type="parTrans" cxnId="{00E8103C-378A-48BE-9FAE-5EED23C3845B}">
      <dgm:prSet/>
      <dgm:spPr/>
      <dgm:t>
        <a:bodyPr/>
        <a:lstStyle/>
        <a:p>
          <a:endParaRPr lang="de-DE"/>
        </a:p>
      </dgm:t>
    </dgm:pt>
    <dgm:pt modelId="{F3860E27-D71F-4348-A56B-976114ECF852}" type="sibTrans" cxnId="{00E8103C-378A-48BE-9FAE-5EED23C3845B}">
      <dgm:prSet/>
      <dgm:spPr/>
      <dgm:t>
        <a:bodyPr/>
        <a:lstStyle/>
        <a:p>
          <a:endParaRPr lang="de-DE"/>
        </a:p>
      </dgm:t>
    </dgm:pt>
    <dgm:pt modelId="{32E3FF30-6E52-484E-B1CE-BDB7623C86C4}">
      <dgm:prSet phldrT="[Text]"/>
      <dgm:spPr/>
      <dgm:t>
        <a:bodyPr/>
        <a:lstStyle/>
        <a:p>
          <a:r>
            <a:rPr lang="cs-CZ" dirty="0" err="1" smtClean="0"/>
            <a:t>Lernprogression</a:t>
          </a:r>
          <a:endParaRPr lang="de-DE" dirty="0"/>
        </a:p>
      </dgm:t>
    </dgm:pt>
    <dgm:pt modelId="{AE5574C2-F8F7-4344-8DAB-9C0CFAC3F110}" type="parTrans" cxnId="{65E09233-C7D9-412F-8E3C-88A83248D0D3}">
      <dgm:prSet/>
      <dgm:spPr/>
      <dgm:t>
        <a:bodyPr/>
        <a:lstStyle/>
        <a:p>
          <a:endParaRPr lang="de-DE"/>
        </a:p>
      </dgm:t>
    </dgm:pt>
    <dgm:pt modelId="{D2003E37-942C-4587-8C5A-FE5071175E4D}" type="sibTrans" cxnId="{65E09233-C7D9-412F-8E3C-88A83248D0D3}">
      <dgm:prSet/>
      <dgm:spPr/>
      <dgm:t>
        <a:bodyPr/>
        <a:lstStyle/>
        <a:p>
          <a:endParaRPr lang="de-DE"/>
        </a:p>
      </dgm:t>
    </dgm:pt>
    <dgm:pt modelId="{7863D525-AB10-474A-9032-DA526FA32262}">
      <dgm:prSet phldrT="[Text]"/>
      <dgm:spPr/>
      <dgm:t>
        <a:bodyPr/>
        <a:lstStyle/>
        <a:p>
          <a:r>
            <a:rPr lang="cs-CZ" dirty="0" err="1" smtClean="0"/>
            <a:t>Aufgliederung</a:t>
          </a:r>
          <a:r>
            <a:rPr lang="cs-CZ" dirty="0" smtClean="0"/>
            <a:t> des </a:t>
          </a:r>
          <a:r>
            <a:rPr lang="cs-CZ" dirty="0" err="1" smtClean="0"/>
            <a:t>Lernstoffes</a:t>
          </a:r>
          <a:endParaRPr lang="de-DE" dirty="0"/>
        </a:p>
      </dgm:t>
    </dgm:pt>
    <dgm:pt modelId="{21F4C6C7-AC13-4787-A532-78F6C0EE4598}" type="parTrans" cxnId="{88574494-C3E7-4819-BC7E-4B237EB6479D}">
      <dgm:prSet/>
      <dgm:spPr/>
      <dgm:t>
        <a:bodyPr/>
        <a:lstStyle/>
        <a:p>
          <a:endParaRPr lang="de-DE"/>
        </a:p>
      </dgm:t>
    </dgm:pt>
    <dgm:pt modelId="{C2989D96-68B9-40D9-8335-482F7629D1CE}" type="sibTrans" cxnId="{88574494-C3E7-4819-BC7E-4B237EB6479D}">
      <dgm:prSet/>
      <dgm:spPr/>
      <dgm:t>
        <a:bodyPr/>
        <a:lstStyle/>
        <a:p>
          <a:endParaRPr lang="de-DE"/>
        </a:p>
      </dgm:t>
    </dgm:pt>
    <dgm:pt modelId="{7B49E2EC-D6F1-4714-8363-AE0584CD023C}">
      <dgm:prSet phldrT="[Text]"/>
      <dgm:spPr/>
      <dgm:t>
        <a:bodyPr/>
        <a:lstStyle/>
        <a:p>
          <a:r>
            <a:rPr lang="cs-CZ" dirty="0" err="1" smtClean="0"/>
            <a:t>Verschränkung</a:t>
          </a:r>
          <a:r>
            <a:rPr lang="cs-CZ" dirty="0" smtClean="0"/>
            <a:t> / </a:t>
          </a:r>
          <a:r>
            <a:rPr lang="cs-CZ" dirty="0" err="1" smtClean="0"/>
            <a:t>Kombination</a:t>
          </a:r>
          <a:r>
            <a:rPr lang="cs-CZ" dirty="0" smtClean="0"/>
            <a:t> der </a:t>
          </a:r>
          <a:r>
            <a:rPr lang="cs-CZ" dirty="0" err="1" smtClean="0"/>
            <a:t>Lernziele</a:t>
          </a:r>
          <a:endParaRPr lang="de-DE" dirty="0"/>
        </a:p>
      </dgm:t>
    </dgm:pt>
    <dgm:pt modelId="{FFF88682-AAEE-46F3-8BB3-7E31DFFCC5BF}" type="parTrans" cxnId="{1A2B99FD-4EA8-4EEC-9D08-4EE8D6F5F05D}">
      <dgm:prSet/>
      <dgm:spPr/>
      <dgm:t>
        <a:bodyPr/>
        <a:lstStyle/>
        <a:p>
          <a:endParaRPr lang="de-DE"/>
        </a:p>
      </dgm:t>
    </dgm:pt>
    <dgm:pt modelId="{EA5DE679-9D2B-4EDF-9662-3B26366E1FED}" type="sibTrans" cxnId="{1A2B99FD-4EA8-4EEC-9D08-4EE8D6F5F05D}">
      <dgm:prSet/>
      <dgm:spPr/>
      <dgm:t>
        <a:bodyPr/>
        <a:lstStyle/>
        <a:p>
          <a:endParaRPr lang="de-DE"/>
        </a:p>
      </dgm:t>
    </dgm:pt>
    <dgm:pt modelId="{8A434A5A-9F2F-4B05-9568-5564D4C190B9}">
      <dgm:prSet phldrT="[Text]"/>
      <dgm:spPr/>
      <dgm:t>
        <a:bodyPr/>
        <a:lstStyle/>
        <a:p>
          <a:r>
            <a:rPr lang="cs-CZ" dirty="0" err="1" smtClean="0"/>
            <a:t>Übung</a:t>
          </a:r>
          <a:r>
            <a:rPr lang="cs-CZ" dirty="0" smtClean="0"/>
            <a:t>/</a:t>
          </a:r>
          <a:r>
            <a:rPr lang="cs-CZ" dirty="0" err="1" smtClean="0"/>
            <a:t>Festigung</a:t>
          </a:r>
          <a:endParaRPr lang="de-DE" dirty="0"/>
        </a:p>
      </dgm:t>
    </dgm:pt>
    <dgm:pt modelId="{AC21DA65-4FD4-41F3-8CA9-0E514C1DE889}" type="parTrans" cxnId="{12392E93-0CF5-4256-8DD0-BB6A3C244523}">
      <dgm:prSet/>
      <dgm:spPr/>
    </dgm:pt>
    <dgm:pt modelId="{C5B43B44-0E61-460B-846B-B6743D649538}" type="sibTrans" cxnId="{12392E93-0CF5-4256-8DD0-BB6A3C244523}">
      <dgm:prSet/>
      <dgm:spPr/>
    </dgm:pt>
    <dgm:pt modelId="{8A832A4C-23DB-4ADA-B1F7-86EE40E62D39}">
      <dgm:prSet phldrT="[Text]"/>
      <dgm:spPr/>
      <dgm:t>
        <a:bodyPr/>
        <a:lstStyle/>
        <a:p>
          <a:r>
            <a:rPr lang="cs-CZ" dirty="0" err="1" smtClean="0"/>
            <a:t>Anwendung</a:t>
          </a:r>
          <a:r>
            <a:rPr lang="cs-CZ" dirty="0" smtClean="0"/>
            <a:t>/Transfer</a:t>
          </a:r>
          <a:endParaRPr lang="de-DE" dirty="0"/>
        </a:p>
      </dgm:t>
    </dgm:pt>
    <dgm:pt modelId="{C95590CA-E278-4835-87E6-3A86B9910C44}" type="parTrans" cxnId="{1271ECC4-885B-4246-807A-2464A0C7BC8B}">
      <dgm:prSet/>
      <dgm:spPr/>
    </dgm:pt>
    <dgm:pt modelId="{DA11473B-8ED6-46A0-B9E0-D637D6E3AD09}" type="sibTrans" cxnId="{1271ECC4-885B-4246-807A-2464A0C7BC8B}">
      <dgm:prSet/>
      <dgm:spPr/>
    </dgm:pt>
    <dgm:pt modelId="{413B0718-EFA5-422B-9586-9A537B3F9E5A}" type="pres">
      <dgm:prSet presAssocID="{E09D8692-D19A-41A5-976B-2516481884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BB9C5BE-0A58-4862-83D8-601844C2D304}" type="pres">
      <dgm:prSet presAssocID="{A27F2AA2-B76D-4664-85B9-C40F41A56FC7}" presName="linNode" presStyleCnt="0"/>
      <dgm:spPr/>
    </dgm:pt>
    <dgm:pt modelId="{C8A202CA-D624-43CE-8FF3-36ACAFF2D86F}" type="pres">
      <dgm:prSet presAssocID="{A27F2AA2-B76D-4664-85B9-C40F41A56FC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BE80B0B-32AF-4B55-B36B-8A0AE8A109D0}" type="pres">
      <dgm:prSet presAssocID="{A27F2AA2-B76D-4664-85B9-C40F41A56FC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6B788C6-8310-468C-BDC8-FA272C57D22A}" type="pres">
      <dgm:prSet presAssocID="{E828D438-E564-4E68-BE3B-7CF05E525C60}" presName="sp" presStyleCnt="0"/>
      <dgm:spPr/>
    </dgm:pt>
    <dgm:pt modelId="{BB0FD77C-1B0B-411E-AEAD-8F2CE1486E75}" type="pres">
      <dgm:prSet presAssocID="{32E3FF30-6E52-484E-B1CE-BDB7623C86C4}" presName="linNode" presStyleCnt="0"/>
      <dgm:spPr/>
    </dgm:pt>
    <dgm:pt modelId="{266E7FB3-E7C6-44D5-B49B-7365D5EC6EFE}" type="pres">
      <dgm:prSet presAssocID="{32E3FF30-6E52-484E-B1CE-BDB7623C86C4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0411530-1646-4BA1-8DCD-9CC8E75FD07D}" type="pres">
      <dgm:prSet presAssocID="{32E3FF30-6E52-484E-B1CE-BDB7623C86C4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F6C5622-450E-4497-AD16-6ACA8CA14AC6}" type="presOf" srcId="{A27F2AA2-B76D-4664-85B9-C40F41A56FC7}" destId="{C8A202CA-D624-43CE-8FF3-36ACAFF2D86F}" srcOrd="0" destOrd="0" presId="urn:microsoft.com/office/officeart/2005/8/layout/vList5"/>
    <dgm:cxn modelId="{5C412663-3289-4825-ACC0-9F6EA98AD77E}" type="presOf" srcId="{32E3FF30-6E52-484E-B1CE-BDB7623C86C4}" destId="{266E7FB3-E7C6-44D5-B49B-7365D5EC6EFE}" srcOrd="0" destOrd="0" presId="urn:microsoft.com/office/officeart/2005/8/layout/vList5"/>
    <dgm:cxn modelId="{0D5D1277-4460-4AFE-B48C-A56562F53028}" srcId="{A27F2AA2-B76D-4664-85B9-C40F41A56FC7}" destId="{6355EC61-DF2F-4E45-8B02-8DF0D16CD027}" srcOrd="0" destOrd="0" parTransId="{6246E220-79F3-4FBF-9A3F-89CDA54626EA}" sibTransId="{2E03BBF8-3F73-4F5C-B4D5-98802EECD744}"/>
    <dgm:cxn modelId="{00E8103C-378A-48BE-9FAE-5EED23C3845B}" srcId="{A27F2AA2-B76D-4664-85B9-C40F41A56FC7}" destId="{608ADCAE-9BBB-45B4-9672-8AAE7668A8A2}" srcOrd="2" destOrd="0" parTransId="{B74B126B-AAEA-4ADE-AAE6-8E68DB3F51E4}" sibTransId="{F3860E27-D71F-4348-A56B-976114ECF852}"/>
    <dgm:cxn modelId="{D96E143C-75FC-4621-8F6C-E7F003836677}" srcId="{E09D8692-D19A-41A5-976B-25164818849C}" destId="{A27F2AA2-B76D-4664-85B9-C40F41A56FC7}" srcOrd="0" destOrd="0" parTransId="{6F61B914-85A0-4A47-A66F-F2A5A72EC59F}" sibTransId="{E828D438-E564-4E68-BE3B-7CF05E525C60}"/>
    <dgm:cxn modelId="{E043A9AF-3FC2-4546-9890-A0C0BB3918B9}" type="presOf" srcId="{608ADCAE-9BBB-45B4-9672-8AAE7668A8A2}" destId="{ABE80B0B-32AF-4B55-B36B-8A0AE8A109D0}" srcOrd="0" destOrd="2" presId="urn:microsoft.com/office/officeart/2005/8/layout/vList5"/>
    <dgm:cxn modelId="{1574C2CA-E440-4F92-A583-A3C3644E5034}" type="presOf" srcId="{8A434A5A-9F2F-4B05-9568-5564D4C190B9}" destId="{ABE80B0B-32AF-4B55-B36B-8A0AE8A109D0}" srcOrd="0" destOrd="1" presId="urn:microsoft.com/office/officeart/2005/8/layout/vList5"/>
    <dgm:cxn modelId="{88574494-C3E7-4819-BC7E-4B237EB6479D}" srcId="{32E3FF30-6E52-484E-B1CE-BDB7623C86C4}" destId="{7863D525-AB10-474A-9032-DA526FA32262}" srcOrd="0" destOrd="0" parTransId="{21F4C6C7-AC13-4787-A532-78F6C0EE4598}" sibTransId="{C2989D96-68B9-40D9-8335-482F7629D1CE}"/>
    <dgm:cxn modelId="{1A2B99FD-4EA8-4EEC-9D08-4EE8D6F5F05D}" srcId="{32E3FF30-6E52-484E-B1CE-BDB7623C86C4}" destId="{7B49E2EC-D6F1-4714-8363-AE0584CD023C}" srcOrd="1" destOrd="0" parTransId="{FFF88682-AAEE-46F3-8BB3-7E31DFFCC5BF}" sibTransId="{EA5DE679-9D2B-4EDF-9662-3B26366E1FED}"/>
    <dgm:cxn modelId="{0B0DEA16-E1A6-40DE-BFD6-0A8DFD5CC5F7}" type="presOf" srcId="{E09D8692-D19A-41A5-976B-25164818849C}" destId="{413B0718-EFA5-422B-9586-9A537B3F9E5A}" srcOrd="0" destOrd="0" presId="urn:microsoft.com/office/officeart/2005/8/layout/vList5"/>
    <dgm:cxn modelId="{65E09233-C7D9-412F-8E3C-88A83248D0D3}" srcId="{E09D8692-D19A-41A5-976B-25164818849C}" destId="{32E3FF30-6E52-484E-B1CE-BDB7623C86C4}" srcOrd="1" destOrd="0" parTransId="{AE5574C2-F8F7-4344-8DAB-9C0CFAC3F110}" sibTransId="{D2003E37-942C-4587-8C5A-FE5071175E4D}"/>
    <dgm:cxn modelId="{F4035E32-6B0B-40F7-AC76-5E5CAAE1E991}" type="presOf" srcId="{7B49E2EC-D6F1-4714-8363-AE0584CD023C}" destId="{00411530-1646-4BA1-8DCD-9CC8E75FD07D}" srcOrd="0" destOrd="1" presId="urn:microsoft.com/office/officeart/2005/8/layout/vList5"/>
    <dgm:cxn modelId="{12392E93-0CF5-4256-8DD0-BB6A3C244523}" srcId="{A27F2AA2-B76D-4664-85B9-C40F41A56FC7}" destId="{8A434A5A-9F2F-4B05-9568-5564D4C190B9}" srcOrd="1" destOrd="0" parTransId="{AC21DA65-4FD4-41F3-8CA9-0E514C1DE889}" sibTransId="{C5B43B44-0E61-460B-846B-B6743D649538}"/>
    <dgm:cxn modelId="{3789DC94-395B-43BA-B7E4-62DA991B2F89}" type="presOf" srcId="{7863D525-AB10-474A-9032-DA526FA32262}" destId="{00411530-1646-4BA1-8DCD-9CC8E75FD07D}" srcOrd="0" destOrd="0" presId="urn:microsoft.com/office/officeart/2005/8/layout/vList5"/>
    <dgm:cxn modelId="{075B7A13-BA1D-49EE-9CCB-90804C58F86F}" type="presOf" srcId="{6355EC61-DF2F-4E45-8B02-8DF0D16CD027}" destId="{ABE80B0B-32AF-4B55-B36B-8A0AE8A109D0}" srcOrd="0" destOrd="0" presId="urn:microsoft.com/office/officeart/2005/8/layout/vList5"/>
    <dgm:cxn modelId="{D340B492-81F4-45E2-BBB6-B5CEA5F05B92}" type="presOf" srcId="{8A832A4C-23DB-4ADA-B1F7-86EE40E62D39}" destId="{ABE80B0B-32AF-4B55-B36B-8A0AE8A109D0}" srcOrd="0" destOrd="3" presId="urn:microsoft.com/office/officeart/2005/8/layout/vList5"/>
    <dgm:cxn modelId="{1271ECC4-885B-4246-807A-2464A0C7BC8B}" srcId="{A27F2AA2-B76D-4664-85B9-C40F41A56FC7}" destId="{8A832A4C-23DB-4ADA-B1F7-86EE40E62D39}" srcOrd="3" destOrd="0" parTransId="{C95590CA-E278-4835-87E6-3A86B9910C44}" sibTransId="{DA11473B-8ED6-46A0-B9E0-D637D6E3AD09}"/>
    <dgm:cxn modelId="{29E88074-6006-40DA-BCD0-E4D4475C16A6}" type="presParOf" srcId="{413B0718-EFA5-422B-9586-9A537B3F9E5A}" destId="{9BB9C5BE-0A58-4862-83D8-601844C2D304}" srcOrd="0" destOrd="0" presId="urn:microsoft.com/office/officeart/2005/8/layout/vList5"/>
    <dgm:cxn modelId="{3AE7DEF8-5BD4-4E48-A01C-84F6BF3A94D8}" type="presParOf" srcId="{9BB9C5BE-0A58-4862-83D8-601844C2D304}" destId="{C8A202CA-D624-43CE-8FF3-36ACAFF2D86F}" srcOrd="0" destOrd="0" presId="urn:microsoft.com/office/officeart/2005/8/layout/vList5"/>
    <dgm:cxn modelId="{B4155570-A42E-4CC3-A860-73F1C7FF9D73}" type="presParOf" srcId="{9BB9C5BE-0A58-4862-83D8-601844C2D304}" destId="{ABE80B0B-32AF-4B55-B36B-8A0AE8A109D0}" srcOrd="1" destOrd="0" presId="urn:microsoft.com/office/officeart/2005/8/layout/vList5"/>
    <dgm:cxn modelId="{A89576A1-ABDF-405E-8368-74EF0B5C59F4}" type="presParOf" srcId="{413B0718-EFA5-422B-9586-9A537B3F9E5A}" destId="{56B788C6-8310-468C-BDC8-FA272C57D22A}" srcOrd="1" destOrd="0" presId="urn:microsoft.com/office/officeart/2005/8/layout/vList5"/>
    <dgm:cxn modelId="{134DD466-546D-4209-B6AA-49FB6DE199BC}" type="presParOf" srcId="{413B0718-EFA5-422B-9586-9A537B3F9E5A}" destId="{BB0FD77C-1B0B-411E-AEAD-8F2CE1486E75}" srcOrd="2" destOrd="0" presId="urn:microsoft.com/office/officeart/2005/8/layout/vList5"/>
    <dgm:cxn modelId="{495CA7FE-0599-4EB4-B101-9016E015F282}" type="presParOf" srcId="{BB0FD77C-1B0B-411E-AEAD-8F2CE1486E75}" destId="{266E7FB3-E7C6-44D5-B49B-7365D5EC6EFE}" srcOrd="0" destOrd="0" presId="urn:microsoft.com/office/officeart/2005/8/layout/vList5"/>
    <dgm:cxn modelId="{CF17466C-04B0-4205-9601-F778F096EAC5}" type="presParOf" srcId="{BB0FD77C-1B0B-411E-AEAD-8F2CE1486E75}" destId="{00411530-1646-4BA1-8DCD-9CC8E75FD0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89EEAB-6C50-4E5D-A551-5FF0178FF5E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684F9BC-2FF5-4F36-B3A9-0186DBC84F81}">
      <dgm:prSet/>
      <dgm:spPr/>
      <dgm:t>
        <a:bodyPr/>
        <a:lstStyle/>
        <a:p>
          <a:pPr rtl="0"/>
          <a:r>
            <a:rPr lang="cs-CZ" dirty="0" err="1" smtClean="0"/>
            <a:t>Persönlichkeits</a:t>
          </a:r>
          <a:r>
            <a:rPr lang="cs-CZ" dirty="0" smtClean="0"/>
            <a:t>-</a:t>
          </a:r>
        </a:p>
        <a:p>
          <a:pPr rtl="0"/>
          <a:r>
            <a:rPr lang="cs-CZ" dirty="0" err="1" smtClean="0"/>
            <a:t>bildung</a:t>
          </a:r>
          <a:endParaRPr lang="cs-CZ" dirty="0"/>
        </a:p>
      </dgm:t>
    </dgm:pt>
    <dgm:pt modelId="{F16901D4-E548-496F-860E-350651517D00}" type="parTrans" cxnId="{85E6EB32-E893-43F1-8767-FDE0DB2F06D7}">
      <dgm:prSet/>
      <dgm:spPr/>
      <dgm:t>
        <a:bodyPr/>
        <a:lstStyle/>
        <a:p>
          <a:endParaRPr lang="de-DE"/>
        </a:p>
      </dgm:t>
    </dgm:pt>
    <dgm:pt modelId="{80589DCB-A268-4B7D-BDAD-BCF576662DBD}" type="sibTrans" cxnId="{85E6EB32-E893-43F1-8767-FDE0DB2F06D7}">
      <dgm:prSet/>
      <dgm:spPr/>
      <dgm:t>
        <a:bodyPr/>
        <a:lstStyle/>
        <a:p>
          <a:endParaRPr lang="de-DE"/>
        </a:p>
      </dgm:t>
    </dgm:pt>
    <dgm:pt modelId="{3CA06CAD-6618-4635-8628-94E60823F59B}">
      <dgm:prSet/>
      <dgm:spPr/>
      <dgm:t>
        <a:bodyPr/>
        <a:lstStyle/>
        <a:p>
          <a:pPr rtl="0"/>
          <a:r>
            <a:rPr lang="cs-CZ" dirty="0" err="1" smtClean="0"/>
            <a:t>Mittel</a:t>
          </a:r>
          <a:r>
            <a:rPr lang="cs-CZ" dirty="0" smtClean="0"/>
            <a:t> </a:t>
          </a:r>
          <a:r>
            <a:rPr lang="cs-CZ" dirty="0" err="1" smtClean="0"/>
            <a:t>zum</a:t>
          </a:r>
          <a:r>
            <a:rPr lang="cs-CZ" dirty="0" smtClean="0"/>
            <a:t> abstrakten </a:t>
          </a:r>
          <a:r>
            <a:rPr lang="cs-CZ" dirty="0" err="1" smtClean="0"/>
            <a:t>Denken</a:t>
          </a:r>
          <a:endParaRPr lang="cs-CZ" dirty="0"/>
        </a:p>
      </dgm:t>
    </dgm:pt>
    <dgm:pt modelId="{AB2C3473-9E92-44CC-9082-E6D821F5A6B1}" type="parTrans" cxnId="{5431EEAA-6788-4086-9EFF-FAFDC73D3638}">
      <dgm:prSet/>
      <dgm:spPr/>
      <dgm:t>
        <a:bodyPr/>
        <a:lstStyle/>
        <a:p>
          <a:endParaRPr lang="de-DE"/>
        </a:p>
      </dgm:t>
    </dgm:pt>
    <dgm:pt modelId="{055A9045-7724-4316-9A66-5C2359FD09E4}" type="sibTrans" cxnId="{5431EEAA-6788-4086-9EFF-FAFDC73D3638}">
      <dgm:prSet/>
      <dgm:spPr/>
      <dgm:t>
        <a:bodyPr/>
        <a:lstStyle/>
        <a:p>
          <a:endParaRPr lang="de-DE"/>
        </a:p>
      </dgm:t>
    </dgm:pt>
    <dgm:pt modelId="{CBA8A170-98BF-4118-80D8-A4685F1A7B5C}">
      <dgm:prSet/>
      <dgm:spPr/>
      <dgm:t>
        <a:bodyPr/>
        <a:lstStyle/>
        <a:p>
          <a:pPr rtl="0"/>
          <a:r>
            <a:rPr lang="cs-CZ" dirty="0" err="1" smtClean="0"/>
            <a:t>Europa</a:t>
          </a:r>
          <a:r>
            <a:rPr lang="cs-CZ" dirty="0" smtClean="0"/>
            <a:t> </a:t>
          </a:r>
          <a:r>
            <a:rPr lang="cs-CZ" dirty="0" err="1" smtClean="0"/>
            <a:t>im</a:t>
          </a:r>
          <a:r>
            <a:rPr lang="cs-CZ" dirty="0" smtClean="0"/>
            <a:t> 19. Jh. </a:t>
          </a:r>
          <a:r>
            <a:rPr lang="cs-CZ" dirty="0" err="1" smtClean="0"/>
            <a:t>für</a:t>
          </a:r>
          <a:r>
            <a:rPr lang="cs-CZ" dirty="0" smtClean="0"/>
            <a:t> </a:t>
          </a:r>
          <a:r>
            <a:rPr lang="cs-CZ" dirty="0" err="1" smtClean="0"/>
            <a:t>neue</a:t>
          </a:r>
          <a:r>
            <a:rPr lang="cs-CZ" dirty="0" smtClean="0"/>
            <a:t> </a:t>
          </a:r>
          <a:r>
            <a:rPr lang="cs-CZ" dirty="0" err="1" smtClean="0"/>
            <a:t>Sprachen</a:t>
          </a:r>
          <a:endParaRPr lang="cs-CZ" dirty="0"/>
        </a:p>
      </dgm:t>
    </dgm:pt>
    <dgm:pt modelId="{15901EB4-6005-4DEF-9049-68C9938BA69D}" type="parTrans" cxnId="{82D2E0CA-2887-4215-B484-AA155B315420}">
      <dgm:prSet/>
      <dgm:spPr/>
      <dgm:t>
        <a:bodyPr/>
        <a:lstStyle/>
        <a:p>
          <a:endParaRPr lang="de-DE"/>
        </a:p>
      </dgm:t>
    </dgm:pt>
    <dgm:pt modelId="{D1536D27-6BA9-4A3B-8584-E33F0F5A0109}" type="sibTrans" cxnId="{82D2E0CA-2887-4215-B484-AA155B315420}">
      <dgm:prSet/>
      <dgm:spPr/>
      <dgm:t>
        <a:bodyPr/>
        <a:lstStyle/>
        <a:p>
          <a:endParaRPr lang="de-DE"/>
        </a:p>
      </dgm:t>
    </dgm:pt>
    <dgm:pt modelId="{B7F4443B-BE7C-4CC2-B176-F6012F623818}">
      <dgm:prSet/>
      <dgm:spPr/>
      <dgm:t>
        <a:bodyPr/>
        <a:lstStyle/>
        <a:p>
          <a:pPr rtl="0"/>
          <a:r>
            <a:rPr lang="cs-CZ" dirty="0" err="1" smtClean="0"/>
            <a:t>An</a:t>
          </a:r>
          <a:r>
            <a:rPr lang="cs-CZ" dirty="0" smtClean="0"/>
            <a:t> </a:t>
          </a:r>
          <a:r>
            <a:rPr lang="cs-CZ" dirty="0" err="1" smtClean="0"/>
            <a:t>Gymnasien</a:t>
          </a:r>
          <a:r>
            <a:rPr lang="cs-CZ" dirty="0" smtClean="0"/>
            <a:t>: </a:t>
          </a:r>
          <a:r>
            <a:rPr lang="cs-CZ" dirty="0" err="1" smtClean="0"/>
            <a:t>Spezifik</a:t>
          </a:r>
          <a:r>
            <a:rPr lang="cs-CZ" dirty="0" smtClean="0"/>
            <a:t> der </a:t>
          </a:r>
          <a:r>
            <a:rPr lang="cs-CZ" dirty="0" err="1" smtClean="0"/>
            <a:t>Lerner</a:t>
          </a:r>
          <a:endParaRPr lang="de-DE" dirty="0"/>
        </a:p>
      </dgm:t>
    </dgm:pt>
    <dgm:pt modelId="{CE510257-B15C-4E62-B67C-D3DD55C94711}" type="parTrans" cxnId="{F5E0C1D6-C19B-4E3C-AB6C-BE969B24679B}">
      <dgm:prSet/>
      <dgm:spPr/>
      <dgm:t>
        <a:bodyPr/>
        <a:lstStyle/>
        <a:p>
          <a:endParaRPr lang="de-DE"/>
        </a:p>
      </dgm:t>
    </dgm:pt>
    <dgm:pt modelId="{D1384C68-1972-4892-9895-848AFBD81DFC}" type="sibTrans" cxnId="{F5E0C1D6-C19B-4E3C-AB6C-BE969B24679B}">
      <dgm:prSet/>
      <dgm:spPr/>
      <dgm:t>
        <a:bodyPr/>
        <a:lstStyle/>
        <a:p>
          <a:endParaRPr lang="de-DE"/>
        </a:p>
      </dgm:t>
    </dgm:pt>
    <dgm:pt modelId="{DF12FD05-882F-4FB8-8F37-AF0DABEE0092}" type="pres">
      <dgm:prSet presAssocID="{9B89EEAB-6C50-4E5D-A551-5FF0178FF5E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106EE23-C3EB-4604-8E3A-C702973A533E}" type="pres">
      <dgm:prSet presAssocID="{9B89EEAB-6C50-4E5D-A551-5FF0178FF5E5}" presName="diamond" presStyleLbl="bgShp" presStyleIdx="0" presStyleCnt="1"/>
      <dgm:spPr/>
    </dgm:pt>
    <dgm:pt modelId="{A854420D-F0B1-453A-9B27-7D89643BC790}" type="pres">
      <dgm:prSet presAssocID="{9B89EEAB-6C50-4E5D-A551-5FF0178FF5E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921CEE3-16A2-4CE3-AABA-88AFC7B6881C}" type="pres">
      <dgm:prSet presAssocID="{9B89EEAB-6C50-4E5D-A551-5FF0178FF5E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30FF488-8E18-4FCB-B403-678D73872C5E}" type="pres">
      <dgm:prSet presAssocID="{9B89EEAB-6C50-4E5D-A551-5FF0178FF5E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4EB010C-0E8B-4499-97AA-A791E7074D41}" type="pres">
      <dgm:prSet presAssocID="{9B89EEAB-6C50-4E5D-A551-5FF0178FF5E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88A97F9-5BB4-4C47-B2B7-E8114006ADE9}" type="presOf" srcId="{9B89EEAB-6C50-4E5D-A551-5FF0178FF5E5}" destId="{DF12FD05-882F-4FB8-8F37-AF0DABEE0092}" srcOrd="0" destOrd="0" presId="urn:microsoft.com/office/officeart/2005/8/layout/matrix3"/>
    <dgm:cxn modelId="{777C26A0-80B6-42D8-A157-B1A821CA9FBC}" type="presOf" srcId="{CBA8A170-98BF-4118-80D8-A4685F1A7B5C}" destId="{630FF488-8E18-4FCB-B403-678D73872C5E}" srcOrd="0" destOrd="0" presId="urn:microsoft.com/office/officeart/2005/8/layout/matrix3"/>
    <dgm:cxn modelId="{5431EEAA-6788-4086-9EFF-FAFDC73D3638}" srcId="{9B89EEAB-6C50-4E5D-A551-5FF0178FF5E5}" destId="{3CA06CAD-6618-4635-8628-94E60823F59B}" srcOrd="1" destOrd="0" parTransId="{AB2C3473-9E92-44CC-9082-E6D821F5A6B1}" sibTransId="{055A9045-7724-4316-9A66-5C2359FD09E4}"/>
    <dgm:cxn modelId="{B45F1123-72D9-4A84-9628-D553772C2708}" type="presOf" srcId="{B684F9BC-2FF5-4F36-B3A9-0186DBC84F81}" destId="{A854420D-F0B1-453A-9B27-7D89643BC790}" srcOrd="0" destOrd="0" presId="urn:microsoft.com/office/officeart/2005/8/layout/matrix3"/>
    <dgm:cxn modelId="{FB2A1004-A956-4381-91DF-524954D6D8B4}" type="presOf" srcId="{B7F4443B-BE7C-4CC2-B176-F6012F623818}" destId="{04EB010C-0E8B-4499-97AA-A791E7074D41}" srcOrd="0" destOrd="0" presId="urn:microsoft.com/office/officeart/2005/8/layout/matrix3"/>
    <dgm:cxn modelId="{60A79FC7-60E6-4538-BE19-56D5FFD3F98F}" type="presOf" srcId="{3CA06CAD-6618-4635-8628-94E60823F59B}" destId="{1921CEE3-16A2-4CE3-AABA-88AFC7B6881C}" srcOrd="0" destOrd="0" presId="urn:microsoft.com/office/officeart/2005/8/layout/matrix3"/>
    <dgm:cxn modelId="{F5E0C1D6-C19B-4E3C-AB6C-BE969B24679B}" srcId="{9B89EEAB-6C50-4E5D-A551-5FF0178FF5E5}" destId="{B7F4443B-BE7C-4CC2-B176-F6012F623818}" srcOrd="3" destOrd="0" parTransId="{CE510257-B15C-4E62-B67C-D3DD55C94711}" sibTransId="{D1384C68-1972-4892-9895-848AFBD81DFC}"/>
    <dgm:cxn modelId="{82D2E0CA-2887-4215-B484-AA155B315420}" srcId="{9B89EEAB-6C50-4E5D-A551-5FF0178FF5E5}" destId="{CBA8A170-98BF-4118-80D8-A4685F1A7B5C}" srcOrd="2" destOrd="0" parTransId="{15901EB4-6005-4DEF-9049-68C9938BA69D}" sibTransId="{D1536D27-6BA9-4A3B-8584-E33F0F5A0109}"/>
    <dgm:cxn modelId="{85E6EB32-E893-43F1-8767-FDE0DB2F06D7}" srcId="{9B89EEAB-6C50-4E5D-A551-5FF0178FF5E5}" destId="{B684F9BC-2FF5-4F36-B3A9-0186DBC84F81}" srcOrd="0" destOrd="0" parTransId="{F16901D4-E548-496F-860E-350651517D00}" sibTransId="{80589DCB-A268-4B7D-BDAD-BCF576662DBD}"/>
    <dgm:cxn modelId="{D673A540-5F9D-4D50-BB98-9E2F15DF1F4B}" type="presParOf" srcId="{DF12FD05-882F-4FB8-8F37-AF0DABEE0092}" destId="{F106EE23-C3EB-4604-8E3A-C702973A533E}" srcOrd="0" destOrd="0" presId="urn:microsoft.com/office/officeart/2005/8/layout/matrix3"/>
    <dgm:cxn modelId="{C981139F-BEB7-49C7-8C0D-A8AB589F9282}" type="presParOf" srcId="{DF12FD05-882F-4FB8-8F37-AF0DABEE0092}" destId="{A854420D-F0B1-453A-9B27-7D89643BC790}" srcOrd="1" destOrd="0" presId="urn:microsoft.com/office/officeart/2005/8/layout/matrix3"/>
    <dgm:cxn modelId="{A3D5CAB2-958D-4600-B7F8-B76B0FC8BF07}" type="presParOf" srcId="{DF12FD05-882F-4FB8-8F37-AF0DABEE0092}" destId="{1921CEE3-16A2-4CE3-AABA-88AFC7B6881C}" srcOrd="2" destOrd="0" presId="urn:microsoft.com/office/officeart/2005/8/layout/matrix3"/>
    <dgm:cxn modelId="{51A5587F-E8DB-4A5F-B78A-A25524094771}" type="presParOf" srcId="{DF12FD05-882F-4FB8-8F37-AF0DABEE0092}" destId="{630FF488-8E18-4FCB-B403-678D73872C5E}" srcOrd="3" destOrd="0" presId="urn:microsoft.com/office/officeart/2005/8/layout/matrix3"/>
    <dgm:cxn modelId="{1B81314E-A752-4287-8502-647AE17F716F}" type="presParOf" srcId="{DF12FD05-882F-4FB8-8F37-AF0DABEE0092}" destId="{04EB010C-0E8B-4499-97AA-A791E7074D4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308223-CC3E-470E-B78A-FC6644080C6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C498B0D-5AD3-4DF5-8595-5D85EC50C8F7}">
      <dgm:prSet phldrT="[Text]"/>
      <dgm:spPr/>
      <dgm:t>
        <a:bodyPr/>
        <a:lstStyle/>
        <a:p>
          <a:r>
            <a:rPr lang="cs-CZ" dirty="0" err="1" smtClean="0"/>
            <a:t>Grammatikpräsentation</a:t>
          </a:r>
          <a:endParaRPr lang="de-DE" dirty="0"/>
        </a:p>
      </dgm:t>
    </dgm:pt>
    <dgm:pt modelId="{727E4AE6-AC5B-486B-AB18-E8EA5695D326}" type="parTrans" cxnId="{5867978A-5803-428D-9E46-1076A0ABD025}">
      <dgm:prSet/>
      <dgm:spPr/>
      <dgm:t>
        <a:bodyPr/>
        <a:lstStyle/>
        <a:p>
          <a:endParaRPr lang="de-DE"/>
        </a:p>
      </dgm:t>
    </dgm:pt>
    <dgm:pt modelId="{BE3F3AEA-1322-4CDB-A823-67887A646797}" type="sibTrans" cxnId="{5867978A-5803-428D-9E46-1076A0ABD025}">
      <dgm:prSet/>
      <dgm:spPr/>
      <dgm:t>
        <a:bodyPr/>
        <a:lstStyle/>
        <a:p>
          <a:endParaRPr lang="de-DE"/>
        </a:p>
      </dgm:t>
    </dgm:pt>
    <dgm:pt modelId="{FDD73E10-48A2-4B36-8219-B11AB4BE1F07}" type="asst">
      <dgm:prSet phldrT="[Text]"/>
      <dgm:spPr/>
      <dgm:t>
        <a:bodyPr/>
        <a:lstStyle/>
        <a:p>
          <a:r>
            <a:rPr lang="cs-CZ" dirty="0" err="1" smtClean="0"/>
            <a:t>Satzbildung</a:t>
          </a:r>
          <a:r>
            <a:rPr lang="cs-CZ" dirty="0" smtClean="0"/>
            <a:t> </a:t>
          </a:r>
          <a:r>
            <a:rPr lang="cs-CZ" dirty="0" err="1" smtClean="0"/>
            <a:t>zum</a:t>
          </a:r>
          <a:r>
            <a:rPr lang="cs-CZ" dirty="0" smtClean="0"/>
            <a:t> </a:t>
          </a:r>
          <a:r>
            <a:rPr lang="cs-CZ" dirty="0" err="1" smtClean="0"/>
            <a:t>Grammatiklehrstoff</a:t>
          </a:r>
          <a:endParaRPr lang="de-DE" dirty="0"/>
        </a:p>
      </dgm:t>
    </dgm:pt>
    <dgm:pt modelId="{5F76910F-1393-4804-BB6A-F66C91458F16}" type="parTrans" cxnId="{1E5D1C2A-B5A5-4018-B5E8-F6C4A097B478}">
      <dgm:prSet/>
      <dgm:spPr/>
      <dgm:t>
        <a:bodyPr/>
        <a:lstStyle/>
        <a:p>
          <a:endParaRPr lang="de-DE"/>
        </a:p>
      </dgm:t>
    </dgm:pt>
    <dgm:pt modelId="{B6B4F05A-1F5E-47B8-A5C6-585BD751E762}" type="sibTrans" cxnId="{1E5D1C2A-B5A5-4018-B5E8-F6C4A097B478}">
      <dgm:prSet/>
      <dgm:spPr/>
      <dgm:t>
        <a:bodyPr/>
        <a:lstStyle/>
        <a:p>
          <a:endParaRPr lang="de-DE"/>
        </a:p>
      </dgm:t>
    </dgm:pt>
    <dgm:pt modelId="{D901D5A2-1935-4DCB-83B9-67D6A302F6E9}">
      <dgm:prSet phldrT="[Text]"/>
      <dgm:spPr/>
      <dgm:t>
        <a:bodyPr/>
        <a:lstStyle/>
        <a:p>
          <a:r>
            <a:rPr lang="cs-CZ" dirty="0" err="1" smtClean="0"/>
            <a:t>Lesen</a:t>
          </a:r>
          <a:endParaRPr lang="de-DE" dirty="0"/>
        </a:p>
      </dgm:t>
    </dgm:pt>
    <dgm:pt modelId="{B9B9CF9B-7B88-472E-92CA-DB0B0E874980}" type="parTrans" cxnId="{5882D159-1ED8-4423-887E-051FFFA78C4F}">
      <dgm:prSet/>
      <dgm:spPr/>
      <dgm:t>
        <a:bodyPr/>
        <a:lstStyle/>
        <a:p>
          <a:endParaRPr lang="de-DE"/>
        </a:p>
      </dgm:t>
    </dgm:pt>
    <dgm:pt modelId="{0AED52EF-1212-4180-8B65-BE0A427BB364}" type="sibTrans" cxnId="{5882D159-1ED8-4423-887E-051FFFA78C4F}">
      <dgm:prSet/>
      <dgm:spPr/>
      <dgm:t>
        <a:bodyPr/>
        <a:lstStyle/>
        <a:p>
          <a:endParaRPr lang="de-DE"/>
        </a:p>
      </dgm:t>
    </dgm:pt>
    <dgm:pt modelId="{3A2F0D22-0E41-41C5-8D2B-1997DC848754}">
      <dgm:prSet phldrT="[Text]"/>
      <dgm:spPr/>
      <dgm:t>
        <a:bodyPr/>
        <a:lstStyle/>
        <a:p>
          <a:r>
            <a:rPr lang="cs-CZ" dirty="0" err="1" smtClean="0"/>
            <a:t>Schreiben</a:t>
          </a:r>
          <a:endParaRPr lang="de-DE" dirty="0"/>
        </a:p>
      </dgm:t>
    </dgm:pt>
    <dgm:pt modelId="{85AC7BBF-CA2F-4453-9014-95B65F8D3FEC}" type="parTrans" cxnId="{CC108A61-51DF-438C-AC96-6844EE23960F}">
      <dgm:prSet/>
      <dgm:spPr/>
      <dgm:t>
        <a:bodyPr/>
        <a:lstStyle/>
        <a:p>
          <a:endParaRPr lang="de-DE"/>
        </a:p>
      </dgm:t>
    </dgm:pt>
    <dgm:pt modelId="{D19E534D-3DBD-454F-83FB-D683D1BEA115}" type="sibTrans" cxnId="{CC108A61-51DF-438C-AC96-6844EE23960F}">
      <dgm:prSet/>
      <dgm:spPr/>
      <dgm:t>
        <a:bodyPr/>
        <a:lstStyle/>
        <a:p>
          <a:endParaRPr lang="de-DE"/>
        </a:p>
      </dgm:t>
    </dgm:pt>
    <dgm:pt modelId="{751F8D83-1D96-4ED4-98A5-136FF982B825}">
      <dgm:prSet phldrT="[Text]"/>
      <dgm:spPr/>
      <dgm:t>
        <a:bodyPr/>
        <a:lstStyle/>
        <a:p>
          <a:r>
            <a:rPr lang="cs-CZ" dirty="0" smtClean="0"/>
            <a:t>ÜBERSETZEN</a:t>
          </a:r>
          <a:endParaRPr lang="de-DE" dirty="0"/>
        </a:p>
      </dgm:t>
    </dgm:pt>
    <dgm:pt modelId="{D4E33C44-CED7-4D8A-991C-14504979A46D}" type="parTrans" cxnId="{2E2A9FFB-0808-4608-9EC9-5C00EE3DDFD0}">
      <dgm:prSet/>
      <dgm:spPr/>
      <dgm:t>
        <a:bodyPr/>
        <a:lstStyle/>
        <a:p>
          <a:endParaRPr lang="de-DE"/>
        </a:p>
      </dgm:t>
    </dgm:pt>
    <dgm:pt modelId="{12EA7B5B-0BCE-4154-898B-185B94D09C9F}" type="sibTrans" cxnId="{2E2A9FFB-0808-4608-9EC9-5C00EE3DDFD0}">
      <dgm:prSet/>
      <dgm:spPr/>
      <dgm:t>
        <a:bodyPr/>
        <a:lstStyle/>
        <a:p>
          <a:endParaRPr lang="de-DE"/>
        </a:p>
      </dgm:t>
    </dgm:pt>
    <dgm:pt modelId="{E6A8AC76-9FBE-4F3D-AF10-F436B73DEC62}" type="pres">
      <dgm:prSet presAssocID="{4E308223-CC3E-470E-B78A-FC6644080C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80879358-ED8B-45DB-BC07-DA886B406FEA}" type="pres">
      <dgm:prSet presAssocID="{1C498B0D-5AD3-4DF5-8595-5D85EC50C8F7}" presName="hierRoot1" presStyleCnt="0">
        <dgm:presLayoutVars>
          <dgm:hierBranch val="init"/>
        </dgm:presLayoutVars>
      </dgm:prSet>
      <dgm:spPr/>
    </dgm:pt>
    <dgm:pt modelId="{CDEDB9A7-257F-46E5-8D4D-FD24BD730D1C}" type="pres">
      <dgm:prSet presAssocID="{1C498B0D-5AD3-4DF5-8595-5D85EC50C8F7}" presName="rootComposite1" presStyleCnt="0"/>
      <dgm:spPr/>
    </dgm:pt>
    <dgm:pt modelId="{4BEF8E11-0418-4D44-9399-F129BEA10F1C}" type="pres">
      <dgm:prSet presAssocID="{1C498B0D-5AD3-4DF5-8595-5D85EC50C8F7}" presName="rootText1" presStyleLbl="node0" presStyleIdx="0" presStyleCnt="1" custScaleX="16758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9B575790-BB60-47BA-9A60-053341B8DBD6}" type="pres">
      <dgm:prSet presAssocID="{1C498B0D-5AD3-4DF5-8595-5D85EC50C8F7}" presName="rootConnector1" presStyleLbl="node1" presStyleIdx="0" presStyleCnt="0"/>
      <dgm:spPr/>
      <dgm:t>
        <a:bodyPr/>
        <a:lstStyle/>
        <a:p>
          <a:endParaRPr lang="de-DE"/>
        </a:p>
      </dgm:t>
    </dgm:pt>
    <dgm:pt modelId="{99486BBA-A1D8-4010-A657-B7591621AEC6}" type="pres">
      <dgm:prSet presAssocID="{1C498B0D-5AD3-4DF5-8595-5D85EC50C8F7}" presName="hierChild2" presStyleCnt="0"/>
      <dgm:spPr/>
    </dgm:pt>
    <dgm:pt modelId="{0F4E6B7B-EFA4-4BE5-AB62-8F6B2BDD162F}" type="pres">
      <dgm:prSet presAssocID="{B9B9CF9B-7B88-472E-92CA-DB0B0E874980}" presName="Name37" presStyleLbl="parChTrans1D2" presStyleIdx="0" presStyleCnt="4"/>
      <dgm:spPr/>
      <dgm:t>
        <a:bodyPr/>
        <a:lstStyle/>
        <a:p>
          <a:endParaRPr lang="de-DE"/>
        </a:p>
      </dgm:t>
    </dgm:pt>
    <dgm:pt modelId="{1CB7DA84-606D-4392-AD70-7EA6E53D5EA9}" type="pres">
      <dgm:prSet presAssocID="{D901D5A2-1935-4DCB-83B9-67D6A302F6E9}" presName="hierRoot2" presStyleCnt="0">
        <dgm:presLayoutVars>
          <dgm:hierBranch val="init"/>
        </dgm:presLayoutVars>
      </dgm:prSet>
      <dgm:spPr/>
    </dgm:pt>
    <dgm:pt modelId="{7D1176A1-A0E8-4138-85BF-CAD922A0E319}" type="pres">
      <dgm:prSet presAssocID="{D901D5A2-1935-4DCB-83B9-67D6A302F6E9}" presName="rootComposite" presStyleCnt="0"/>
      <dgm:spPr/>
    </dgm:pt>
    <dgm:pt modelId="{E8BB953F-2C51-4D61-A6B5-4FD69AE5A4D5}" type="pres">
      <dgm:prSet presAssocID="{D901D5A2-1935-4DCB-83B9-67D6A302F6E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4DDA802-3132-4D21-9360-9735CBBE135C}" type="pres">
      <dgm:prSet presAssocID="{D901D5A2-1935-4DCB-83B9-67D6A302F6E9}" presName="rootConnector" presStyleLbl="node2" presStyleIdx="0" presStyleCnt="3"/>
      <dgm:spPr/>
      <dgm:t>
        <a:bodyPr/>
        <a:lstStyle/>
        <a:p>
          <a:endParaRPr lang="de-DE"/>
        </a:p>
      </dgm:t>
    </dgm:pt>
    <dgm:pt modelId="{EA3DDA4F-CD84-4BF1-A720-10F1F63AD5DA}" type="pres">
      <dgm:prSet presAssocID="{D901D5A2-1935-4DCB-83B9-67D6A302F6E9}" presName="hierChild4" presStyleCnt="0"/>
      <dgm:spPr/>
    </dgm:pt>
    <dgm:pt modelId="{283C39DD-2067-4FE2-8375-AB3B5A9F4F63}" type="pres">
      <dgm:prSet presAssocID="{D901D5A2-1935-4DCB-83B9-67D6A302F6E9}" presName="hierChild5" presStyleCnt="0"/>
      <dgm:spPr/>
    </dgm:pt>
    <dgm:pt modelId="{666F0BF9-56A8-4346-8E0C-D224CE9D85A4}" type="pres">
      <dgm:prSet presAssocID="{85AC7BBF-CA2F-4453-9014-95B65F8D3FEC}" presName="Name37" presStyleLbl="parChTrans1D2" presStyleIdx="1" presStyleCnt="4"/>
      <dgm:spPr/>
      <dgm:t>
        <a:bodyPr/>
        <a:lstStyle/>
        <a:p>
          <a:endParaRPr lang="de-DE"/>
        </a:p>
      </dgm:t>
    </dgm:pt>
    <dgm:pt modelId="{26E063C7-C421-442A-942C-9A17924B9AA4}" type="pres">
      <dgm:prSet presAssocID="{3A2F0D22-0E41-41C5-8D2B-1997DC848754}" presName="hierRoot2" presStyleCnt="0">
        <dgm:presLayoutVars>
          <dgm:hierBranch val="init"/>
        </dgm:presLayoutVars>
      </dgm:prSet>
      <dgm:spPr/>
    </dgm:pt>
    <dgm:pt modelId="{47722D73-3F9B-46BA-8DA0-74365235C9AE}" type="pres">
      <dgm:prSet presAssocID="{3A2F0D22-0E41-41C5-8D2B-1997DC848754}" presName="rootComposite" presStyleCnt="0"/>
      <dgm:spPr/>
    </dgm:pt>
    <dgm:pt modelId="{173E2407-738C-49EA-A0E5-067A412F4364}" type="pres">
      <dgm:prSet presAssocID="{3A2F0D22-0E41-41C5-8D2B-1997DC84875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CB9F884-EA0A-4725-9E5B-013439B6EE9F}" type="pres">
      <dgm:prSet presAssocID="{3A2F0D22-0E41-41C5-8D2B-1997DC848754}" presName="rootConnector" presStyleLbl="node2" presStyleIdx="1" presStyleCnt="3"/>
      <dgm:spPr/>
      <dgm:t>
        <a:bodyPr/>
        <a:lstStyle/>
        <a:p>
          <a:endParaRPr lang="de-DE"/>
        </a:p>
      </dgm:t>
    </dgm:pt>
    <dgm:pt modelId="{960BB2AA-F297-449A-800A-8D9891801EFB}" type="pres">
      <dgm:prSet presAssocID="{3A2F0D22-0E41-41C5-8D2B-1997DC848754}" presName="hierChild4" presStyleCnt="0"/>
      <dgm:spPr/>
    </dgm:pt>
    <dgm:pt modelId="{1E65823B-E9D9-4A2E-94C3-B9EBF16BEA4B}" type="pres">
      <dgm:prSet presAssocID="{3A2F0D22-0E41-41C5-8D2B-1997DC848754}" presName="hierChild5" presStyleCnt="0"/>
      <dgm:spPr/>
    </dgm:pt>
    <dgm:pt modelId="{67F1CDC2-6B51-4C60-B856-068EEA6F2669}" type="pres">
      <dgm:prSet presAssocID="{D4E33C44-CED7-4D8A-991C-14504979A46D}" presName="Name37" presStyleLbl="parChTrans1D2" presStyleIdx="2" presStyleCnt="4"/>
      <dgm:spPr/>
      <dgm:t>
        <a:bodyPr/>
        <a:lstStyle/>
        <a:p>
          <a:endParaRPr lang="de-DE"/>
        </a:p>
      </dgm:t>
    </dgm:pt>
    <dgm:pt modelId="{78E54755-19E2-46C9-815F-BC158E713436}" type="pres">
      <dgm:prSet presAssocID="{751F8D83-1D96-4ED4-98A5-136FF982B825}" presName="hierRoot2" presStyleCnt="0">
        <dgm:presLayoutVars>
          <dgm:hierBranch val="init"/>
        </dgm:presLayoutVars>
      </dgm:prSet>
      <dgm:spPr/>
    </dgm:pt>
    <dgm:pt modelId="{6A8E6DE7-7EB1-4CCF-94FA-116D2B006D84}" type="pres">
      <dgm:prSet presAssocID="{751F8D83-1D96-4ED4-98A5-136FF982B825}" presName="rootComposite" presStyleCnt="0"/>
      <dgm:spPr/>
    </dgm:pt>
    <dgm:pt modelId="{E0E407BF-EF7B-4EE5-9DB0-204E2AE0AC94}" type="pres">
      <dgm:prSet presAssocID="{751F8D83-1D96-4ED4-98A5-136FF982B82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8B8F531-9EF4-44A2-945B-6087988C004E}" type="pres">
      <dgm:prSet presAssocID="{751F8D83-1D96-4ED4-98A5-136FF982B825}" presName="rootConnector" presStyleLbl="node2" presStyleIdx="2" presStyleCnt="3"/>
      <dgm:spPr/>
      <dgm:t>
        <a:bodyPr/>
        <a:lstStyle/>
        <a:p>
          <a:endParaRPr lang="de-DE"/>
        </a:p>
      </dgm:t>
    </dgm:pt>
    <dgm:pt modelId="{6757E0CC-5DAA-46FC-8BF2-B51BBAACF19D}" type="pres">
      <dgm:prSet presAssocID="{751F8D83-1D96-4ED4-98A5-136FF982B825}" presName="hierChild4" presStyleCnt="0"/>
      <dgm:spPr/>
    </dgm:pt>
    <dgm:pt modelId="{A0E76538-183C-416D-80C0-B3FFE4C41F2C}" type="pres">
      <dgm:prSet presAssocID="{751F8D83-1D96-4ED4-98A5-136FF982B825}" presName="hierChild5" presStyleCnt="0"/>
      <dgm:spPr/>
    </dgm:pt>
    <dgm:pt modelId="{8FF3DEE1-8D17-4C2E-B4AD-58527CE2F36A}" type="pres">
      <dgm:prSet presAssocID="{1C498B0D-5AD3-4DF5-8595-5D85EC50C8F7}" presName="hierChild3" presStyleCnt="0"/>
      <dgm:spPr/>
    </dgm:pt>
    <dgm:pt modelId="{BA12FD1F-4ACA-46BF-BCFF-764003D48389}" type="pres">
      <dgm:prSet presAssocID="{5F76910F-1393-4804-BB6A-F66C91458F16}" presName="Name111" presStyleLbl="parChTrans1D2" presStyleIdx="3" presStyleCnt="4"/>
      <dgm:spPr/>
      <dgm:t>
        <a:bodyPr/>
        <a:lstStyle/>
        <a:p>
          <a:endParaRPr lang="de-DE"/>
        </a:p>
      </dgm:t>
    </dgm:pt>
    <dgm:pt modelId="{049806FF-D582-432A-84DF-96D416E5E647}" type="pres">
      <dgm:prSet presAssocID="{FDD73E10-48A2-4B36-8219-B11AB4BE1F07}" presName="hierRoot3" presStyleCnt="0">
        <dgm:presLayoutVars>
          <dgm:hierBranch val="init"/>
        </dgm:presLayoutVars>
      </dgm:prSet>
      <dgm:spPr/>
    </dgm:pt>
    <dgm:pt modelId="{DB635DA2-199D-45C2-B38B-9EE1F3F274BE}" type="pres">
      <dgm:prSet presAssocID="{FDD73E10-48A2-4B36-8219-B11AB4BE1F07}" presName="rootComposite3" presStyleCnt="0"/>
      <dgm:spPr/>
    </dgm:pt>
    <dgm:pt modelId="{3C721C47-34D2-4F4E-80EB-93EC2862DC7F}" type="pres">
      <dgm:prSet presAssocID="{FDD73E10-48A2-4B36-8219-B11AB4BE1F07}" presName="rootText3" presStyleLbl="asst1" presStyleIdx="0" presStyleCnt="1" custScaleX="17797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C5A5AF1-2259-4595-8BC0-1E655D7D45B1}" type="pres">
      <dgm:prSet presAssocID="{FDD73E10-48A2-4B36-8219-B11AB4BE1F07}" presName="rootConnector3" presStyleLbl="asst1" presStyleIdx="0" presStyleCnt="1"/>
      <dgm:spPr/>
      <dgm:t>
        <a:bodyPr/>
        <a:lstStyle/>
        <a:p>
          <a:endParaRPr lang="de-DE"/>
        </a:p>
      </dgm:t>
    </dgm:pt>
    <dgm:pt modelId="{D9924B6F-1781-4DA7-BAD5-C94AEDEC1E43}" type="pres">
      <dgm:prSet presAssocID="{FDD73E10-48A2-4B36-8219-B11AB4BE1F07}" presName="hierChild6" presStyleCnt="0"/>
      <dgm:spPr/>
    </dgm:pt>
    <dgm:pt modelId="{195D09BA-ECED-4D83-A55B-F6A0E8067E17}" type="pres">
      <dgm:prSet presAssocID="{FDD73E10-48A2-4B36-8219-B11AB4BE1F07}" presName="hierChild7" presStyleCnt="0"/>
      <dgm:spPr/>
    </dgm:pt>
  </dgm:ptLst>
  <dgm:cxnLst>
    <dgm:cxn modelId="{374DC60E-676B-4DE2-848B-CA86E75633F2}" type="presOf" srcId="{1C498B0D-5AD3-4DF5-8595-5D85EC50C8F7}" destId="{4BEF8E11-0418-4D44-9399-F129BEA10F1C}" srcOrd="0" destOrd="0" presId="urn:microsoft.com/office/officeart/2005/8/layout/orgChart1"/>
    <dgm:cxn modelId="{5867978A-5803-428D-9E46-1076A0ABD025}" srcId="{4E308223-CC3E-470E-B78A-FC6644080C6D}" destId="{1C498B0D-5AD3-4DF5-8595-5D85EC50C8F7}" srcOrd="0" destOrd="0" parTransId="{727E4AE6-AC5B-486B-AB18-E8EA5695D326}" sibTransId="{BE3F3AEA-1322-4CDB-A823-67887A646797}"/>
    <dgm:cxn modelId="{2F6C6919-294D-4043-A7E0-F81BB7572E9E}" type="presOf" srcId="{1C498B0D-5AD3-4DF5-8595-5D85EC50C8F7}" destId="{9B575790-BB60-47BA-9A60-053341B8DBD6}" srcOrd="1" destOrd="0" presId="urn:microsoft.com/office/officeart/2005/8/layout/orgChart1"/>
    <dgm:cxn modelId="{2E2A9FFB-0808-4608-9EC9-5C00EE3DDFD0}" srcId="{1C498B0D-5AD3-4DF5-8595-5D85EC50C8F7}" destId="{751F8D83-1D96-4ED4-98A5-136FF982B825}" srcOrd="3" destOrd="0" parTransId="{D4E33C44-CED7-4D8A-991C-14504979A46D}" sibTransId="{12EA7B5B-0BCE-4154-898B-185B94D09C9F}"/>
    <dgm:cxn modelId="{0CECC556-9571-49E4-A49F-3540AD83E9DC}" type="presOf" srcId="{D4E33C44-CED7-4D8A-991C-14504979A46D}" destId="{67F1CDC2-6B51-4C60-B856-068EEA6F2669}" srcOrd="0" destOrd="0" presId="urn:microsoft.com/office/officeart/2005/8/layout/orgChart1"/>
    <dgm:cxn modelId="{7125EB73-FDF9-4250-9D94-DE07174CABF3}" type="presOf" srcId="{85AC7BBF-CA2F-4453-9014-95B65F8D3FEC}" destId="{666F0BF9-56A8-4346-8E0C-D224CE9D85A4}" srcOrd="0" destOrd="0" presId="urn:microsoft.com/office/officeart/2005/8/layout/orgChart1"/>
    <dgm:cxn modelId="{1E5D1C2A-B5A5-4018-B5E8-F6C4A097B478}" srcId="{1C498B0D-5AD3-4DF5-8595-5D85EC50C8F7}" destId="{FDD73E10-48A2-4B36-8219-B11AB4BE1F07}" srcOrd="0" destOrd="0" parTransId="{5F76910F-1393-4804-BB6A-F66C91458F16}" sibTransId="{B6B4F05A-1F5E-47B8-A5C6-585BD751E762}"/>
    <dgm:cxn modelId="{D97F06A1-FBEE-469D-944D-9A04AEEE3831}" type="presOf" srcId="{FDD73E10-48A2-4B36-8219-B11AB4BE1F07}" destId="{3C721C47-34D2-4F4E-80EB-93EC2862DC7F}" srcOrd="0" destOrd="0" presId="urn:microsoft.com/office/officeart/2005/8/layout/orgChart1"/>
    <dgm:cxn modelId="{BBCAB8DD-268C-4A73-9705-857DBA6A65EC}" type="presOf" srcId="{D901D5A2-1935-4DCB-83B9-67D6A302F6E9}" destId="{F4DDA802-3132-4D21-9360-9735CBBE135C}" srcOrd="1" destOrd="0" presId="urn:microsoft.com/office/officeart/2005/8/layout/orgChart1"/>
    <dgm:cxn modelId="{9DB0A885-94FD-4F80-AB78-A674A3C9E68C}" type="presOf" srcId="{4E308223-CC3E-470E-B78A-FC6644080C6D}" destId="{E6A8AC76-9FBE-4F3D-AF10-F436B73DEC62}" srcOrd="0" destOrd="0" presId="urn:microsoft.com/office/officeart/2005/8/layout/orgChart1"/>
    <dgm:cxn modelId="{0AD9FF3E-CFEC-43E8-88AA-4DBABC72DB97}" type="presOf" srcId="{FDD73E10-48A2-4B36-8219-B11AB4BE1F07}" destId="{8C5A5AF1-2259-4595-8BC0-1E655D7D45B1}" srcOrd="1" destOrd="0" presId="urn:microsoft.com/office/officeart/2005/8/layout/orgChart1"/>
    <dgm:cxn modelId="{53D99A02-FCCB-4796-A04B-B617B01E6019}" type="presOf" srcId="{751F8D83-1D96-4ED4-98A5-136FF982B825}" destId="{E0E407BF-EF7B-4EE5-9DB0-204E2AE0AC94}" srcOrd="0" destOrd="0" presId="urn:microsoft.com/office/officeart/2005/8/layout/orgChart1"/>
    <dgm:cxn modelId="{B527FFCC-FA51-4CFF-8913-39891DC0BEA2}" type="presOf" srcId="{751F8D83-1D96-4ED4-98A5-136FF982B825}" destId="{D8B8F531-9EF4-44A2-945B-6087988C004E}" srcOrd="1" destOrd="0" presId="urn:microsoft.com/office/officeart/2005/8/layout/orgChart1"/>
    <dgm:cxn modelId="{FD15AEC2-3B2D-49BF-86D2-381260AFEDB1}" type="presOf" srcId="{B9B9CF9B-7B88-472E-92CA-DB0B0E874980}" destId="{0F4E6B7B-EFA4-4BE5-AB62-8F6B2BDD162F}" srcOrd="0" destOrd="0" presId="urn:microsoft.com/office/officeart/2005/8/layout/orgChart1"/>
    <dgm:cxn modelId="{CD77EA79-C0B3-4B3F-BBD8-E9CEF9491604}" type="presOf" srcId="{3A2F0D22-0E41-41C5-8D2B-1997DC848754}" destId="{173E2407-738C-49EA-A0E5-067A412F4364}" srcOrd="0" destOrd="0" presId="urn:microsoft.com/office/officeart/2005/8/layout/orgChart1"/>
    <dgm:cxn modelId="{01542580-FBAD-40BC-8BF5-F487C2AEA0DC}" type="presOf" srcId="{D901D5A2-1935-4DCB-83B9-67D6A302F6E9}" destId="{E8BB953F-2C51-4D61-A6B5-4FD69AE5A4D5}" srcOrd="0" destOrd="0" presId="urn:microsoft.com/office/officeart/2005/8/layout/orgChart1"/>
    <dgm:cxn modelId="{70D34080-5DD1-4128-A489-47CC0135E8D8}" type="presOf" srcId="{5F76910F-1393-4804-BB6A-F66C91458F16}" destId="{BA12FD1F-4ACA-46BF-BCFF-764003D48389}" srcOrd="0" destOrd="0" presId="urn:microsoft.com/office/officeart/2005/8/layout/orgChart1"/>
    <dgm:cxn modelId="{5882D159-1ED8-4423-887E-051FFFA78C4F}" srcId="{1C498B0D-5AD3-4DF5-8595-5D85EC50C8F7}" destId="{D901D5A2-1935-4DCB-83B9-67D6A302F6E9}" srcOrd="1" destOrd="0" parTransId="{B9B9CF9B-7B88-472E-92CA-DB0B0E874980}" sibTransId="{0AED52EF-1212-4180-8B65-BE0A427BB364}"/>
    <dgm:cxn modelId="{CC108A61-51DF-438C-AC96-6844EE23960F}" srcId="{1C498B0D-5AD3-4DF5-8595-5D85EC50C8F7}" destId="{3A2F0D22-0E41-41C5-8D2B-1997DC848754}" srcOrd="2" destOrd="0" parTransId="{85AC7BBF-CA2F-4453-9014-95B65F8D3FEC}" sibTransId="{D19E534D-3DBD-454F-83FB-D683D1BEA115}"/>
    <dgm:cxn modelId="{30DFDEC5-2B1D-42A9-8923-3D37FF8CD3F5}" type="presOf" srcId="{3A2F0D22-0E41-41C5-8D2B-1997DC848754}" destId="{3CB9F884-EA0A-4725-9E5B-013439B6EE9F}" srcOrd="1" destOrd="0" presId="urn:microsoft.com/office/officeart/2005/8/layout/orgChart1"/>
    <dgm:cxn modelId="{075044DA-F9C8-44F5-A08F-D51B25D2A7D6}" type="presParOf" srcId="{E6A8AC76-9FBE-4F3D-AF10-F436B73DEC62}" destId="{80879358-ED8B-45DB-BC07-DA886B406FEA}" srcOrd="0" destOrd="0" presId="urn:microsoft.com/office/officeart/2005/8/layout/orgChart1"/>
    <dgm:cxn modelId="{99323A2F-779A-49EF-9CE5-2CA3D0CBB8C1}" type="presParOf" srcId="{80879358-ED8B-45DB-BC07-DA886B406FEA}" destId="{CDEDB9A7-257F-46E5-8D4D-FD24BD730D1C}" srcOrd="0" destOrd="0" presId="urn:microsoft.com/office/officeart/2005/8/layout/orgChart1"/>
    <dgm:cxn modelId="{12F99E05-DE20-4E66-B513-678ED027D1FA}" type="presParOf" srcId="{CDEDB9A7-257F-46E5-8D4D-FD24BD730D1C}" destId="{4BEF8E11-0418-4D44-9399-F129BEA10F1C}" srcOrd="0" destOrd="0" presId="urn:microsoft.com/office/officeart/2005/8/layout/orgChart1"/>
    <dgm:cxn modelId="{180D8222-2A61-48FB-9B3C-8A5D662DE075}" type="presParOf" srcId="{CDEDB9A7-257F-46E5-8D4D-FD24BD730D1C}" destId="{9B575790-BB60-47BA-9A60-053341B8DBD6}" srcOrd="1" destOrd="0" presId="urn:microsoft.com/office/officeart/2005/8/layout/orgChart1"/>
    <dgm:cxn modelId="{61CEEBD2-D6CD-4B99-8224-B07F5681E1A9}" type="presParOf" srcId="{80879358-ED8B-45DB-BC07-DA886B406FEA}" destId="{99486BBA-A1D8-4010-A657-B7591621AEC6}" srcOrd="1" destOrd="0" presId="urn:microsoft.com/office/officeart/2005/8/layout/orgChart1"/>
    <dgm:cxn modelId="{47AC78F2-3BE4-4853-AC43-F5723DEDFDC7}" type="presParOf" srcId="{99486BBA-A1D8-4010-A657-B7591621AEC6}" destId="{0F4E6B7B-EFA4-4BE5-AB62-8F6B2BDD162F}" srcOrd="0" destOrd="0" presId="urn:microsoft.com/office/officeart/2005/8/layout/orgChart1"/>
    <dgm:cxn modelId="{FD289E23-E4CB-488A-B0C3-4438467792E9}" type="presParOf" srcId="{99486BBA-A1D8-4010-A657-B7591621AEC6}" destId="{1CB7DA84-606D-4392-AD70-7EA6E53D5EA9}" srcOrd="1" destOrd="0" presId="urn:microsoft.com/office/officeart/2005/8/layout/orgChart1"/>
    <dgm:cxn modelId="{4766A4B7-9265-4E5A-BCF7-8A3D8AB92867}" type="presParOf" srcId="{1CB7DA84-606D-4392-AD70-7EA6E53D5EA9}" destId="{7D1176A1-A0E8-4138-85BF-CAD922A0E319}" srcOrd="0" destOrd="0" presId="urn:microsoft.com/office/officeart/2005/8/layout/orgChart1"/>
    <dgm:cxn modelId="{E0266EED-4C1A-45C8-B31D-918DA81B37CA}" type="presParOf" srcId="{7D1176A1-A0E8-4138-85BF-CAD922A0E319}" destId="{E8BB953F-2C51-4D61-A6B5-4FD69AE5A4D5}" srcOrd="0" destOrd="0" presId="urn:microsoft.com/office/officeart/2005/8/layout/orgChart1"/>
    <dgm:cxn modelId="{712DE13B-68B7-4CAC-92BF-89067CFD46F3}" type="presParOf" srcId="{7D1176A1-A0E8-4138-85BF-CAD922A0E319}" destId="{F4DDA802-3132-4D21-9360-9735CBBE135C}" srcOrd="1" destOrd="0" presId="urn:microsoft.com/office/officeart/2005/8/layout/orgChart1"/>
    <dgm:cxn modelId="{986D022B-9BAC-488B-B6BF-918A83EFA31F}" type="presParOf" srcId="{1CB7DA84-606D-4392-AD70-7EA6E53D5EA9}" destId="{EA3DDA4F-CD84-4BF1-A720-10F1F63AD5DA}" srcOrd="1" destOrd="0" presId="urn:microsoft.com/office/officeart/2005/8/layout/orgChart1"/>
    <dgm:cxn modelId="{E1818E93-5E9F-47F5-9959-D649F889AE3D}" type="presParOf" srcId="{1CB7DA84-606D-4392-AD70-7EA6E53D5EA9}" destId="{283C39DD-2067-4FE2-8375-AB3B5A9F4F63}" srcOrd="2" destOrd="0" presId="urn:microsoft.com/office/officeart/2005/8/layout/orgChart1"/>
    <dgm:cxn modelId="{2430DD85-1C4D-4751-A1E4-DFD32DF20B14}" type="presParOf" srcId="{99486BBA-A1D8-4010-A657-B7591621AEC6}" destId="{666F0BF9-56A8-4346-8E0C-D224CE9D85A4}" srcOrd="2" destOrd="0" presId="urn:microsoft.com/office/officeart/2005/8/layout/orgChart1"/>
    <dgm:cxn modelId="{AC2D7D31-83CA-4D6A-916C-DDD09E744F2A}" type="presParOf" srcId="{99486BBA-A1D8-4010-A657-B7591621AEC6}" destId="{26E063C7-C421-442A-942C-9A17924B9AA4}" srcOrd="3" destOrd="0" presId="urn:microsoft.com/office/officeart/2005/8/layout/orgChart1"/>
    <dgm:cxn modelId="{4A479C06-5325-4757-83BB-D065EA5944E1}" type="presParOf" srcId="{26E063C7-C421-442A-942C-9A17924B9AA4}" destId="{47722D73-3F9B-46BA-8DA0-74365235C9AE}" srcOrd="0" destOrd="0" presId="urn:microsoft.com/office/officeart/2005/8/layout/orgChart1"/>
    <dgm:cxn modelId="{40B62058-26E4-4C4E-8132-AE6252B0EF44}" type="presParOf" srcId="{47722D73-3F9B-46BA-8DA0-74365235C9AE}" destId="{173E2407-738C-49EA-A0E5-067A412F4364}" srcOrd="0" destOrd="0" presId="urn:microsoft.com/office/officeart/2005/8/layout/orgChart1"/>
    <dgm:cxn modelId="{5532A3A3-9008-4D14-865D-F24E153B9E8A}" type="presParOf" srcId="{47722D73-3F9B-46BA-8DA0-74365235C9AE}" destId="{3CB9F884-EA0A-4725-9E5B-013439B6EE9F}" srcOrd="1" destOrd="0" presId="urn:microsoft.com/office/officeart/2005/8/layout/orgChart1"/>
    <dgm:cxn modelId="{E82A72D7-FC08-404A-8B33-7B47F2C49C61}" type="presParOf" srcId="{26E063C7-C421-442A-942C-9A17924B9AA4}" destId="{960BB2AA-F297-449A-800A-8D9891801EFB}" srcOrd="1" destOrd="0" presId="urn:microsoft.com/office/officeart/2005/8/layout/orgChart1"/>
    <dgm:cxn modelId="{05F85499-0A3E-4C86-B073-127C2F8CD146}" type="presParOf" srcId="{26E063C7-C421-442A-942C-9A17924B9AA4}" destId="{1E65823B-E9D9-4A2E-94C3-B9EBF16BEA4B}" srcOrd="2" destOrd="0" presId="urn:microsoft.com/office/officeart/2005/8/layout/orgChart1"/>
    <dgm:cxn modelId="{802FDB52-10D1-4089-9AA7-198EE8BDAD15}" type="presParOf" srcId="{99486BBA-A1D8-4010-A657-B7591621AEC6}" destId="{67F1CDC2-6B51-4C60-B856-068EEA6F2669}" srcOrd="4" destOrd="0" presId="urn:microsoft.com/office/officeart/2005/8/layout/orgChart1"/>
    <dgm:cxn modelId="{C6AC9455-8BA2-4FC8-B9E3-52EC3D59E1D6}" type="presParOf" srcId="{99486BBA-A1D8-4010-A657-B7591621AEC6}" destId="{78E54755-19E2-46C9-815F-BC158E713436}" srcOrd="5" destOrd="0" presId="urn:microsoft.com/office/officeart/2005/8/layout/orgChart1"/>
    <dgm:cxn modelId="{7E2FEC7F-DFE2-415D-AA1C-F9AAB6E58DB4}" type="presParOf" srcId="{78E54755-19E2-46C9-815F-BC158E713436}" destId="{6A8E6DE7-7EB1-4CCF-94FA-116D2B006D84}" srcOrd="0" destOrd="0" presId="urn:microsoft.com/office/officeart/2005/8/layout/orgChart1"/>
    <dgm:cxn modelId="{8D5D731A-DDD7-43C6-AF4F-F141A2E5E58B}" type="presParOf" srcId="{6A8E6DE7-7EB1-4CCF-94FA-116D2B006D84}" destId="{E0E407BF-EF7B-4EE5-9DB0-204E2AE0AC94}" srcOrd="0" destOrd="0" presId="urn:microsoft.com/office/officeart/2005/8/layout/orgChart1"/>
    <dgm:cxn modelId="{A71FDE16-87E0-4AEC-A5D0-C8D3879766C6}" type="presParOf" srcId="{6A8E6DE7-7EB1-4CCF-94FA-116D2B006D84}" destId="{D8B8F531-9EF4-44A2-945B-6087988C004E}" srcOrd="1" destOrd="0" presId="urn:microsoft.com/office/officeart/2005/8/layout/orgChart1"/>
    <dgm:cxn modelId="{7CAF6111-EF9F-46F1-AA49-3BC54D48DC62}" type="presParOf" srcId="{78E54755-19E2-46C9-815F-BC158E713436}" destId="{6757E0CC-5DAA-46FC-8BF2-B51BBAACF19D}" srcOrd="1" destOrd="0" presId="urn:microsoft.com/office/officeart/2005/8/layout/orgChart1"/>
    <dgm:cxn modelId="{1FFA14DB-12E5-44C6-BB49-515040059117}" type="presParOf" srcId="{78E54755-19E2-46C9-815F-BC158E713436}" destId="{A0E76538-183C-416D-80C0-B3FFE4C41F2C}" srcOrd="2" destOrd="0" presId="urn:microsoft.com/office/officeart/2005/8/layout/orgChart1"/>
    <dgm:cxn modelId="{4E329163-DE21-4B00-8E30-FAC63F7ADE6D}" type="presParOf" srcId="{80879358-ED8B-45DB-BC07-DA886B406FEA}" destId="{8FF3DEE1-8D17-4C2E-B4AD-58527CE2F36A}" srcOrd="2" destOrd="0" presId="urn:microsoft.com/office/officeart/2005/8/layout/orgChart1"/>
    <dgm:cxn modelId="{35D1639F-4C7A-49C3-87F4-4F3EFBAC87B4}" type="presParOf" srcId="{8FF3DEE1-8D17-4C2E-B4AD-58527CE2F36A}" destId="{BA12FD1F-4ACA-46BF-BCFF-764003D48389}" srcOrd="0" destOrd="0" presId="urn:microsoft.com/office/officeart/2005/8/layout/orgChart1"/>
    <dgm:cxn modelId="{9738EF64-7AB6-4E9D-B776-98098CD19D62}" type="presParOf" srcId="{8FF3DEE1-8D17-4C2E-B4AD-58527CE2F36A}" destId="{049806FF-D582-432A-84DF-96D416E5E647}" srcOrd="1" destOrd="0" presId="urn:microsoft.com/office/officeart/2005/8/layout/orgChart1"/>
    <dgm:cxn modelId="{D31F80C6-827D-48A3-AC30-54931734602F}" type="presParOf" srcId="{049806FF-D582-432A-84DF-96D416E5E647}" destId="{DB635DA2-199D-45C2-B38B-9EE1F3F274BE}" srcOrd="0" destOrd="0" presId="urn:microsoft.com/office/officeart/2005/8/layout/orgChart1"/>
    <dgm:cxn modelId="{0D014D0A-F262-48FE-B2EE-F3106C56EDDB}" type="presParOf" srcId="{DB635DA2-199D-45C2-B38B-9EE1F3F274BE}" destId="{3C721C47-34D2-4F4E-80EB-93EC2862DC7F}" srcOrd="0" destOrd="0" presId="urn:microsoft.com/office/officeart/2005/8/layout/orgChart1"/>
    <dgm:cxn modelId="{A7EA9B7F-523D-4376-8C24-7A3B8A17E163}" type="presParOf" srcId="{DB635DA2-199D-45C2-B38B-9EE1F3F274BE}" destId="{8C5A5AF1-2259-4595-8BC0-1E655D7D45B1}" srcOrd="1" destOrd="0" presId="urn:microsoft.com/office/officeart/2005/8/layout/orgChart1"/>
    <dgm:cxn modelId="{3EC25E56-D321-43AE-A0AD-999ECBD1CC01}" type="presParOf" srcId="{049806FF-D582-432A-84DF-96D416E5E647}" destId="{D9924B6F-1781-4DA7-BAD5-C94AEDEC1E43}" srcOrd="1" destOrd="0" presId="urn:microsoft.com/office/officeart/2005/8/layout/orgChart1"/>
    <dgm:cxn modelId="{AB10E641-C55A-4335-9E22-41EAC10187CB}" type="presParOf" srcId="{049806FF-D582-432A-84DF-96D416E5E647}" destId="{195D09BA-ECED-4D83-A55B-F6A0E8067E1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D20D2F-0A13-4864-A638-31A9EECF58B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E992F1F-E4E4-44CB-A756-2D07DC82751D}">
      <dgm:prSet phldrT="[Text]"/>
      <dgm:spPr/>
      <dgm:t>
        <a:bodyPr/>
        <a:lstStyle/>
        <a:p>
          <a:r>
            <a:rPr lang="cs-CZ" dirty="0" smtClean="0"/>
            <a:t>Aktive </a:t>
          </a:r>
          <a:r>
            <a:rPr lang="cs-CZ" dirty="0" err="1" smtClean="0"/>
            <a:t>Sprachbeherrschung</a:t>
          </a:r>
          <a:r>
            <a:rPr lang="cs-CZ" dirty="0" smtClean="0"/>
            <a:t> – </a:t>
          </a:r>
          <a:r>
            <a:rPr lang="cs-CZ" dirty="0" err="1" smtClean="0"/>
            <a:t>Entwicklung</a:t>
          </a:r>
          <a:r>
            <a:rPr lang="cs-CZ" dirty="0" smtClean="0"/>
            <a:t> des SPRACHGEFÜHLS</a:t>
          </a:r>
          <a:endParaRPr lang="de-DE" dirty="0"/>
        </a:p>
      </dgm:t>
    </dgm:pt>
    <dgm:pt modelId="{0A8D4D29-8EB9-4A65-A229-2A6EA1FFAB79}" type="parTrans" cxnId="{6EA65470-2044-4C0F-8081-8F7742016C18}">
      <dgm:prSet/>
      <dgm:spPr/>
      <dgm:t>
        <a:bodyPr/>
        <a:lstStyle/>
        <a:p>
          <a:endParaRPr lang="de-DE"/>
        </a:p>
      </dgm:t>
    </dgm:pt>
    <dgm:pt modelId="{E1BE8B5C-5883-4DCA-87AD-11BA3CFECC13}" type="sibTrans" cxnId="{6EA65470-2044-4C0F-8081-8F7742016C18}">
      <dgm:prSet/>
      <dgm:spPr/>
      <dgm:t>
        <a:bodyPr/>
        <a:lstStyle/>
        <a:p>
          <a:endParaRPr lang="de-DE"/>
        </a:p>
      </dgm:t>
    </dgm:pt>
    <dgm:pt modelId="{3E4E6BC1-5D4E-4B5B-9957-6EA19BC9A870}">
      <dgm:prSet phldrT="[Text]"/>
      <dgm:spPr/>
      <dgm:t>
        <a:bodyPr/>
        <a:lstStyle/>
        <a:p>
          <a:r>
            <a:rPr lang="cs-CZ" dirty="0" smtClean="0"/>
            <a:t>PRAKTISCHES SPRACHKÖNNEN</a:t>
          </a:r>
          <a:endParaRPr lang="de-DE" dirty="0"/>
        </a:p>
      </dgm:t>
    </dgm:pt>
    <dgm:pt modelId="{52249B51-7AEA-4F46-83C1-8C68BEFC18F7}" type="parTrans" cxnId="{780C7F02-8D86-493D-9F2B-8484DE8E7E70}">
      <dgm:prSet/>
      <dgm:spPr/>
      <dgm:t>
        <a:bodyPr/>
        <a:lstStyle/>
        <a:p>
          <a:endParaRPr lang="de-DE"/>
        </a:p>
      </dgm:t>
    </dgm:pt>
    <dgm:pt modelId="{35359E81-F40E-4C9D-B956-E80845BF9D73}" type="sibTrans" cxnId="{780C7F02-8D86-493D-9F2B-8484DE8E7E70}">
      <dgm:prSet/>
      <dgm:spPr/>
      <dgm:t>
        <a:bodyPr/>
        <a:lstStyle/>
        <a:p>
          <a:endParaRPr lang="de-DE"/>
        </a:p>
      </dgm:t>
    </dgm:pt>
    <dgm:pt modelId="{C0D86357-5B77-4A70-8DC5-6389DCF41DA7}">
      <dgm:prSet phldrT="[Text]"/>
      <dgm:spPr/>
      <dgm:t>
        <a:bodyPr/>
        <a:lstStyle/>
        <a:p>
          <a:r>
            <a:rPr lang="cs-CZ" dirty="0" smtClean="0"/>
            <a:t>IN ALLTAGSSITUATIONEN ZURECHTZUFINDEN</a:t>
          </a:r>
          <a:endParaRPr lang="de-DE" dirty="0"/>
        </a:p>
      </dgm:t>
    </dgm:pt>
    <dgm:pt modelId="{9B44EDA9-50D3-4BAA-AC20-C5A98FB00EBD}" type="parTrans" cxnId="{20D64EFC-E6DA-4A7E-96ED-EEE807D33344}">
      <dgm:prSet/>
      <dgm:spPr/>
      <dgm:t>
        <a:bodyPr/>
        <a:lstStyle/>
        <a:p>
          <a:endParaRPr lang="de-DE"/>
        </a:p>
      </dgm:t>
    </dgm:pt>
    <dgm:pt modelId="{C3F9D66A-89FF-457B-A3E4-1311CA59815D}" type="sibTrans" cxnId="{20D64EFC-E6DA-4A7E-96ED-EEE807D33344}">
      <dgm:prSet/>
      <dgm:spPr/>
      <dgm:t>
        <a:bodyPr/>
        <a:lstStyle/>
        <a:p>
          <a:endParaRPr lang="de-DE"/>
        </a:p>
      </dgm:t>
    </dgm:pt>
    <dgm:pt modelId="{2CDE7F47-F4F4-4154-AEC3-A74C0148D2FF}">
      <dgm:prSet phldrT="[Text]"/>
      <dgm:spPr/>
      <dgm:t>
        <a:bodyPr/>
        <a:lstStyle/>
        <a:p>
          <a:r>
            <a:rPr lang="cs-CZ" dirty="0" smtClean="0"/>
            <a:t>ZUGANG ZUR GEFÜHLSWELT DER ZIELKULTUR</a:t>
          </a:r>
          <a:endParaRPr lang="de-DE" dirty="0"/>
        </a:p>
      </dgm:t>
    </dgm:pt>
    <dgm:pt modelId="{970C0D8B-956C-4D19-A726-500DBFD7033A}" type="parTrans" cxnId="{DF5A3EA9-F758-4481-A7F6-A42C6664D446}">
      <dgm:prSet/>
      <dgm:spPr/>
      <dgm:t>
        <a:bodyPr/>
        <a:lstStyle/>
        <a:p>
          <a:endParaRPr lang="de-DE"/>
        </a:p>
      </dgm:t>
    </dgm:pt>
    <dgm:pt modelId="{C730BBE2-7485-439C-B021-2C9E2E712018}" type="sibTrans" cxnId="{DF5A3EA9-F758-4481-A7F6-A42C6664D446}">
      <dgm:prSet/>
      <dgm:spPr/>
      <dgm:t>
        <a:bodyPr/>
        <a:lstStyle/>
        <a:p>
          <a:endParaRPr lang="de-DE"/>
        </a:p>
      </dgm:t>
    </dgm:pt>
    <dgm:pt modelId="{69252713-F789-457E-B398-54B498C1DDBC}" type="pres">
      <dgm:prSet presAssocID="{DCD20D2F-0A13-4864-A638-31A9EECF58B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C4A7A2F-AE68-440C-A5BB-5CD2054436D9}" type="pres">
      <dgm:prSet presAssocID="{DCD20D2F-0A13-4864-A638-31A9EECF58B1}" presName="diamond" presStyleLbl="bgShp" presStyleIdx="0" presStyleCnt="1"/>
      <dgm:spPr/>
    </dgm:pt>
    <dgm:pt modelId="{71E8B81C-A462-454B-BC62-426096DA784E}" type="pres">
      <dgm:prSet presAssocID="{DCD20D2F-0A13-4864-A638-31A9EECF58B1}" presName="quad1" presStyleLbl="node1" presStyleIdx="0" presStyleCnt="4" custScaleX="1192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69214F-36E4-4F95-BD3D-75B76A5FEFBF}" type="pres">
      <dgm:prSet presAssocID="{DCD20D2F-0A13-4864-A638-31A9EECF58B1}" presName="quad2" presStyleLbl="node1" presStyleIdx="1" presStyleCnt="4" custScaleX="103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073B9B7-0FA6-429D-883F-BEA798629342}" type="pres">
      <dgm:prSet presAssocID="{DCD20D2F-0A13-4864-A638-31A9EECF58B1}" presName="quad3" presStyleLbl="node1" presStyleIdx="2" presStyleCnt="4" custScaleX="1115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F3F3B63-5592-4562-8053-E0556908D64B}" type="pres">
      <dgm:prSet presAssocID="{DCD20D2F-0A13-4864-A638-31A9EECF58B1}" presName="quad4" presStyleLbl="node1" presStyleIdx="3" presStyleCnt="4" custScaleX="1039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65B04CD-19CB-4915-BCDA-247FFE5A7C99}" type="presOf" srcId="{DCD20D2F-0A13-4864-A638-31A9EECF58B1}" destId="{69252713-F789-457E-B398-54B498C1DDBC}" srcOrd="0" destOrd="0" presId="urn:microsoft.com/office/officeart/2005/8/layout/matrix3"/>
    <dgm:cxn modelId="{342EA32C-E91D-4792-9464-EFC12FA6BCCB}" type="presOf" srcId="{3E4E6BC1-5D4E-4B5B-9957-6EA19BC9A870}" destId="{E869214F-36E4-4F95-BD3D-75B76A5FEFBF}" srcOrd="0" destOrd="0" presId="urn:microsoft.com/office/officeart/2005/8/layout/matrix3"/>
    <dgm:cxn modelId="{780C7F02-8D86-493D-9F2B-8484DE8E7E70}" srcId="{DCD20D2F-0A13-4864-A638-31A9EECF58B1}" destId="{3E4E6BC1-5D4E-4B5B-9957-6EA19BC9A870}" srcOrd="1" destOrd="0" parTransId="{52249B51-7AEA-4F46-83C1-8C68BEFC18F7}" sibTransId="{35359E81-F40E-4C9D-B956-E80845BF9D73}"/>
    <dgm:cxn modelId="{DF5A3EA9-F758-4481-A7F6-A42C6664D446}" srcId="{DCD20D2F-0A13-4864-A638-31A9EECF58B1}" destId="{2CDE7F47-F4F4-4154-AEC3-A74C0148D2FF}" srcOrd="3" destOrd="0" parTransId="{970C0D8B-956C-4D19-A726-500DBFD7033A}" sibTransId="{C730BBE2-7485-439C-B021-2C9E2E712018}"/>
    <dgm:cxn modelId="{20D64EFC-E6DA-4A7E-96ED-EEE807D33344}" srcId="{DCD20D2F-0A13-4864-A638-31A9EECF58B1}" destId="{C0D86357-5B77-4A70-8DC5-6389DCF41DA7}" srcOrd="2" destOrd="0" parTransId="{9B44EDA9-50D3-4BAA-AC20-C5A98FB00EBD}" sibTransId="{C3F9D66A-89FF-457B-A3E4-1311CA59815D}"/>
    <dgm:cxn modelId="{16EDF111-2C59-4BFD-8DC9-E8209CA4A26F}" type="presOf" srcId="{CE992F1F-E4E4-44CB-A756-2D07DC82751D}" destId="{71E8B81C-A462-454B-BC62-426096DA784E}" srcOrd="0" destOrd="0" presId="urn:microsoft.com/office/officeart/2005/8/layout/matrix3"/>
    <dgm:cxn modelId="{66FEF372-188D-4030-B7CD-96F6D8D1459D}" type="presOf" srcId="{C0D86357-5B77-4A70-8DC5-6389DCF41DA7}" destId="{2073B9B7-0FA6-429D-883F-BEA798629342}" srcOrd="0" destOrd="0" presId="urn:microsoft.com/office/officeart/2005/8/layout/matrix3"/>
    <dgm:cxn modelId="{8EEDEB9B-CDDC-4E84-B5AE-7EFECFC5A760}" type="presOf" srcId="{2CDE7F47-F4F4-4154-AEC3-A74C0148D2FF}" destId="{6F3F3B63-5592-4562-8053-E0556908D64B}" srcOrd="0" destOrd="0" presId="urn:microsoft.com/office/officeart/2005/8/layout/matrix3"/>
    <dgm:cxn modelId="{6EA65470-2044-4C0F-8081-8F7742016C18}" srcId="{DCD20D2F-0A13-4864-A638-31A9EECF58B1}" destId="{CE992F1F-E4E4-44CB-A756-2D07DC82751D}" srcOrd="0" destOrd="0" parTransId="{0A8D4D29-8EB9-4A65-A229-2A6EA1FFAB79}" sibTransId="{E1BE8B5C-5883-4DCA-87AD-11BA3CFECC13}"/>
    <dgm:cxn modelId="{C90BAD0F-3E7B-4E04-AAAD-1E0442BF0446}" type="presParOf" srcId="{69252713-F789-457E-B398-54B498C1DDBC}" destId="{CC4A7A2F-AE68-440C-A5BB-5CD2054436D9}" srcOrd="0" destOrd="0" presId="urn:microsoft.com/office/officeart/2005/8/layout/matrix3"/>
    <dgm:cxn modelId="{2244C10F-CA9D-406E-AFF4-6E380DACEC57}" type="presParOf" srcId="{69252713-F789-457E-B398-54B498C1DDBC}" destId="{71E8B81C-A462-454B-BC62-426096DA784E}" srcOrd="1" destOrd="0" presId="urn:microsoft.com/office/officeart/2005/8/layout/matrix3"/>
    <dgm:cxn modelId="{238EFD38-26DA-4E80-8E4C-A908CD8433F0}" type="presParOf" srcId="{69252713-F789-457E-B398-54B498C1DDBC}" destId="{E869214F-36E4-4F95-BD3D-75B76A5FEFBF}" srcOrd="2" destOrd="0" presId="urn:microsoft.com/office/officeart/2005/8/layout/matrix3"/>
    <dgm:cxn modelId="{5FDF4039-C67E-4F80-A353-4778C35A460E}" type="presParOf" srcId="{69252713-F789-457E-B398-54B498C1DDBC}" destId="{2073B9B7-0FA6-429D-883F-BEA798629342}" srcOrd="3" destOrd="0" presId="urn:microsoft.com/office/officeart/2005/8/layout/matrix3"/>
    <dgm:cxn modelId="{170EC870-3FA5-49E8-AF43-7D4BBFB4331A}" type="presParOf" srcId="{69252713-F789-457E-B398-54B498C1DDBC}" destId="{6F3F3B63-5592-4562-8053-E0556908D6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3E0E02-6557-40B0-ABC5-002F7FAB3E4B}">
      <dsp:nvSpPr>
        <dsp:cNvPr id="0" name=""/>
        <dsp:cNvSpPr/>
      </dsp:nvSpPr>
      <dsp:spPr>
        <a:xfrm>
          <a:off x="2488844" y="798240"/>
          <a:ext cx="1810805" cy="134416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5EB78D-F99E-4F38-A30B-1E9C72B2DD8E}">
      <dsp:nvSpPr>
        <dsp:cNvPr id="0" name=""/>
        <dsp:cNvSpPr/>
      </dsp:nvSpPr>
      <dsp:spPr>
        <a:xfrm>
          <a:off x="3136900" y="3493368"/>
          <a:ext cx="750093" cy="48006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0DF5C-20CC-4A32-9C9B-49C1F2ED50DA}">
      <dsp:nvSpPr>
        <dsp:cNvPr id="0" name=""/>
        <dsp:cNvSpPr/>
      </dsp:nvSpPr>
      <dsp:spPr>
        <a:xfrm>
          <a:off x="1696734" y="4039056"/>
          <a:ext cx="3600450" cy="755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Methoden</a:t>
          </a:r>
          <a:r>
            <a:rPr lang="cs-CZ" sz="1800" kern="1200" dirty="0" smtClean="0"/>
            <a:t> des </a:t>
          </a:r>
          <a:r>
            <a:rPr lang="cs-CZ" sz="1800" kern="1200" dirty="0" err="1" smtClean="0"/>
            <a:t>Fremdsprachenunterrichts</a:t>
          </a:r>
          <a:endParaRPr lang="de-DE" sz="1800" kern="1200" dirty="0"/>
        </a:p>
      </dsp:txBody>
      <dsp:txXfrm>
        <a:off x="1696734" y="4039056"/>
        <a:ext cx="3600450" cy="755176"/>
      </dsp:txXfrm>
    </dsp:sp>
    <dsp:sp modelId="{4D234155-22C5-47A4-AFF2-B495685C8D47}">
      <dsp:nvSpPr>
        <dsp:cNvPr id="0" name=""/>
        <dsp:cNvSpPr/>
      </dsp:nvSpPr>
      <dsp:spPr>
        <a:xfrm>
          <a:off x="2200794" y="1045091"/>
          <a:ext cx="2214276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Traditionen</a:t>
          </a:r>
          <a:r>
            <a:rPr lang="cs-CZ" sz="1800" kern="1200" dirty="0" smtClean="0"/>
            <a:t> des </a:t>
          </a:r>
          <a:r>
            <a:rPr lang="cs-CZ" sz="1800" kern="1200" dirty="0" err="1" smtClean="0"/>
            <a:t>Lehrens</a:t>
          </a:r>
          <a:r>
            <a:rPr lang="cs-CZ" sz="1800" kern="1200" dirty="0" smtClean="0"/>
            <a:t> </a:t>
          </a:r>
          <a:r>
            <a:rPr lang="cs-CZ" sz="1800" kern="1200" dirty="0" err="1" smtClean="0"/>
            <a:t>und</a:t>
          </a:r>
          <a:r>
            <a:rPr lang="cs-CZ" sz="1800" kern="1200" dirty="0" smtClean="0"/>
            <a:t> </a:t>
          </a:r>
          <a:r>
            <a:rPr lang="cs-CZ" sz="1800" kern="1200" dirty="0" err="1" smtClean="0"/>
            <a:t>Lernens</a:t>
          </a:r>
          <a:endParaRPr lang="de-DE" sz="1800" kern="1200" dirty="0"/>
        </a:p>
      </dsp:txBody>
      <dsp:txXfrm>
        <a:off x="2200794" y="1045091"/>
        <a:ext cx="2214276" cy="1350168"/>
      </dsp:txXfrm>
    </dsp:sp>
    <dsp:sp modelId="{1F376347-0419-4FD5-B8E4-3A21A6AD8BFC}">
      <dsp:nvSpPr>
        <dsp:cNvPr id="0" name=""/>
        <dsp:cNvSpPr/>
      </dsp:nvSpPr>
      <dsp:spPr>
        <a:xfrm>
          <a:off x="832647" y="78158"/>
          <a:ext cx="2008835" cy="1528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Pädagogik</a:t>
          </a:r>
          <a:r>
            <a:rPr lang="cs-CZ" sz="1800" kern="1200" dirty="0" smtClean="0"/>
            <a:t> </a:t>
          </a:r>
          <a:r>
            <a:rPr lang="cs-CZ" sz="1800" kern="1200" dirty="0" err="1" smtClean="0"/>
            <a:t>und</a:t>
          </a:r>
          <a:r>
            <a:rPr lang="cs-CZ" sz="1800" kern="1200" dirty="0" smtClean="0"/>
            <a:t> </a:t>
          </a:r>
          <a:r>
            <a:rPr lang="cs-CZ" sz="1800" kern="1200" dirty="0" err="1" smtClean="0"/>
            <a:t>Unterrichtsforschung</a:t>
          </a:r>
          <a:endParaRPr lang="de-DE" sz="1800" kern="1200" dirty="0"/>
        </a:p>
      </dsp:txBody>
      <dsp:txXfrm>
        <a:off x="832647" y="78158"/>
        <a:ext cx="2008835" cy="1528242"/>
      </dsp:txXfrm>
    </dsp:sp>
    <dsp:sp modelId="{B3A2A115-A767-4451-97A6-D952D462B6C7}">
      <dsp:nvSpPr>
        <dsp:cNvPr id="0" name=""/>
        <dsp:cNvSpPr/>
      </dsp:nvSpPr>
      <dsp:spPr>
        <a:xfrm>
          <a:off x="3802981" y="101357"/>
          <a:ext cx="2934321" cy="15918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Sprachwissenschaft</a:t>
          </a:r>
          <a:endParaRPr lang="de-DE" sz="2000" kern="1200" dirty="0"/>
        </a:p>
      </dsp:txBody>
      <dsp:txXfrm>
        <a:off x="3802981" y="101357"/>
        <a:ext cx="2934321" cy="1591808"/>
      </dsp:txXfrm>
    </dsp:sp>
    <dsp:sp modelId="{78FF32AE-9301-4BF5-814E-83E1C97873D8}">
      <dsp:nvSpPr>
        <dsp:cNvPr id="0" name=""/>
        <dsp:cNvSpPr/>
      </dsp:nvSpPr>
      <dsp:spPr>
        <a:xfrm>
          <a:off x="544632" y="284303"/>
          <a:ext cx="5880650" cy="321400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695FC1-B094-4177-9364-9B0FF9796134}">
      <dsp:nvSpPr>
        <dsp:cNvPr id="0" name=""/>
        <dsp:cNvSpPr/>
      </dsp:nvSpPr>
      <dsp:spPr>
        <a:xfrm>
          <a:off x="1348740" y="0"/>
          <a:ext cx="4800600" cy="4800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ED6344-24C6-498B-BE13-3E249AB7E88A}">
      <dsp:nvSpPr>
        <dsp:cNvPr id="0" name=""/>
        <dsp:cNvSpPr/>
      </dsp:nvSpPr>
      <dsp:spPr>
        <a:xfrm>
          <a:off x="1804797" y="456056"/>
          <a:ext cx="1872234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u="sng" kern="1200" dirty="0" err="1" smtClean="0"/>
            <a:t>Ü</a:t>
          </a:r>
          <a:r>
            <a:rPr lang="cs-CZ" sz="1800" u="sng" kern="1200" dirty="0" err="1" smtClean="0"/>
            <a:t>bergreifende</a:t>
          </a:r>
          <a:r>
            <a:rPr lang="cs-CZ" sz="1800" u="sng" kern="1200" dirty="0" smtClean="0"/>
            <a:t> </a:t>
          </a:r>
          <a:r>
            <a:rPr lang="cs-CZ" sz="1800" u="sng" kern="1200" dirty="0" err="1" smtClean="0"/>
            <a:t>gesellschaftliche</a:t>
          </a:r>
          <a:r>
            <a:rPr lang="cs-CZ" sz="1800" u="sng" kern="1200" dirty="0" smtClean="0"/>
            <a:t> Ebene</a:t>
          </a:r>
          <a:r>
            <a:rPr lang="cs-CZ" sz="1800" kern="1200" dirty="0" smtClean="0"/>
            <a:t>: </a:t>
          </a:r>
          <a:endParaRPr lang="cs-CZ" sz="1800" kern="1200" dirty="0"/>
        </a:p>
      </dsp:txBody>
      <dsp:txXfrm>
        <a:off x="1804797" y="456056"/>
        <a:ext cx="1872234" cy="1872234"/>
      </dsp:txXfrm>
    </dsp:sp>
    <dsp:sp modelId="{6ED1BE86-634B-4BE6-B3BF-AC95637370B3}">
      <dsp:nvSpPr>
        <dsp:cNvPr id="0" name=""/>
        <dsp:cNvSpPr/>
      </dsp:nvSpPr>
      <dsp:spPr>
        <a:xfrm>
          <a:off x="3821049" y="456056"/>
          <a:ext cx="1872234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z.B. </a:t>
          </a:r>
          <a:r>
            <a:rPr lang="cs-CZ" sz="1600" kern="1200" dirty="0" err="1" smtClean="0"/>
            <a:t>Vorrangstellung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einer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bestimmten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Fremdsprache</a:t>
          </a:r>
          <a:r>
            <a:rPr lang="cs-CZ" sz="1600" kern="1200" dirty="0" smtClean="0"/>
            <a:t>, </a:t>
          </a:r>
          <a:r>
            <a:rPr lang="cs-CZ" sz="1600" kern="1200" dirty="0" err="1" smtClean="0"/>
            <a:t>eigenkulturell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geprägte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Lerntradition</a:t>
          </a:r>
          <a:endParaRPr lang="cs-CZ" sz="1600" kern="1200" dirty="0"/>
        </a:p>
      </dsp:txBody>
      <dsp:txXfrm>
        <a:off x="3821049" y="456056"/>
        <a:ext cx="1872234" cy="1872234"/>
      </dsp:txXfrm>
    </dsp:sp>
    <dsp:sp modelId="{B843CB3E-ADD2-4175-AC47-117EBC49A8C1}">
      <dsp:nvSpPr>
        <dsp:cNvPr id="0" name=""/>
        <dsp:cNvSpPr/>
      </dsp:nvSpPr>
      <dsp:spPr>
        <a:xfrm>
          <a:off x="1804797" y="2472308"/>
          <a:ext cx="1872234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u="sng" kern="1200" dirty="0" err="1" smtClean="0"/>
            <a:t>Allgemein</a:t>
          </a:r>
          <a:r>
            <a:rPr lang="cs-CZ" sz="2000" u="sng" kern="1200" dirty="0" smtClean="0"/>
            <a:t> </a:t>
          </a:r>
          <a:r>
            <a:rPr lang="cs-CZ" sz="2000" u="sng" kern="1200" dirty="0" err="1" smtClean="0"/>
            <a:t>pädagogische</a:t>
          </a:r>
          <a:r>
            <a:rPr lang="cs-CZ" sz="2000" u="sng" kern="1200" dirty="0" smtClean="0"/>
            <a:t> Ebene</a:t>
          </a:r>
          <a:r>
            <a:rPr lang="cs-CZ" sz="2000" kern="1200" dirty="0" smtClean="0"/>
            <a:t>:</a:t>
          </a:r>
          <a:endParaRPr lang="cs-CZ" sz="2000" kern="1200" dirty="0"/>
        </a:p>
      </dsp:txBody>
      <dsp:txXfrm>
        <a:off x="1804797" y="2472308"/>
        <a:ext cx="1872234" cy="1872234"/>
      </dsp:txXfrm>
    </dsp:sp>
    <dsp:sp modelId="{7EFA236B-998C-4684-9748-36A2E514CD2C}">
      <dsp:nvSpPr>
        <dsp:cNvPr id="0" name=""/>
        <dsp:cNvSpPr/>
      </dsp:nvSpPr>
      <dsp:spPr>
        <a:xfrm>
          <a:off x="3821049" y="2472308"/>
          <a:ext cx="1872234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z.B. </a:t>
          </a:r>
          <a:r>
            <a:rPr lang="cs-CZ" sz="1600" kern="1200" dirty="0" err="1" smtClean="0"/>
            <a:t>Stellung</a:t>
          </a:r>
          <a:r>
            <a:rPr lang="cs-CZ" sz="1600" kern="1200" dirty="0" smtClean="0"/>
            <a:t> des </a:t>
          </a:r>
          <a:r>
            <a:rPr lang="cs-CZ" sz="1600" kern="1200" dirty="0" err="1" smtClean="0"/>
            <a:t>Faches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im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Fächerkanon</a:t>
          </a:r>
          <a:r>
            <a:rPr lang="cs-CZ" sz="1600" kern="1200" dirty="0" smtClean="0"/>
            <a:t>, </a:t>
          </a:r>
          <a:r>
            <a:rPr lang="cs-CZ" sz="1600" kern="1200" dirty="0" err="1" smtClean="0"/>
            <a:t>Stundenumfang</a:t>
          </a:r>
          <a:r>
            <a:rPr lang="cs-CZ" sz="1600" kern="1200" dirty="0" smtClean="0"/>
            <a:t>, </a:t>
          </a:r>
          <a:r>
            <a:rPr lang="cs-CZ" sz="1600" kern="1200" dirty="0" err="1" smtClean="0"/>
            <a:t>allgemeine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Aussagen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zur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Lerntheorien</a:t>
          </a:r>
          <a:endParaRPr lang="cs-CZ" sz="1600" kern="1200" dirty="0"/>
        </a:p>
      </dsp:txBody>
      <dsp:txXfrm>
        <a:off x="3821049" y="2472308"/>
        <a:ext cx="1872234" cy="187223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B41BEB-F736-4A68-9C2A-0581FFF12E35}">
      <dsp:nvSpPr>
        <dsp:cNvPr id="0" name=""/>
        <dsp:cNvSpPr/>
      </dsp:nvSpPr>
      <dsp:spPr>
        <a:xfrm>
          <a:off x="1231069" y="2232"/>
          <a:ext cx="2398067" cy="143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u="sng" kern="1200" dirty="0" err="1" smtClean="0"/>
            <a:t>Fachliche</a:t>
          </a:r>
          <a:r>
            <a:rPr lang="cs-CZ" sz="1300" u="sng" kern="1200" dirty="0" smtClean="0"/>
            <a:t> </a:t>
          </a:r>
          <a:r>
            <a:rPr lang="cs-CZ" sz="1800" u="sng" kern="1200" dirty="0" smtClean="0"/>
            <a:t>Ebene:</a:t>
          </a:r>
          <a:endParaRPr lang="cs-CZ" sz="1800" kern="1200" dirty="0"/>
        </a:p>
      </dsp:txBody>
      <dsp:txXfrm>
        <a:off x="1231069" y="2232"/>
        <a:ext cx="2398067" cy="1438840"/>
      </dsp:txXfrm>
    </dsp:sp>
    <dsp:sp modelId="{E2255342-10DA-41FF-9400-E9D4D0D4B086}">
      <dsp:nvSpPr>
        <dsp:cNvPr id="0" name=""/>
        <dsp:cNvSpPr/>
      </dsp:nvSpPr>
      <dsp:spPr>
        <a:xfrm>
          <a:off x="3868943" y="2232"/>
          <a:ext cx="2398067" cy="143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Befunde</a:t>
          </a:r>
          <a:r>
            <a:rPr lang="cs-CZ" sz="1200" kern="1200" dirty="0" smtClean="0"/>
            <a:t> der </a:t>
          </a:r>
          <a:r>
            <a:rPr lang="cs-CZ" sz="1200" kern="1200" dirty="0" err="1" smtClean="0"/>
            <a:t>Fachwissenschaften</a:t>
          </a:r>
          <a:r>
            <a:rPr lang="cs-CZ" sz="1200" kern="1200" dirty="0" smtClean="0"/>
            <a:t> (</a:t>
          </a:r>
          <a:r>
            <a:rPr lang="cs-CZ" sz="1200" kern="1200" dirty="0" err="1" smtClean="0"/>
            <a:t>Linguistik</a:t>
          </a:r>
          <a:r>
            <a:rPr lang="cs-CZ" sz="1200" kern="1200" dirty="0" smtClean="0"/>
            <a:t>, </a:t>
          </a:r>
          <a:r>
            <a:rPr lang="cs-CZ" sz="1200" kern="1200" dirty="0" err="1" smtClean="0"/>
            <a:t>Landeskunde</a:t>
          </a:r>
          <a:r>
            <a:rPr lang="cs-CZ" sz="1200" kern="1200" dirty="0" smtClean="0"/>
            <a:t>, Literatur </a:t>
          </a:r>
          <a:r>
            <a:rPr lang="cs-CZ" sz="1200" kern="1200" dirty="0" err="1" smtClean="0"/>
            <a:t>und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Textwissenschaft</a:t>
          </a:r>
          <a:r>
            <a:rPr lang="cs-CZ" sz="1200" kern="1200" dirty="0" smtClean="0"/>
            <a:t>, </a:t>
          </a:r>
          <a:r>
            <a:rPr lang="cs-CZ" sz="1200" kern="1200" dirty="0" err="1" smtClean="0"/>
            <a:t>Sprach</a:t>
          </a:r>
          <a:r>
            <a:rPr lang="cs-CZ" sz="1200" kern="1200" dirty="0" smtClean="0"/>
            <a:t>-, </a:t>
          </a:r>
          <a:r>
            <a:rPr lang="cs-CZ" sz="1200" kern="1200" dirty="0" err="1" smtClean="0"/>
            <a:t>Gedächtnis</a:t>
          </a:r>
          <a:r>
            <a:rPr lang="cs-CZ" sz="1200" kern="1200" dirty="0" smtClean="0"/>
            <a:t>-, </a:t>
          </a:r>
          <a:r>
            <a:rPr lang="cs-CZ" sz="1200" kern="1200" dirty="0" err="1" smtClean="0"/>
            <a:t>Entwicklungspsychologie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bezogen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auf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Fremdsprachenlernen</a:t>
          </a:r>
          <a:endParaRPr lang="cs-CZ" sz="1200" kern="1200" dirty="0"/>
        </a:p>
      </dsp:txBody>
      <dsp:txXfrm>
        <a:off x="3868943" y="2232"/>
        <a:ext cx="2398067" cy="1438840"/>
      </dsp:txXfrm>
    </dsp:sp>
    <dsp:sp modelId="{161D8670-D809-4261-BE43-B0EBEB4CF8A5}">
      <dsp:nvSpPr>
        <dsp:cNvPr id="0" name=""/>
        <dsp:cNvSpPr/>
      </dsp:nvSpPr>
      <dsp:spPr>
        <a:xfrm>
          <a:off x="1231069" y="1680879"/>
          <a:ext cx="2398067" cy="143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u="sng" kern="1200" dirty="0" smtClean="0"/>
            <a:t>Ebene des </a:t>
          </a:r>
          <a:r>
            <a:rPr lang="cs-CZ" sz="1600" u="sng" kern="1200" dirty="0" err="1" smtClean="0"/>
            <a:t>Fachunterrichts</a:t>
          </a:r>
          <a:r>
            <a:rPr lang="cs-CZ" sz="1600" u="sng" kern="1200" dirty="0" smtClean="0"/>
            <a:t>:</a:t>
          </a:r>
          <a:endParaRPr lang="cs-CZ" sz="1600" kern="1200" dirty="0"/>
        </a:p>
      </dsp:txBody>
      <dsp:txXfrm>
        <a:off x="1231069" y="1680879"/>
        <a:ext cx="2398067" cy="1438840"/>
      </dsp:txXfrm>
    </dsp:sp>
    <dsp:sp modelId="{55FFFE78-58F1-4C35-B071-CE21AC52D8CE}">
      <dsp:nvSpPr>
        <dsp:cNvPr id="0" name=""/>
        <dsp:cNvSpPr/>
      </dsp:nvSpPr>
      <dsp:spPr>
        <a:xfrm>
          <a:off x="3868943" y="1680879"/>
          <a:ext cx="2398067" cy="143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Verfahrensvorschläge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und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Unterrichtsprinzipien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zur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DaF</a:t>
          </a:r>
          <a:r>
            <a:rPr lang="cs-CZ" sz="1200" kern="1200" dirty="0" smtClean="0"/>
            <a:t>-</a:t>
          </a:r>
          <a:r>
            <a:rPr lang="cs-CZ" sz="1200" kern="1200" dirty="0" err="1" smtClean="0"/>
            <a:t>Stunde</a:t>
          </a:r>
          <a:r>
            <a:rPr lang="cs-CZ" sz="1200" kern="1200" dirty="0" smtClean="0"/>
            <a:t>, </a:t>
          </a:r>
          <a:r>
            <a:rPr lang="cs-CZ" sz="1200" kern="1200" dirty="0" err="1" smtClean="0"/>
            <a:t>Faktoren</a:t>
          </a:r>
          <a:r>
            <a:rPr lang="cs-CZ" sz="1200" kern="1200" dirty="0" smtClean="0"/>
            <a:t>: der </a:t>
          </a:r>
          <a:r>
            <a:rPr lang="cs-CZ" sz="1200" kern="1200" dirty="0" err="1" smtClean="0"/>
            <a:t>Lehrer</a:t>
          </a:r>
          <a:r>
            <a:rPr lang="cs-CZ" sz="1200" kern="1200" dirty="0" smtClean="0"/>
            <a:t>, </a:t>
          </a:r>
          <a:r>
            <a:rPr lang="cs-CZ" sz="1200" kern="1200" dirty="0" err="1" smtClean="0"/>
            <a:t>die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Lerngruppe</a:t>
          </a:r>
          <a:r>
            <a:rPr lang="cs-CZ" sz="1200" kern="1200" dirty="0" smtClean="0"/>
            <a:t>, der </a:t>
          </a:r>
          <a:r>
            <a:rPr lang="cs-CZ" sz="1200" kern="1200" dirty="0" err="1" smtClean="0"/>
            <a:t>Lernstoff</a:t>
          </a:r>
          <a:r>
            <a:rPr lang="cs-CZ" sz="1200" kern="1200" dirty="0" smtClean="0"/>
            <a:t>, </a:t>
          </a:r>
          <a:r>
            <a:rPr lang="cs-CZ" sz="1200" kern="1200" dirty="0" err="1" smtClean="0"/>
            <a:t>die</a:t>
          </a:r>
          <a:r>
            <a:rPr lang="cs-CZ" sz="1200" kern="1200" dirty="0" smtClean="0"/>
            <a:t> </a:t>
          </a:r>
          <a:r>
            <a:rPr lang="cs-CZ" sz="1200" kern="1200" dirty="0" err="1" smtClean="0"/>
            <a:t>Lernziele</a:t>
          </a:r>
          <a:endParaRPr lang="cs-CZ" sz="1200" kern="1200" dirty="0"/>
        </a:p>
      </dsp:txBody>
      <dsp:txXfrm>
        <a:off x="3868943" y="1680879"/>
        <a:ext cx="2398067" cy="1438840"/>
      </dsp:txXfrm>
    </dsp:sp>
    <dsp:sp modelId="{69FA3B9B-C898-46DC-9107-5B24DC9B83B1}">
      <dsp:nvSpPr>
        <dsp:cNvPr id="0" name=""/>
        <dsp:cNvSpPr/>
      </dsp:nvSpPr>
      <dsp:spPr>
        <a:xfrm>
          <a:off x="2550006" y="3359527"/>
          <a:ext cx="2398067" cy="143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Unterrichtsgliederung</a:t>
          </a:r>
          <a:endParaRPr lang="cs-CZ" sz="120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Unterrichtsformen</a:t>
          </a:r>
          <a:endParaRPr lang="cs-CZ" sz="120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Unterrichtsmedien</a:t>
          </a:r>
          <a:endParaRPr lang="cs-CZ" sz="120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Unterrichtsorganisation</a:t>
          </a:r>
          <a:endParaRPr lang="de-DE" sz="1200" kern="1200" dirty="0"/>
        </a:p>
      </dsp:txBody>
      <dsp:txXfrm>
        <a:off x="2550006" y="3359527"/>
        <a:ext cx="2398067" cy="14388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1EE4AB-52E0-492B-B4F4-3A295DA08F08}">
      <dsp:nvSpPr>
        <dsp:cNvPr id="0" name=""/>
        <dsp:cNvSpPr/>
      </dsp:nvSpPr>
      <dsp:spPr>
        <a:xfrm rot="5400000">
          <a:off x="4479867" y="-1623507"/>
          <a:ext cx="1237654" cy="47987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err="1" smtClean="0"/>
            <a:t>Textauswahl</a:t>
          </a:r>
          <a:endParaRPr lang="de-D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err="1" smtClean="0"/>
            <a:t>Textgestaltung</a:t>
          </a:r>
          <a:endParaRPr lang="de-DE" sz="3300" kern="1200" dirty="0"/>
        </a:p>
      </dsp:txBody>
      <dsp:txXfrm rot="5400000">
        <a:off x="4479867" y="-1623507"/>
        <a:ext cx="1237654" cy="4798771"/>
      </dsp:txXfrm>
    </dsp:sp>
    <dsp:sp modelId="{725F919E-38ED-468E-BA31-952EA8246D93}">
      <dsp:nvSpPr>
        <dsp:cNvPr id="0" name=""/>
        <dsp:cNvSpPr/>
      </dsp:nvSpPr>
      <dsp:spPr>
        <a:xfrm>
          <a:off x="0" y="2344"/>
          <a:ext cx="2699308" cy="1547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err="1" smtClean="0"/>
            <a:t>Texten</a:t>
          </a:r>
          <a:endParaRPr lang="de-DE" sz="3400" kern="1200" dirty="0"/>
        </a:p>
      </dsp:txBody>
      <dsp:txXfrm>
        <a:off x="0" y="2344"/>
        <a:ext cx="2699308" cy="1547068"/>
      </dsp:txXfrm>
    </dsp:sp>
    <dsp:sp modelId="{3E37F8D0-91F8-4EC7-B5DD-7D115B998A2B}">
      <dsp:nvSpPr>
        <dsp:cNvPr id="0" name=""/>
        <dsp:cNvSpPr/>
      </dsp:nvSpPr>
      <dsp:spPr>
        <a:xfrm rot="5400000">
          <a:off x="4479867" y="914"/>
          <a:ext cx="1237654" cy="47987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err="1" smtClean="0"/>
            <a:t>Auswahl</a:t>
          </a:r>
          <a:r>
            <a:rPr lang="cs-CZ" sz="3300" kern="1200" dirty="0" smtClean="0"/>
            <a:t> u. </a:t>
          </a:r>
          <a:r>
            <a:rPr lang="cs-CZ" sz="3300" kern="1200" dirty="0" err="1" smtClean="0"/>
            <a:t>Abfolge</a:t>
          </a:r>
          <a:endParaRPr lang="de-D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err="1" smtClean="0"/>
            <a:t>Darstellung</a:t>
          </a:r>
          <a:endParaRPr lang="de-DE" sz="3300" kern="1200" dirty="0"/>
        </a:p>
      </dsp:txBody>
      <dsp:txXfrm rot="5400000">
        <a:off x="4479867" y="914"/>
        <a:ext cx="1237654" cy="4798771"/>
      </dsp:txXfrm>
    </dsp:sp>
    <dsp:sp modelId="{810A3DCD-2E1B-4926-AE87-12C4F1CE2F45}">
      <dsp:nvSpPr>
        <dsp:cNvPr id="0" name=""/>
        <dsp:cNvSpPr/>
      </dsp:nvSpPr>
      <dsp:spPr>
        <a:xfrm>
          <a:off x="0" y="1626765"/>
          <a:ext cx="2699308" cy="1547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err="1" smtClean="0"/>
            <a:t>Grammatik</a:t>
          </a:r>
          <a:endParaRPr lang="de-DE" sz="3400" kern="1200" dirty="0"/>
        </a:p>
      </dsp:txBody>
      <dsp:txXfrm>
        <a:off x="0" y="1626765"/>
        <a:ext cx="2699308" cy="1547068"/>
      </dsp:txXfrm>
    </dsp:sp>
    <dsp:sp modelId="{E02BC26C-4BFA-4C0E-A66E-384DECFC898B}">
      <dsp:nvSpPr>
        <dsp:cNvPr id="0" name=""/>
        <dsp:cNvSpPr/>
      </dsp:nvSpPr>
      <dsp:spPr>
        <a:xfrm rot="5400000">
          <a:off x="4479867" y="1625336"/>
          <a:ext cx="1237654" cy="47987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err="1" smtClean="0"/>
            <a:t>Übungstypen</a:t>
          </a:r>
          <a:endParaRPr lang="de-D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300" kern="1200" dirty="0" err="1" smtClean="0"/>
            <a:t>Phasen</a:t>
          </a:r>
          <a:r>
            <a:rPr lang="cs-CZ" sz="3300" kern="1200" dirty="0" smtClean="0"/>
            <a:t> u. </a:t>
          </a:r>
          <a:r>
            <a:rPr lang="cs-CZ" sz="3300" kern="1200" dirty="0" err="1" smtClean="0"/>
            <a:t>Sequenzen</a:t>
          </a:r>
          <a:endParaRPr lang="de-DE" sz="3300" kern="1200" dirty="0"/>
        </a:p>
      </dsp:txBody>
      <dsp:txXfrm rot="5400000">
        <a:off x="4479867" y="1625336"/>
        <a:ext cx="1237654" cy="4798771"/>
      </dsp:txXfrm>
    </dsp:sp>
    <dsp:sp modelId="{7E549E55-68E3-4E1E-AF8F-8F2C1C36633B}">
      <dsp:nvSpPr>
        <dsp:cNvPr id="0" name=""/>
        <dsp:cNvSpPr/>
      </dsp:nvSpPr>
      <dsp:spPr>
        <a:xfrm>
          <a:off x="0" y="3251187"/>
          <a:ext cx="2699308" cy="1547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err="1" smtClean="0"/>
            <a:t>Übungen</a:t>
          </a:r>
          <a:endParaRPr lang="de-DE" sz="3400" kern="1200" dirty="0"/>
        </a:p>
      </dsp:txBody>
      <dsp:txXfrm>
        <a:off x="0" y="3251187"/>
        <a:ext cx="2699308" cy="154706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E80B0B-32AF-4B55-B36B-8A0AE8A109D0}">
      <dsp:nvSpPr>
        <dsp:cNvPr id="0" name=""/>
        <dsp:cNvSpPr/>
      </dsp:nvSpPr>
      <dsp:spPr>
        <a:xfrm rot="5400000">
          <a:off x="4162014" y="-1228477"/>
          <a:ext cx="1873359" cy="47987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 smtClean="0"/>
            <a:t>Eunführung</a:t>
          </a:r>
          <a:endParaRPr lang="de-DE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 smtClean="0"/>
            <a:t>Übung</a:t>
          </a:r>
          <a:r>
            <a:rPr lang="cs-CZ" sz="2600" kern="1200" dirty="0" smtClean="0"/>
            <a:t>/</a:t>
          </a:r>
          <a:r>
            <a:rPr lang="cs-CZ" sz="2600" kern="1200" dirty="0" err="1" smtClean="0"/>
            <a:t>Festigung</a:t>
          </a:r>
          <a:endParaRPr lang="de-DE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 smtClean="0"/>
            <a:t>Systematisierung</a:t>
          </a:r>
          <a:endParaRPr lang="de-DE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 smtClean="0"/>
            <a:t>Anwendung</a:t>
          </a:r>
          <a:r>
            <a:rPr lang="cs-CZ" sz="2600" kern="1200" dirty="0" smtClean="0"/>
            <a:t>/Transfer</a:t>
          </a:r>
          <a:endParaRPr lang="de-DE" sz="2600" kern="1200" dirty="0"/>
        </a:p>
      </dsp:txBody>
      <dsp:txXfrm rot="5400000">
        <a:off x="4162014" y="-1228477"/>
        <a:ext cx="1873359" cy="4798771"/>
      </dsp:txXfrm>
    </dsp:sp>
    <dsp:sp modelId="{C8A202CA-D624-43CE-8FF3-36ACAFF2D86F}">
      <dsp:nvSpPr>
        <dsp:cNvPr id="0" name=""/>
        <dsp:cNvSpPr/>
      </dsp:nvSpPr>
      <dsp:spPr>
        <a:xfrm>
          <a:off x="0" y="58"/>
          <a:ext cx="2699308" cy="23416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Lektionsaufbau</a:t>
          </a:r>
          <a:endParaRPr lang="de-DE" sz="2400" kern="1200" dirty="0"/>
        </a:p>
      </dsp:txBody>
      <dsp:txXfrm>
        <a:off x="0" y="58"/>
        <a:ext cx="2699308" cy="2341698"/>
      </dsp:txXfrm>
    </dsp:sp>
    <dsp:sp modelId="{00411530-1646-4BA1-8DCD-9CC8E75FD07D}">
      <dsp:nvSpPr>
        <dsp:cNvPr id="0" name=""/>
        <dsp:cNvSpPr/>
      </dsp:nvSpPr>
      <dsp:spPr>
        <a:xfrm rot="5400000">
          <a:off x="4162014" y="1230306"/>
          <a:ext cx="1873359" cy="47987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 smtClean="0"/>
            <a:t>Aufgliederung</a:t>
          </a:r>
          <a:r>
            <a:rPr lang="cs-CZ" sz="2600" kern="1200" dirty="0" smtClean="0"/>
            <a:t> des </a:t>
          </a:r>
          <a:r>
            <a:rPr lang="cs-CZ" sz="2600" kern="1200" dirty="0" err="1" smtClean="0"/>
            <a:t>Lernstoffes</a:t>
          </a:r>
          <a:endParaRPr lang="de-DE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 smtClean="0"/>
            <a:t>Verschränkung</a:t>
          </a:r>
          <a:r>
            <a:rPr lang="cs-CZ" sz="2600" kern="1200" dirty="0" smtClean="0"/>
            <a:t> / </a:t>
          </a:r>
          <a:r>
            <a:rPr lang="cs-CZ" sz="2600" kern="1200" dirty="0" err="1" smtClean="0"/>
            <a:t>Kombination</a:t>
          </a:r>
          <a:r>
            <a:rPr lang="cs-CZ" sz="2600" kern="1200" dirty="0" smtClean="0"/>
            <a:t> der </a:t>
          </a:r>
          <a:r>
            <a:rPr lang="cs-CZ" sz="2600" kern="1200" dirty="0" err="1" smtClean="0"/>
            <a:t>Lernziele</a:t>
          </a:r>
          <a:endParaRPr lang="de-DE" sz="2600" kern="1200" dirty="0"/>
        </a:p>
      </dsp:txBody>
      <dsp:txXfrm rot="5400000">
        <a:off x="4162014" y="1230306"/>
        <a:ext cx="1873359" cy="4798771"/>
      </dsp:txXfrm>
    </dsp:sp>
    <dsp:sp modelId="{266E7FB3-E7C6-44D5-B49B-7365D5EC6EFE}">
      <dsp:nvSpPr>
        <dsp:cNvPr id="0" name=""/>
        <dsp:cNvSpPr/>
      </dsp:nvSpPr>
      <dsp:spPr>
        <a:xfrm>
          <a:off x="0" y="2458842"/>
          <a:ext cx="2699308" cy="23416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Lernprogression</a:t>
          </a:r>
          <a:endParaRPr lang="de-DE" sz="2400" kern="1200" dirty="0"/>
        </a:p>
      </dsp:txBody>
      <dsp:txXfrm>
        <a:off x="0" y="2458842"/>
        <a:ext cx="2699308" cy="234169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06EE23-C3EB-4604-8E3A-C702973A533E}">
      <dsp:nvSpPr>
        <dsp:cNvPr id="0" name=""/>
        <dsp:cNvSpPr/>
      </dsp:nvSpPr>
      <dsp:spPr>
        <a:xfrm>
          <a:off x="1348740" y="0"/>
          <a:ext cx="4800600" cy="4800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4420D-F0B1-453A-9B27-7D89643BC790}">
      <dsp:nvSpPr>
        <dsp:cNvPr id="0" name=""/>
        <dsp:cNvSpPr/>
      </dsp:nvSpPr>
      <dsp:spPr>
        <a:xfrm>
          <a:off x="1804797" y="456056"/>
          <a:ext cx="1872234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Persönlichkeits</a:t>
          </a:r>
          <a:r>
            <a:rPr lang="cs-CZ" sz="1700" kern="1200" dirty="0" smtClean="0"/>
            <a:t>-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bildung</a:t>
          </a:r>
          <a:endParaRPr lang="cs-CZ" sz="1700" kern="1200" dirty="0"/>
        </a:p>
      </dsp:txBody>
      <dsp:txXfrm>
        <a:off x="1804797" y="456056"/>
        <a:ext cx="1872234" cy="1872234"/>
      </dsp:txXfrm>
    </dsp:sp>
    <dsp:sp modelId="{1921CEE3-16A2-4CE3-AABA-88AFC7B6881C}">
      <dsp:nvSpPr>
        <dsp:cNvPr id="0" name=""/>
        <dsp:cNvSpPr/>
      </dsp:nvSpPr>
      <dsp:spPr>
        <a:xfrm>
          <a:off x="3821049" y="456056"/>
          <a:ext cx="1872234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Mittel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zum</a:t>
          </a:r>
          <a:r>
            <a:rPr lang="cs-CZ" sz="1700" kern="1200" dirty="0" smtClean="0"/>
            <a:t> abstrakten </a:t>
          </a:r>
          <a:r>
            <a:rPr lang="cs-CZ" sz="1700" kern="1200" dirty="0" err="1" smtClean="0"/>
            <a:t>Denken</a:t>
          </a:r>
          <a:endParaRPr lang="cs-CZ" sz="1700" kern="1200" dirty="0"/>
        </a:p>
      </dsp:txBody>
      <dsp:txXfrm>
        <a:off x="3821049" y="456056"/>
        <a:ext cx="1872234" cy="1872234"/>
      </dsp:txXfrm>
    </dsp:sp>
    <dsp:sp modelId="{630FF488-8E18-4FCB-B403-678D73872C5E}">
      <dsp:nvSpPr>
        <dsp:cNvPr id="0" name=""/>
        <dsp:cNvSpPr/>
      </dsp:nvSpPr>
      <dsp:spPr>
        <a:xfrm>
          <a:off x="1804797" y="2472308"/>
          <a:ext cx="1872234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Europa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im</a:t>
          </a:r>
          <a:r>
            <a:rPr lang="cs-CZ" sz="1700" kern="1200" dirty="0" smtClean="0"/>
            <a:t> 19. Jh. </a:t>
          </a:r>
          <a:r>
            <a:rPr lang="cs-CZ" sz="1700" kern="1200" dirty="0" err="1" smtClean="0"/>
            <a:t>für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neue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Sprachen</a:t>
          </a:r>
          <a:endParaRPr lang="cs-CZ" sz="1700" kern="1200" dirty="0"/>
        </a:p>
      </dsp:txBody>
      <dsp:txXfrm>
        <a:off x="1804797" y="2472308"/>
        <a:ext cx="1872234" cy="1872234"/>
      </dsp:txXfrm>
    </dsp:sp>
    <dsp:sp modelId="{04EB010C-0E8B-4499-97AA-A791E7074D41}">
      <dsp:nvSpPr>
        <dsp:cNvPr id="0" name=""/>
        <dsp:cNvSpPr/>
      </dsp:nvSpPr>
      <dsp:spPr>
        <a:xfrm>
          <a:off x="3821049" y="2472308"/>
          <a:ext cx="1872234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An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Gymnasien</a:t>
          </a:r>
          <a:r>
            <a:rPr lang="cs-CZ" sz="1700" kern="1200" dirty="0" smtClean="0"/>
            <a:t>: </a:t>
          </a:r>
          <a:r>
            <a:rPr lang="cs-CZ" sz="1700" kern="1200" dirty="0" err="1" smtClean="0"/>
            <a:t>Spezifik</a:t>
          </a:r>
          <a:r>
            <a:rPr lang="cs-CZ" sz="1700" kern="1200" dirty="0" smtClean="0"/>
            <a:t> der </a:t>
          </a:r>
          <a:r>
            <a:rPr lang="cs-CZ" sz="1700" kern="1200" dirty="0" err="1" smtClean="0"/>
            <a:t>Lerner</a:t>
          </a:r>
          <a:endParaRPr lang="de-DE" sz="1700" kern="1200" dirty="0"/>
        </a:p>
      </dsp:txBody>
      <dsp:txXfrm>
        <a:off x="3821049" y="2472308"/>
        <a:ext cx="1872234" cy="187223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12FD1F-4ACA-46BF-BCFF-764003D48389}">
      <dsp:nvSpPr>
        <dsp:cNvPr id="0" name=""/>
        <dsp:cNvSpPr/>
      </dsp:nvSpPr>
      <dsp:spPr>
        <a:xfrm>
          <a:off x="3712288" y="1441393"/>
          <a:ext cx="218880" cy="958906"/>
        </a:xfrm>
        <a:custGeom>
          <a:avLst/>
          <a:gdLst/>
          <a:ahLst/>
          <a:cxnLst/>
          <a:rect l="0" t="0" r="0" b="0"/>
          <a:pathLst>
            <a:path>
              <a:moveTo>
                <a:pt x="218880" y="0"/>
              </a:moveTo>
              <a:lnTo>
                <a:pt x="218880" y="958906"/>
              </a:lnTo>
              <a:lnTo>
                <a:pt x="0" y="9589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F1CDC2-6B51-4C60-B856-068EEA6F2669}">
      <dsp:nvSpPr>
        <dsp:cNvPr id="0" name=""/>
        <dsp:cNvSpPr/>
      </dsp:nvSpPr>
      <dsp:spPr>
        <a:xfrm>
          <a:off x="3931169" y="1441393"/>
          <a:ext cx="2522341" cy="1917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8932"/>
              </a:lnTo>
              <a:lnTo>
                <a:pt x="2522341" y="1698932"/>
              </a:lnTo>
              <a:lnTo>
                <a:pt x="2522341" y="19178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6F0BF9-56A8-4346-8E0C-D224CE9D85A4}">
      <dsp:nvSpPr>
        <dsp:cNvPr id="0" name=""/>
        <dsp:cNvSpPr/>
      </dsp:nvSpPr>
      <dsp:spPr>
        <a:xfrm>
          <a:off x="3885449" y="1441393"/>
          <a:ext cx="91440" cy="19178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8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E6B7B-EFA4-4BE5-AB62-8F6B2BDD162F}">
      <dsp:nvSpPr>
        <dsp:cNvPr id="0" name=""/>
        <dsp:cNvSpPr/>
      </dsp:nvSpPr>
      <dsp:spPr>
        <a:xfrm>
          <a:off x="1408828" y="1441393"/>
          <a:ext cx="2522341" cy="1917813"/>
        </a:xfrm>
        <a:custGeom>
          <a:avLst/>
          <a:gdLst/>
          <a:ahLst/>
          <a:cxnLst/>
          <a:rect l="0" t="0" r="0" b="0"/>
          <a:pathLst>
            <a:path>
              <a:moveTo>
                <a:pt x="2522341" y="0"/>
              </a:moveTo>
              <a:lnTo>
                <a:pt x="2522341" y="1698932"/>
              </a:lnTo>
              <a:lnTo>
                <a:pt x="0" y="1698932"/>
              </a:lnTo>
              <a:lnTo>
                <a:pt x="0" y="19178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F8E11-0418-4D44-9399-F129BEA10F1C}">
      <dsp:nvSpPr>
        <dsp:cNvPr id="0" name=""/>
        <dsp:cNvSpPr/>
      </dsp:nvSpPr>
      <dsp:spPr>
        <a:xfrm>
          <a:off x="2184500" y="399103"/>
          <a:ext cx="3493338" cy="1042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Grammatikpräsentation</a:t>
          </a:r>
          <a:endParaRPr lang="de-DE" sz="2400" kern="1200" dirty="0"/>
        </a:p>
      </dsp:txBody>
      <dsp:txXfrm>
        <a:off x="2184500" y="399103"/>
        <a:ext cx="3493338" cy="1042289"/>
      </dsp:txXfrm>
    </dsp:sp>
    <dsp:sp modelId="{E8BB953F-2C51-4D61-A6B5-4FD69AE5A4D5}">
      <dsp:nvSpPr>
        <dsp:cNvPr id="0" name=""/>
        <dsp:cNvSpPr/>
      </dsp:nvSpPr>
      <dsp:spPr>
        <a:xfrm>
          <a:off x="366538" y="3359206"/>
          <a:ext cx="2084579" cy="1042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Lesen</a:t>
          </a:r>
          <a:endParaRPr lang="de-DE" sz="2400" kern="1200" dirty="0"/>
        </a:p>
      </dsp:txBody>
      <dsp:txXfrm>
        <a:off x="366538" y="3359206"/>
        <a:ext cx="2084579" cy="1042289"/>
      </dsp:txXfrm>
    </dsp:sp>
    <dsp:sp modelId="{173E2407-738C-49EA-A0E5-067A412F4364}">
      <dsp:nvSpPr>
        <dsp:cNvPr id="0" name=""/>
        <dsp:cNvSpPr/>
      </dsp:nvSpPr>
      <dsp:spPr>
        <a:xfrm>
          <a:off x="2888879" y="3359206"/>
          <a:ext cx="2084579" cy="1042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Schreiben</a:t>
          </a:r>
          <a:endParaRPr lang="de-DE" sz="2400" kern="1200" dirty="0"/>
        </a:p>
      </dsp:txBody>
      <dsp:txXfrm>
        <a:off x="2888879" y="3359206"/>
        <a:ext cx="2084579" cy="1042289"/>
      </dsp:txXfrm>
    </dsp:sp>
    <dsp:sp modelId="{E0E407BF-EF7B-4EE5-9DB0-204E2AE0AC94}">
      <dsp:nvSpPr>
        <dsp:cNvPr id="0" name=""/>
        <dsp:cNvSpPr/>
      </dsp:nvSpPr>
      <dsp:spPr>
        <a:xfrm>
          <a:off x="5411221" y="3359206"/>
          <a:ext cx="2084579" cy="1042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ÜBERSETZEN</a:t>
          </a:r>
          <a:endParaRPr lang="de-DE" sz="2400" kern="1200" dirty="0"/>
        </a:p>
      </dsp:txBody>
      <dsp:txXfrm>
        <a:off x="5411221" y="3359206"/>
        <a:ext cx="2084579" cy="1042289"/>
      </dsp:txXfrm>
    </dsp:sp>
    <dsp:sp modelId="{3C721C47-34D2-4F4E-80EB-93EC2862DC7F}">
      <dsp:nvSpPr>
        <dsp:cNvPr id="0" name=""/>
        <dsp:cNvSpPr/>
      </dsp:nvSpPr>
      <dsp:spPr>
        <a:xfrm>
          <a:off x="2278" y="1879155"/>
          <a:ext cx="3710009" cy="1042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Satzbildung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zum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Grammatiklehrstoff</a:t>
          </a:r>
          <a:endParaRPr lang="de-DE" sz="2400" kern="1200" dirty="0"/>
        </a:p>
      </dsp:txBody>
      <dsp:txXfrm>
        <a:off x="2278" y="1879155"/>
        <a:ext cx="3710009" cy="104228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4A7A2F-AE68-440C-A5BB-5CD2054436D9}">
      <dsp:nvSpPr>
        <dsp:cNvPr id="0" name=""/>
        <dsp:cNvSpPr/>
      </dsp:nvSpPr>
      <dsp:spPr>
        <a:xfrm>
          <a:off x="1348740" y="0"/>
          <a:ext cx="4800600" cy="4800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E8B81C-A462-454B-BC62-426096DA784E}">
      <dsp:nvSpPr>
        <dsp:cNvPr id="0" name=""/>
        <dsp:cNvSpPr/>
      </dsp:nvSpPr>
      <dsp:spPr>
        <a:xfrm>
          <a:off x="1624220" y="456056"/>
          <a:ext cx="2233387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Aktive </a:t>
          </a:r>
          <a:r>
            <a:rPr lang="cs-CZ" sz="1200" kern="1200" dirty="0" err="1" smtClean="0"/>
            <a:t>Sprachbeherrschung</a:t>
          </a:r>
          <a:r>
            <a:rPr lang="cs-CZ" sz="1200" kern="1200" dirty="0" smtClean="0"/>
            <a:t> – </a:t>
          </a:r>
          <a:r>
            <a:rPr lang="cs-CZ" sz="1200" kern="1200" dirty="0" err="1" smtClean="0"/>
            <a:t>Entwicklung</a:t>
          </a:r>
          <a:r>
            <a:rPr lang="cs-CZ" sz="1200" kern="1200" dirty="0" smtClean="0"/>
            <a:t> des SPRACHGEFÜHLS</a:t>
          </a:r>
          <a:endParaRPr lang="de-DE" sz="1200" kern="1200" dirty="0"/>
        </a:p>
      </dsp:txBody>
      <dsp:txXfrm>
        <a:off x="1624220" y="456056"/>
        <a:ext cx="2233387" cy="1872234"/>
      </dsp:txXfrm>
    </dsp:sp>
    <dsp:sp modelId="{E869214F-36E4-4F95-BD3D-75B76A5FEFBF}">
      <dsp:nvSpPr>
        <dsp:cNvPr id="0" name=""/>
        <dsp:cNvSpPr/>
      </dsp:nvSpPr>
      <dsp:spPr>
        <a:xfrm>
          <a:off x="3785654" y="456056"/>
          <a:ext cx="1943023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PRAKTISCHES SPRACHKÖNNEN</a:t>
          </a:r>
          <a:endParaRPr lang="de-DE" sz="1200" kern="1200" dirty="0"/>
        </a:p>
      </dsp:txBody>
      <dsp:txXfrm>
        <a:off x="3785654" y="456056"/>
        <a:ext cx="1943023" cy="1872234"/>
      </dsp:txXfrm>
    </dsp:sp>
    <dsp:sp modelId="{2073B9B7-0FA6-429D-883F-BEA798629342}">
      <dsp:nvSpPr>
        <dsp:cNvPr id="0" name=""/>
        <dsp:cNvSpPr/>
      </dsp:nvSpPr>
      <dsp:spPr>
        <a:xfrm>
          <a:off x="1696235" y="2472308"/>
          <a:ext cx="2089356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IN ALLTAGSSITUATIONEN ZURECHTZUFINDEN</a:t>
          </a:r>
          <a:endParaRPr lang="de-DE" sz="1200" kern="1200" dirty="0"/>
        </a:p>
      </dsp:txBody>
      <dsp:txXfrm>
        <a:off x="1696235" y="2472308"/>
        <a:ext cx="2089356" cy="1872234"/>
      </dsp:txXfrm>
    </dsp:sp>
    <dsp:sp modelId="{6F3F3B63-5592-4562-8053-E0556908D64B}">
      <dsp:nvSpPr>
        <dsp:cNvPr id="0" name=""/>
        <dsp:cNvSpPr/>
      </dsp:nvSpPr>
      <dsp:spPr>
        <a:xfrm>
          <a:off x="3784465" y="2472308"/>
          <a:ext cx="1945400" cy="1872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ZUGANG ZUR GEFÜHLSWELT DER ZIELKULTUR</a:t>
          </a:r>
          <a:endParaRPr lang="de-DE" sz="1200" kern="1200" dirty="0"/>
        </a:p>
      </dsp:txBody>
      <dsp:txXfrm>
        <a:off x="3784465" y="2472308"/>
        <a:ext cx="1945400" cy="1872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10.3.2011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BEZUGSDISZIPLINEN DER FREMDSPRACHENDIDAKTIK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Vorlesung</a:t>
            </a:r>
            <a:r>
              <a:rPr lang="cs-CZ" dirty="0" smtClean="0"/>
              <a:t> </a:t>
            </a:r>
            <a:r>
              <a:rPr lang="cs-CZ" dirty="0" err="1" smtClean="0"/>
              <a:t>Nr</a:t>
            </a:r>
            <a:r>
              <a:rPr lang="cs-CZ" dirty="0" smtClean="0"/>
              <a:t>. 2</a:t>
            </a:r>
          </a:p>
          <a:p>
            <a:r>
              <a:rPr lang="cs-CZ" dirty="0" err="1" smtClean="0"/>
              <a:t>Einführung</a:t>
            </a:r>
            <a:r>
              <a:rPr lang="cs-CZ" dirty="0" smtClean="0"/>
              <a:t>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DaF</a:t>
            </a:r>
            <a:r>
              <a:rPr lang="cs-CZ" dirty="0" smtClean="0"/>
              <a:t>-Didaktik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Psycholinguistik</a:t>
            </a:r>
            <a:r>
              <a:rPr lang="cs-CZ" dirty="0" smtClean="0"/>
              <a:t> (</a:t>
            </a:r>
            <a:r>
              <a:rPr lang="cs-CZ" dirty="0" err="1" smtClean="0"/>
              <a:t>Sprachpsychologie</a:t>
            </a:r>
            <a:r>
              <a:rPr lang="cs-CZ" dirty="0" smtClean="0"/>
              <a:t>)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Menschliche</a:t>
            </a:r>
            <a:r>
              <a:rPr lang="cs-CZ" dirty="0" smtClean="0"/>
              <a:t> </a:t>
            </a:r>
            <a:r>
              <a:rPr lang="cs-CZ" dirty="0" err="1" smtClean="0"/>
              <a:t>Sprachfähigkeit</a:t>
            </a:r>
            <a:endParaRPr lang="cs-CZ" dirty="0" smtClean="0"/>
          </a:p>
          <a:p>
            <a:r>
              <a:rPr lang="cs-CZ" dirty="0" err="1" smtClean="0"/>
              <a:t>Psychologische</a:t>
            </a:r>
            <a:r>
              <a:rPr lang="cs-CZ" dirty="0" smtClean="0"/>
              <a:t> </a:t>
            </a:r>
            <a:r>
              <a:rPr lang="cs-CZ" dirty="0" err="1" smtClean="0"/>
              <a:t>Mechanismen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err="1" smtClean="0"/>
              <a:t>Sprachwissensforschung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Spracherwerbsforschung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Sprachprozessforschung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Psychologie u. </a:t>
            </a:r>
            <a:r>
              <a:rPr lang="cs-CZ" dirty="0" err="1" smtClean="0"/>
              <a:t>Lerntheorie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Kognitive</a:t>
            </a:r>
            <a:r>
              <a:rPr lang="cs-CZ" dirty="0" smtClean="0"/>
              <a:t> Psychologie</a:t>
            </a:r>
          </a:p>
          <a:p>
            <a:r>
              <a:rPr lang="cs-CZ" dirty="0" err="1" smtClean="0"/>
              <a:t>Humanistische</a:t>
            </a:r>
            <a:r>
              <a:rPr lang="cs-CZ" dirty="0" smtClean="0"/>
              <a:t> Psychologie</a:t>
            </a:r>
          </a:p>
          <a:p>
            <a:r>
              <a:rPr lang="cs-CZ" dirty="0" err="1" smtClean="0"/>
              <a:t>Theorie</a:t>
            </a:r>
            <a:r>
              <a:rPr lang="cs-CZ" dirty="0" smtClean="0"/>
              <a:t> der </a:t>
            </a:r>
            <a:r>
              <a:rPr lang="cs-CZ" dirty="0" err="1" smtClean="0"/>
              <a:t>multiplen</a:t>
            </a:r>
            <a:r>
              <a:rPr lang="cs-CZ" dirty="0" smtClean="0"/>
              <a:t> </a:t>
            </a:r>
            <a:r>
              <a:rPr lang="cs-CZ" dirty="0" err="1" smtClean="0"/>
              <a:t>Inteligenzen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Pädagogik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Pädagogische</a:t>
            </a:r>
            <a:r>
              <a:rPr lang="cs-CZ" dirty="0" smtClean="0"/>
              <a:t> </a:t>
            </a:r>
            <a:r>
              <a:rPr lang="cs-CZ" dirty="0" err="1" smtClean="0"/>
              <a:t>Konzepte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Basis</a:t>
            </a:r>
          </a:p>
          <a:p>
            <a:r>
              <a:rPr lang="cs-CZ" dirty="0" err="1" smtClean="0"/>
              <a:t>Humanistische</a:t>
            </a:r>
            <a:r>
              <a:rPr lang="cs-CZ" dirty="0" smtClean="0"/>
              <a:t> </a:t>
            </a:r>
            <a:r>
              <a:rPr lang="cs-CZ" dirty="0" err="1" smtClean="0"/>
              <a:t>Pädagogik</a:t>
            </a:r>
            <a:endParaRPr lang="cs-CZ" dirty="0" smtClean="0"/>
          </a:p>
          <a:p>
            <a:r>
              <a:rPr lang="cs-CZ" dirty="0" err="1" smtClean="0"/>
              <a:t>Konstruktivistische</a:t>
            </a:r>
            <a:r>
              <a:rPr lang="cs-CZ" dirty="0" smtClean="0"/>
              <a:t> </a:t>
            </a:r>
            <a:r>
              <a:rPr lang="cs-CZ" dirty="0" err="1" smtClean="0"/>
              <a:t>Pädagogik</a:t>
            </a: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Literaturwissenschaft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Interpretation</a:t>
            </a:r>
            <a:r>
              <a:rPr lang="cs-CZ" dirty="0" smtClean="0"/>
              <a:t> der Texte</a:t>
            </a:r>
          </a:p>
          <a:p>
            <a:r>
              <a:rPr lang="cs-CZ" dirty="0" err="1" smtClean="0"/>
              <a:t>Interkulturelle</a:t>
            </a:r>
            <a:r>
              <a:rPr lang="cs-CZ" dirty="0" smtClean="0"/>
              <a:t> Hermeneutik:</a:t>
            </a:r>
          </a:p>
          <a:p>
            <a:pPr>
              <a:buFontTx/>
              <a:buChar char="-"/>
            </a:pPr>
            <a:r>
              <a:rPr lang="cs-CZ" dirty="0" err="1" smtClean="0"/>
              <a:t>Unendlicher</a:t>
            </a:r>
            <a:r>
              <a:rPr lang="cs-CZ" dirty="0" smtClean="0"/>
              <a:t> </a:t>
            </a:r>
            <a:r>
              <a:rPr lang="cs-CZ" dirty="0" err="1" smtClean="0"/>
              <a:t>Prozess</a:t>
            </a:r>
            <a:r>
              <a:rPr lang="cs-CZ" dirty="0" smtClean="0"/>
              <a:t> der </a:t>
            </a:r>
            <a:r>
              <a:rPr lang="cs-CZ" dirty="0" err="1" smtClean="0"/>
              <a:t>Hypothesenbildung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ihrer</a:t>
            </a:r>
            <a:r>
              <a:rPr lang="cs-CZ" dirty="0" smtClean="0"/>
              <a:t> </a:t>
            </a:r>
            <a:r>
              <a:rPr lang="cs-CZ" dirty="0" err="1" smtClean="0"/>
              <a:t>Präzisierung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Historisch</a:t>
            </a:r>
            <a:r>
              <a:rPr lang="cs-CZ" dirty="0" smtClean="0"/>
              <a:t> </a:t>
            </a:r>
            <a:r>
              <a:rPr lang="cs-CZ" dirty="0" err="1" smtClean="0"/>
              <a:t>bedingt</a:t>
            </a:r>
            <a:endParaRPr 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59632" y="242088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dirty="0" err="1" smtClean="0"/>
              <a:t>Vielen</a:t>
            </a:r>
            <a:r>
              <a:rPr lang="cs-CZ" dirty="0" smtClean="0"/>
              <a:t> </a:t>
            </a:r>
            <a:r>
              <a:rPr lang="cs-CZ" dirty="0" err="1" smtClean="0"/>
              <a:t>Dank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Aufmerksamkeit</a:t>
            </a:r>
            <a:endParaRPr 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Methoden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Konzepte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Historische</a:t>
            </a:r>
            <a:r>
              <a:rPr lang="cs-CZ" dirty="0" smtClean="0"/>
              <a:t> </a:t>
            </a:r>
            <a:r>
              <a:rPr lang="cs-CZ" dirty="0" err="1" smtClean="0"/>
              <a:t>Entwicklung</a:t>
            </a:r>
            <a:r>
              <a:rPr lang="cs-CZ" dirty="0" smtClean="0"/>
              <a:t> </a:t>
            </a:r>
            <a:r>
              <a:rPr lang="cs-CZ" dirty="0" err="1" smtClean="0"/>
              <a:t>vom</a:t>
            </a:r>
            <a:r>
              <a:rPr lang="cs-CZ" dirty="0" smtClean="0"/>
              <a:t> </a:t>
            </a:r>
            <a:r>
              <a:rPr lang="cs-CZ" dirty="0" err="1" smtClean="0"/>
              <a:t>Fremdsprachenlernen</a:t>
            </a:r>
            <a:endParaRPr lang="cs-CZ" dirty="0" smtClean="0"/>
          </a:p>
          <a:p>
            <a:r>
              <a:rPr lang="cs-CZ" dirty="0" err="1" smtClean="0"/>
              <a:t>Lingua</a:t>
            </a:r>
            <a:r>
              <a:rPr lang="cs-CZ" dirty="0" smtClean="0"/>
              <a:t> </a:t>
            </a:r>
            <a:r>
              <a:rPr lang="cs-CZ" dirty="0" err="1" smtClean="0"/>
              <a:t>franca</a:t>
            </a:r>
            <a:r>
              <a:rPr lang="cs-CZ" dirty="0" smtClean="0"/>
              <a:t>: </a:t>
            </a:r>
            <a:r>
              <a:rPr lang="cs-CZ" dirty="0" err="1" smtClean="0"/>
              <a:t>Griechisch</a:t>
            </a:r>
            <a:r>
              <a:rPr lang="cs-CZ" dirty="0" smtClean="0"/>
              <a:t> (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alten</a:t>
            </a:r>
            <a:r>
              <a:rPr lang="cs-CZ" dirty="0" smtClean="0"/>
              <a:t> Rom)</a:t>
            </a:r>
          </a:p>
          <a:p>
            <a:pPr>
              <a:buNone/>
            </a:pPr>
            <a:r>
              <a:rPr lang="cs-CZ" dirty="0" smtClean="0"/>
              <a:t>                        </a:t>
            </a:r>
            <a:r>
              <a:rPr lang="cs-CZ" dirty="0" err="1" smtClean="0"/>
              <a:t>Latein</a:t>
            </a:r>
            <a:r>
              <a:rPr lang="cs-CZ" dirty="0" smtClean="0"/>
              <a:t> (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Mittelalter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                        </a:t>
            </a:r>
            <a:r>
              <a:rPr lang="cs-CZ" dirty="0" err="1" smtClean="0"/>
              <a:t>Nationalsprachen</a:t>
            </a:r>
            <a:r>
              <a:rPr lang="cs-CZ" dirty="0" smtClean="0"/>
              <a:t> (19.Jh.)</a:t>
            </a:r>
          </a:p>
          <a:p>
            <a:pPr>
              <a:buNone/>
            </a:pPr>
            <a:r>
              <a:rPr lang="cs-CZ" dirty="0" smtClean="0"/>
              <a:t>                        </a:t>
            </a:r>
            <a:r>
              <a:rPr lang="cs-CZ" dirty="0" err="1" smtClean="0"/>
              <a:t>Englisch</a:t>
            </a:r>
            <a:r>
              <a:rPr lang="cs-CZ" dirty="0" smtClean="0"/>
              <a:t> (</a:t>
            </a:r>
            <a:r>
              <a:rPr lang="cs-CZ" dirty="0" err="1" smtClean="0"/>
              <a:t>heute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Methodenkonzeptionen</a:t>
            </a:r>
            <a:r>
              <a:rPr lang="cs-CZ" dirty="0" smtClean="0"/>
              <a:t> </a:t>
            </a:r>
            <a:r>
              <a:rPr lang="cs-CZ" dirty="0" err="1" smtClean="0"/>
              <a:t>beinflussen</a:t>
            </a:r>
            <a:r>
              <a:rPr lang="cs-CZ" dirty="0" smtClean="0"/>
              <a:t> </a:t>
            </a:r>
            <a:r>
              <a:rPr lang="cs-CZ" dirty="0" err="1" smtClean="0"/>
              <a:t>Lehrwerke</a:t>
            </a:r>
            <a:endParaRPr lang="cs-CZ" dirty="0" smtClean="0"/>
          </a:p>
          <a:p>
            <a:r>
              <a:rPr lang="cs-CZ" dirty="0" smtClean="0"/>
              <a:t>Der </a:t>
            </a:r>
            <a:r>
              <a:rPr lang="cs-CZ" dirty="0" err="1" smtClean="0"/>
              <a:t>Unterrichtende</a:t>
            </a:r>
            <a:r>
              <a:rPr lang="cs-CZ" dirty="0" smtClean="0"/>
              <a:t> </a:t>
            </a:r>
            <a:r>
              <a:rPr lang="cs-CZ" dirty="0" err="1" smtClean="0"/>
              <a:t>entwickelt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weiter</a:t>
            </a: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</a:t>
            </a:r>
            <a:r>
              <a:rPr lang="cs-CZ" dirty="0" err="1" smtClean="0"/>
              <a:t>Lehrmethoden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00B0F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formuliert</a:t>
            </a:r>
            <a:r>
              <a:rPr lang="cs-CZ" dirty="0" smtClean="0"/>
              <a:t>: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Lehrziele</a:t>
            </a:r>
            <a:r>
              <a:rPr lang="cs-CZ" dirty="0" smtClean="0"/>
              <a:t> (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gelehrt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soll) </a:t>
            </a:r>
            <a:r>
              <a:rPr lang="cs-CZ" dirty="0" err="1" smtClean="0"/>
              <a:t>dabei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berücksichtigt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>
                <a:solidFill>
                  <a:srgbClr val="0070C0"/>
                </a:solidFill>
              </a:rPr>
              <a:t>Lerntheoretische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Grundlagen</a:t>
            </a:r>
            <a:endParaRPr lang="cs-CZ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cs-CZ" dirty="0" err="1" smtClean="0"/>
              <a:t>Befunde</a:t>
            </a:r>
            <a:r>
              <a:rPr lang="cs-CZ" dirty="0" smtClean="0"/>
              <a:t> der </a:t>
            </a:r>
            <a:r>
              <a:rPr lang="cs-CZ" dirty="0" err="1" smtClean="0"/>
              <a:t>Fachwissenschaften</a:t>
            </a:r>
            <a:r>
              <a:rPr lang="cs-CZ" dirty="0" smtClean="0"/>
              <a:t> (z.B. </a:t>
            </a:r>
            <a:r>
              <a:rPr lang="cs-CZ" dirty="0" err="1" smtClean="0">
                <a:solidFill>
                  <a:srgbClr val="0070C0"/>
                </a:solidFill>
              </a:rPr>
              <a:t>Linguistik</a:t>
            </a:r>
            <a:r>
              <a:rPr lang="cs-CZ" dirty="0" smtClean="0">
                <a:solidFill>
                  <a:srgbClr val="0070C0"/>
                </a:solidFill>
              </a:rPr>
              <a:t>,</a:t>
            </a:r>
            <a:r>
              <a:rPr lang="cs-CZ" dirty="0" smtClean="0"/>
              <a:t> </a:t>
            </a:r>
            <a:r>
              <a:rPr lang="cs-CZ" dirty="0" err="1" smtClean="0"/>
              <a:t>Literaturwissenschaft</a:t>
            </a:r>
            <a:r>
              <a:rPr lang="cs-CZ" dirty="0" smtClean="0"/>
              <a:t>)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Methodische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Prinzipien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wie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err="1" smtClean="0"/>
              <a:t>Unterrichtsgliederung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Unterrichtsmedien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Unterrichtsorganisation</a:t>
            </a: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 </a:t>
            </a:r>
            <a:r>
              <a:rPr lang="cs-CZ" dirty="0" err="1" smtClean="0"/>
              <a:t>Lehrwerken</a:t>
            </a:r>
            <a:r>
              <a:rPr lang="cs-CZ" dirty="0" smtClean="0"/>
              <a:t> </a:t>
            </a:r>
            <a:r>
              <a:rPr lang="cs-CZ" dirty="0" err="1" smtClean="0"/>
              <a:t>erkennt</a:t>
            </a:r>
            <a:r>
              <a:rPr lang="cs-CZ" dirty="0" smtClean="0"/>
              <a:t> man </a:t>
            </a:r>
            <a:r>
              <a:rPr lang="cs-CZ" dirty="0" err="1" smtClean="0"/>
              <a:t>Methoden</a:t>
            </a:r>
            <a:r>
              <a:rPr lang="cs-CZ" dirty="0" smtClean="0"/>
              <a:t> gut </a:t>
            </a:r>
            <a:r>
              <a:rPr lang="cs-CZ" dirty="0" err="1" smtClean="0"/>
              <a:t>an</a:t>
            </a:r>
            <a:r>
              <a:rPr lang="cs-CZ" dirty="0" smtClean="0"/>
              <a:t>:</a:t>
            </a:r>
            <a:endParaRPr lang="de-DE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 </a:t>
            </a:r>
            <a:r>
              <a:rPr lang="cs-CZ" dirty="0" err="1" smtClean="0"/>
              <a:t>Lehrwerken</a:t>
            </a:r>
            <a:r>
              <a:rPr lang="cs-CZ" dirty="0" smtClean="0"/>
              <a:t> </a:t>
            </a:r>
            <a:r>
              <a:rPr lang="cs-CZ" dirty="0" err="1" smtClean="0"/>
              <a:t>erkennt</a:t>
            </a:r>
            <a:r>
              <a:rPr lang="cs-CZ" dirty="0" smtClean="0"/>
              <a:t> man </a:t>
            </a:r>
            <a:r>
              <a:rPr lang="cs-CZ" dirty="0" err="1" smtClean="0"/>
              <a:t>Methoden</a:t>
            </a:r>
            <a:r>
              <a:rPr lang="cs-CZ" dirty="0" smtClean="0"/>
              <a:t> gut </a:t>
            </a:r>
            <a:r>
              <a:rPr lang="cs-CZ" dirty="0" err="1" smtClean="0"/>
              <a:t>an</a:t>
            </a:r>
            <a:r>
              <a:rPr lang="cs-CZ" dirty="0" smtClean="0"/>
              <a:t>:</a:t>
            </a:r>
            <a:endParaRPr lang="de-DE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GÜM</a:t>
            </a:r>
            <a:endParaRPr lang="de-DE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Faktorenmodell</a:t>
            </a:r>
            <a:endParaRPr lang="de-DE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LERNTHEORETISCHE GRUNDLAGEN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dirty="0" err="1" smtClean="0"/>
              <a:t>Sprachenlernen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Mittel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Entwicklung</a:t>
            </a:r>
            <a:r>
              <a:rPr lang="cs-CZ" dirty="0" smtClean="0"/>
              <a:t> des </a:t>
            </a:r>
            <a:r>
              <a:rPr lang="cs-CZ" dirty="0" err="1" smtClean="0"/>
              <a:t>logischen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ordnenden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endParaRPr lang="cs-CZ" dirty="0" smtClean="0"/>
          </a:p>
          <a:p>
            <a:r>
              <a:rPr lang="cs-CZ" dirty="0" err="1" smtClean="0"/>
              <a:t>Sprachlernprozess</a:t>
            </a:r>
            <a:r>
              <a:rPr lang="cs-CZ" dirty="0" smtClean="0"/>
              <a:t> = </a:t>
            </a:r>
            <a:r>
              <a:rPr lang="cs-CZ" dirty="0" err="1" smtClean="0"/>
              <a:t>Verständnis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Anwendung</a:t>
            </a:r>
            <a:r>
              <a:rPr lang="cs-CZ" dirty="0" smtClean="0"/>
              <a:t> der </a:t>
            </a:r>
            <a:r>
              <a:rPr lang="cs-CZ" dirty="0" err="1" smtClean="0"/>
              <a:t>Konstruktionsregeln</a:t>
            </a:r>
            <a:endParaRPr lang="cs-CZ" dirty="0" smtClean="0"/>
          </a:p>
          <a:p>
            <a:r>
              <a:rPr lang="cs-CZ" i="1" dirty="0" err="1" smtClean="0">
                <a:solidFill>
                  <a:srgbClr val="0070C0"/>
                </a:solidFill>
              </a:rPr>
              <a:t>Sprachwissen</a:t>
            </a:r>
            <a:r>
              <a:rPr lang="cs-CZ" i="1" dirty="0" smtClean="0">
                <a:solidFill>
                  <a:srgbClr val="0070C0"/>
                </a:solidFill>
              </a:rPr>
              <a:t> = </a:t>
            </a:r>
            <a:r>
              <a:rPr lang="cs-CZ" i="1" dirty="0" err="1" smtClean="0">
                <a:solidFill>
                  <a:srgbClr val="0070C0"/>
                </a:solidFill>
              </a:rPr>
              <a:t>Sprachbeherrschung</a:t>
            </a:r>
            <a:endParaRPr lang="de-DE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LINGUISTISCHE GRUNDLAGEN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SPRACHLICHE </a:t>
            </a:r>
            <a:r>
              <a:rPr lang="cs-CZ" dirty="0" err="1" smtClean="0"/>
              <a:t>Regeln</a:t>
            </a:r>
            <a:r>
              <a:rPr lang="cs-CZ" dirty="0" smtClean="0"/>
              <a:t> nach den </a:t>
            </a:r>
            <a:r>
              <a:rPr lang="cs-CZ" dirty="0" err="1" smtClean="0"/>
              <a:t>Kategorien</a:t>
            </a:r>
            <a:r>
              <a:rPr lang="cs-CZ" dirty="0" smtClean="0"/>
              <a:t> der </a:t>
            </a:r>
            <a:r>
              <a:rPr lang="cs-CZ" dirty="0" err="1" smtClean="0"/>
              <a:t>lateinischen</a:t>
            </a:r>
            <a:r>
              <a:rPr lang="cs-CZ" dirty="0" smtClean="0"/>
              <a:t> </a:t>
            </a:r>
            <a:r>
              <a:rPr lang="cs-CZ" dirty="0" err="1" smtClean="0"/>
              <a:t>Grammatik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		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</a:t>
            </a:r>
            <a:r>
              <a:rPr lang="cs-CZ" dirty="0" err="1" smtClean="0"/>
              <a:t>viele</a:t>
            </a:r>
            <a:r>
              <a:rPr lang="cs-CZ" dirty="0" smtClean="0"/>
              <a:t> </a:t>
            </a:r>
            <a:r>
              <a:rPr lang="cs-CZ" dirty="0" err="1" smtClean="0"/>
              <a:t>Ausnahmen</a:t>
            </a:r>
            <a:endParaRPr lang="cs-CZ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4" name="Šipka dolů 3"/>
          <p:cNvSpPr/>
          <p:nvPr/>
        </p:nvSpPr>
        <p:spPr>
          <a:xfrm>
            <a:off x="4499992" y="2924944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Ablauf</a:t>
            </a:r>
            <a:r>
              <a:rPr lang="cs-CZ" dirty="0" smtClean="0"/>
              <a:t> der </a:t>
            </a:r>
            <a:r>
              <a:rPr lang="cs-CZ" dirty="0" err="1" smtClean="0"/>
              <a:t>Unterrichtsphasen</a:t>
            </a:r>
            <a:endParaRPr lang="de-DE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TYPISCHE ÜBUNGSFORMEN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Übersetzung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Einzelsätzen</a:t>
            </a:r>
            <a:r>
              <a:rPr lang="cs-CZ" dirty="0" smtClean="0"/>
              <a:t> </a:t>
            </a:r>
            <a:r>
              <a:rPr lang="cs-CZ" dirty="0" err="1" smtClean="0"/>
              <a:t>bezogen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den </a:t>
            </a:r>
            <a:r>
              <a:rPr lang="cs-CZ" dirty="0" err="1" smtClean="0"/>
              <a:t>jeweiligen</a:t>
            </a:r>
            <a:r>
              <a:rPr lang="cs-CZ" dirty="0" smtClean="0"/>
              <a:t> </a:t>
            </a:r>
            <a:r>
              <a:rPr lang="cs-CZ" dirty="0" err="1" smtClean="0"/>
              <a:t>Grammatikstoff</a:t>
            </a:r>
            <a:endParaRPr lang="cs-CZ" dirty="0" smtClean="0"/>
          </a:p>
          <a:p>
            <a:r>
              <a:rPr lang="cs-CZ" dirty="0" err="1" smtClean="0"/>
              <a:t>Übersetzung</a:t>
            </a:r>
            <a:r>
              <a:rPr lang="cs-CZ" dirty="0" smtClean="0"/>
              <a:t> </a:t>
            </a:r>
            <a:r>
              <a:rPr lang="cs-CZ" dirty="0" err="1" smtClean="0"/>
              <a:t>längerer</a:t>
            </a:r>
            <a:r>
              <a:rPr lang="cs-CZ" dirty="0" smtClean="0"/>
              <a:t>, </a:t>
            </a:r>
            <a:r>
              <a:rPr lang="cs-CZ" dirty="0" err="1" smtClean="0"/>
              <a:t>inhaltlich</a:t>
            </a:r>
            <a:r>
              <a:rPr lang="cs-CZ" dirty="0" smtClean="0"/>
              <a:t> </a:t>
            </a:r>
            <a:r>
              <a:rPr lang="cs-CZ" dirty="0" err="1" smtClean="0"/>
              <a:t>zusammenhängender</a:t>
            </a:r>
            <a:r>
              <a:rPr lang="cs-CZ" dirty="0" smtClean="0"/>
              <a:t> </a:t>
            </a:r>
            <a:r>
              <a:rPr lang="cs-CZ" dirty="0" err="1" smtClean="0"/>
              <a:t>Textpassagen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einigen</a:t>
            </a:r>
            <a:r>
              <a:rPr lang="cs-CZ" dirty="0" smtClean="0"/>
              <a:t> </a:t>
            </a:r>
            <a:r>
              <a:rPr lang="cs-CZ" dirty="0" err="1" smtClean="0"/>
              <a:t>Grammatikphänomenen</a:t>
            </a:r>
            <a:endParaRPr lang="cs-CZ" dirty="0" smtClean="0"/>
          </a:p>
          <a:p>
            <a:r>
              <a:rPr lang="cs-CZ" dirty="0" err="1" smtClean="0"/>
              <a:t>Lesen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Übersetzung</a:t>
            </a:r>
            <a:r>
              <a:rPr lang="cs-CZ" dirty="0" smtClean="0"/>
              <a:t> </a:t>
            </a:r>
            <a:r>
              <a:rPr lang="cs-CZ" dirty="0" err="1" smtClean="0"/>
              <a:t>deutscher</a:t>
            </a:r>
            <a:r>
              <a:rPr lang="cs-CZ" dirty="0" smtClean="0"/>
              <a:t> </a:t>
            </a:r>
            <a:r>
              <a:rPr lang="cs-CZ" dirty="0" err="1" smtClean="0"/>
              <a:t>literarischer</a:t>
            </a:r>
            <a:r>
              <a:rPr lang="cs-CZ" dirty="0" smtClean="0"/>
              <a:t> Texte</a:t>
            </a:r>
          </a:p>
          <a:p>
            <a:r>
              <a:rPr lang="cs-CZ" dirty="0" err="1" smtClean="0"/>
              <a:t>Zusammenfassung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Nacherzählung</a:t>
            </a:r>
            <a:endParaRPr lang="cs-CZ" dirty="0" smtClean="0"/>
          </a:p>
          <a:p>
            <a:r>
              <a:rPr lang="cs-CZ" dirty="0" err="1" smtClean="0"/>
              <a:t>Aufsatz</a:t>
            </a:r>
            <a:r>
              <a:rPr lang="cs-CZ" dirty="0" smtClean="0"/>
              <a:t> / </a:t>
            </a:r>
            <a:r>
              <a:rPr lang="cs-CZ" dirty="0" err="1" smtClean="0"/>
              <a:t>Diktat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Methodische</a:t>
            </a:r>
            <a:r>
              <a:rPr lang="cs-CZ" dirty="0" smtClean="0"/>
              <a:t> </a:t>
            </a:r>
            <a:r>
              <a:rPr lang="cs-CZ" dirty="0" err="1" smtClean="0"/>
              <a:t>Prinzipien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Schriftlicher</a:t>
            </a:r>
            <a:r>
              <a:rPr lang="cs-CZ" dirty="0" smtClean="0"/>
              <a:t> </a:t>
            </a:r>
            <a:r>
              <a:rPr lang="cs-CZ" dirty="0" err="1" smtClean="0"/>
              <a:t>Gebrauch</a:t>
            </a:r>
            <a:r>
              <a:rPr lang="cs-CZ" dirty="0" smtClean="0"/>
              <a:t> der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Zentrum</a:t>
            </a:r>
            <a:endParaRPr lang="cs-CZ" dirty="0" smtClean="0"/>
          </a:p>
          <a:p>
            <a:r>
              <a:rPr lang="cs-CZ" dirty="0" err="1" smtClean="0"/>
              <a:t>Textgrundlage</a:t>
            </a:r>
            <a:r>
              <a:rPr lang="cs-CZ" dirty="0" smtClean="0"/>
              <a:t> </a:t>
            </a:r>
            <a:r>
              <a:rPr lang="cs-CZ" dirty="0" err="1" smtClean="0"/>
              <a:t>bilden</a:t>
            </a:r>
            <a:r>
              <a:rPr lang="cs-CZ" dirty="0" smtClean="0"/>
              <a:t> </a:t>
            </a:r>
            <a:r>
              <a:rPr lang="cs-CZ" dirty="0" err="1" smtClean="0"/>
              <a:t>oft</a:t>
            </a:r>
            <a:r>
              <a:rPr lang="cs-CZ" dirty="0" smtClean="0"/>
              <a:t> </a:t>
            </a:r>
            <a:r>
              <a:rPr lang="cs-CZ" dirty="0" err="1" smtClean="0"/>
              <a:t>Werke</a:t>
            </a:r>
            <a:r>
              <a:rPr lang="cs-CZ" dirty="0" smtClean="0"/>
              <a:t> </a:t>
            </a:r>
            <a:r>
              <a:rPr lang="cs-CZ" dirty="0" err="1" smtClean="0"/>
              <a:t>bedeutender</a:t>
            </a:r>
            <a:r>
              <a:rPr lang="cs-CZ" dirty="0" smtClean="0"/>
              <a:t> </a:t>
            </a:r>
            <a:r>
              <a:rPr lang="cs-CZ" dirty="0" err="1" smtClean="0"/>
              <a:t>Autoren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der </a:t>
            </a:r>
            <a:r>
              <a:rPr lang="cs-CZ" dirty="0" err="1" smtClean="0"/>
              <a:t>Zielkultur</a:t>
            </a:r>
            <a:r>
              <a:rPr lang="cs-CZ" dirty="0" smtClean="0"/>
              <a:t> + </a:t>
            </a:r>
            <a:r>
              <a:rPr lang="cs-CZ" dirty="0" err="1" smtClean="0"/>
              <a:t>synthetische</a:t>
            </a:r>
            <a:r>
              <a:rPr lang="cs-CZ" dirty="0" smtClean="0"/>
              <a:t> Texte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grammatikalischen</a:t>
            </a:r>
            <a:r>
              <a:rPr lang="cs-CZ" dirty="0" smtClean="0"/>
              <a:t> </a:t>
            </a:r>
            <a:r>
              <a:rPr lang="cs-CZ" dirty="0" err="1" smtClean="0"/>
              <a:t>Schwerpunkt</a:t>
            </a:r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 rot="21256650">
            <a:off x="1512926" y="750415"/>
            <a:ext cx="7498080" cy="1733940"/>
          </a:xfrm>
        </p:spPr>
        <p:txBody>
          <a:bodyPr>
            <a:normAutofit/>
          </a:bodyPr>
          <a:lstStyle/>
          <a:p>
            <a:r>
              <a:rPr lang="cs-CZ" dirty="0" smtClean="0"/>
              <a:t>DIREKTE </a:t>
            </a:r>
            <a:r>
              <a:rPr lang="cs-CZ" dirty="0" smtClean="0"/>
              <a:t>M</a:t>
            </a:r>
            <a:r>
              <a:rPr lang="cs-CZ" dirty="0" smtClean="0"/>
              <a:t>ETHODE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Direkte</a:t>
            </a:r>
            <a:r>
              <a:rPr lang="cs-CZ" dirty="0" smtClean="0"/>
              <a:t> </a:t>
            </a:r>
            <a:r>
              <a:rPr lang="cs-CZ" dirty="0" err="1" smtClean="0"/>
              <a:t>Methode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Ziele</a:t>
            </a:r>
            <a:endParaRPr lang="de-DE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LERNTHEORETISCHE GRUNDLAGEN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Kritik an der </a:t>
            </a:r>
            <a:r>
              <a:rPr lang="cs-CZ" dirty="0" smtClean="0"/>
              <a:t>GÜ</a:t>
            </a:r>
            <a:r>
              <a:rPr lang="de-DE" dirty="0" smtClean="0"/>
              <a:t>M (</a:t>
            </a:r>
            <a:r>
              <a:rPr lang="de-DE" dirty="0" err="1" smtClean="0"/>
              <a:t>Vi</a:t>
            </a:r>
            <a:r>
              <a:rPr lang="cs-CZ" dirty="0" smtClean="0"/>
              <a:t>ë</a:t>
            </a:r>
            <a:r>
              <a:rPr lang="de-DE" dirty="0" err="1" smtClean="0"/>
              <a:t>tor</a:t>
            </a:r>
            <a:r>
              <a:rPr lang="de-DE" dirty="0" smtClean="0"/>
              <a:t>)</a:t>
            </a:r>
            <a:r>
              <a:rPr lang="cs-CZ" dirty="0" smtClean="0"/>
              <a:t>: </a:t>
            </a:r>
            <a:r>
              <a:rPr lang="cs-CZ" i="1" dirty="0" smtClean="0"/>
              <a:t>Der </a:t>
            </a:r>
            <a:r>
              <a:rPr lang="cs-CZ" i="1" dirty="0" err="1" smtClean="0"/>
              <a:t>Sprachunterricht</a:t>
            </a:r>
            <a:r>
              <a:rPr lang="cs-CZ" i="1" dirty="0" smtClean="0"/>
              <a:t> </a:t>
            </a:r>
            <a:r>
              <a:rPr lang="cs-CZ" i="1" dirty="0" err="1" smtClean="0"/>
              <a:t>muss</a:t>
            </a:r>
            <a:r>
              <a:rPr lang="cs-CZ" i="1" dirty="0" smtClean="0"/>
              <a:t> </a:t>
            </a:r>
            <a:r>
              <a:rPr lang="cs-CZ" i="1" dirty="0" err="1" smtClean="0"/>
              <a:t>umkehren</a:t>
            </a:r>
            <a:r>
              <a:rPr lang="cs-CZ" i="1" dirty="0" smtClean="0"/>
              <a:t> (1882)</a:t>
            </a:r>
            <a:endParaRPr lang="de-DE" dirty="0" smtClean="0"/>
          </a:p>
          <a:p>
            <a:r>
              <a:rPr lang="cs-CZ" dirty="0" err="1" smtClean="0"/>
              <a:t>Annahme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err="1" smtClean="0"/>
              <a:t>Fremdsprachenerwerb</a:t>
            </a:r>
            <a:r>
              <a:rPr lang="cs-CZ" dirty="0" smtClean="0"/>
              <a:t> = </a:t>
            </a:r>
            <a:r>
              <a:rPr lang="cs-CZ" dirty="0" err="1" smtClean="0"/>
              <a:t>Mutterspracheerwerb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Naturgemä</a:t>
            </a:r>
            <a:r>
              <a:rPr lang="de-DE" dirty="0" err="1" smtClean="0"/>
              <a:t>ßes</a:t>
            </a:r>
            <a:r>
              <a:rPr lang="de-DE" dirty="0" smtClean="0"/>
              <a:t> Lernen</a:t>
            </a:r>
            <a:r>
              <a:rPr lang="cs-CZ" dirty="0" smtClean="0"/>
              <a:t>: </a:t>
            </a:r>
            <a:r>
              <a:rPr lang="cs-CZ" i="1" dirty="0" smtClean="0"/>
              <a:t>man </a:t>
            </a:r>
            <a:r>
              <a:rPr lang="cs-CZ" i="1" dirty="0" err="1" smtClean="0"/>
              <a:t>versuchte</a:t>
            </a:r>
            <a:r>
              <a:rPr lang="cs-CZ" i="1" dirty="0" smtClean="0"/>
              <a:t>, den </a:t>
            </a:r>
            <a:r>
              <a:rPr lang="cs-CZ" i="1" dirty="0" err="1" smtClean="0"/>
              <a:t>Schülern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Sprache</a:t>
            </a:r>
            <a:r>
              <a:rPr lang="cs-CZ" i="1" dirty="0" smtClean="0"/>
              <a:t> in </a:t>
            </a:r>
            <a:r>
              <a:rPr lang="cs-CZ" i="1" dirty="0" err="1" smtClean="0"/>
              <a:t>lebensnahen</a:t>
            </a:r>
            <a:r>
              <a:rPr lang="cs-CZ" i="1" dirty="0" smtClean="0"/>
              <a:t> </a:t>
            </a:r>
            <a:r>
              <a:rPr lang="cs-CZ" i="1" dirty="0" err="1" smtClean="0"/>
              <a:t>Situationen</a:t>
            </a:r>
            <a:r>
              <a:rPr lang="cs-CZ" i="1" dirty="0" smtClean="0"/>
              <a:t> </a:t>
            </a:r>
            <a:r>
              <a:rPr lang="cs-CZ" i="1" dirty="0" err="1" smtClean="0"/>
              <a:t>beizubringen</a:t>
            </a:r>
            <a:r>
              <a:rPr lang="cs-CZ" i="1" dirty="0" smtClean="0"/>
              <a:t> . So </a:t>
            </a:r>
            <a:r>
              <a:rPr lang="cs-CZ" i="1" dirty="0" err="1" smtClean="0"/>
              <a:t>wurde</a:t>
            </a:r>
            <a:r>
              <a:rPr lang="cs-CZ" i="1" dirty="0" smtClean="0"/>
              <a:t> </a:t>
            </a:r>
            <a:r>
              <a:rPr lang="cs-CZ" i="1" dirty="0" err="1" smtClean="0"/>
              <a:t>auch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Umgangssprache</a:t>
            </a:r>
            <a:r>
              <a:rPr lang="cs-CZ" i="1" dirty="0" smtClean="0"/>
              <a:t> in den </a:t>
            </a:r>
            <a:r>
              <a:rPr lang="cs-CZ" i="1" dirty="0" err="1" smtClean="0"/>
              <a:t>Unterricht</a:t>
            </a:r>
            <a:r>
              <a:rPr lang="cs-CZ" i="1" dirty="0" smtClean="0"/>
              <a:t> </a:t>
            </a:r>
            <a:r>
              <a:rPr lang="cs-CZ" i="1" dirty="0" err="1" smtClean="0"/>
              <a:t>miteinbezogen</a:t>
            </a:r>
            <a:r>
              <a:rPr lang="cs-CZ" i="1" dirty="0" smtClean="0"/>
              <a:t>.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724128" y="263691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LINGUISTISCHE GRUNDLAGE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PHONETIK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wissenschaftliche</a:t>
            </a:r>
            <a:r>
              <a:rPr lang="cs-CZ" dirty="0" smtClean="0"/>
              <a:t> </a:t>
            </a:r>
            <a:r>
              <a:rPr lang="cs-CZ" dirty="0" err="1" smtClean="0"/>
              <a:t>Methode</a:t>
            </a:r>
            <a:r>
              <a:rPr lang="cs-CZ" dirty="0" smtClean="0"/>
              <a:t>(</a:t>
            </a:r>
            <a:r>
              <a:rPr lang="cs-CZ" dirty="0" err="1" smtClean="0"/>
              <a:t>Orientierung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der </a:t>
            </a:r>
            <a:r>
              <a:rPr lang="cs-CZ" dirty="0" err="1" smtClean="0"/>
              <a:t>gesprochenen</a:t>
            </a:r>
            <a:r>
              <a:rPr lang="cs-CZ" dirty="0" smtClean="0"/>
              <a:t> </a:t>
            </a:r>
            <a:r>
              <a:rPr lang="cs-CZ" dirty="0" err="1" smtClean="0"/>
              <a:t>Alltagssprache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Statt</a:t>
            </a:r>
            <a:r>
              <a:rPr lang="cs-CZ" dirty="0" smtClean="0"/>
              <a:t> </a:t>
            </a:r>
            <a:r>
              <a:rPr lang="cs-CZ" dirty="0" err="1" smtClean="0"/>
              <a:t>Regelgrammatik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„</a:t>
            </a:r>
            <a:r>
              <a:rPr lang="cs-CZ" dirty="0" err="1" smtClean="0"/>
              <a:t>Beispielgrammatik</a:t>
            </a:r>
            <a:r>
              <a:rPr lang="cs-CZ" dirty="0" smtClean="0"/>
              <a:t>“</a:t>
            </a:r>
            <a:endParaRPr lang="de-DE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Zástupný symbol pro obsah 3" descr="tabulka G'UM a D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>
            <a:off x="3439471" y="1412776"/>
            <a:ext cx="4156864" cy="4835624"/>
          </a:xfrm>
          <a:ln>
            <a:solidFill>
              <a:srgbClr val="0070C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Schema</a:t>
            </a:r>
            <a:endParaRPr lang="de-DE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Typische</a:t>
            </a:r>
            <a:r>
              <a:rPr lang="cs-CZ" dirty="0" smtClean="0"/>
              <a:t> </a:t>
            </a:r>
            <a:r>
              <a:rPr lang="cs-CZ" dirty="0" err="1" smtClean="0"/>
              <a:t>Übungen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Nachsprechen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Dialogen</a:t>
            </a:r>
            <a:endParaRPr lang="cs-CZ" dirty="0" smtClean="0"/>
          </a:p>
          <a:p>
            <a:r>
              <a:rPr lang="cs-CZ" dirty="0" err="1" smtClean="0"/>
              <a:t>Fregen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Antworten</a:t>
            </a:r>
            <a:endParaRPr lang="cs-CZ" dirty="0" smtClean="0"/>
          </a:p>
          <a:p>
            <a:r>
              <a:rPr lang="cs-CZ" dirty="0" err="1" smtClean="0"/>
              <a:t>Nachsprechübungen</a:t>
            </a:r>
            <a:endParaRPr lang="cs-CZ" dirty="0" smtClean="0"/>
          </a:p>
          <a:p>
            <a:r>
              <a:rPr lang="cs-CZ" dirty="0" err="1" smtClean="0"/>
              <a:t>Einsetz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Ergänzungsaufgaben</a:t>
            </a:r>
            <a:endParaRPr lang="cs-CZ" dirty="0" smtClean="0"/>
          </a:p>
          <a:p>
            <a:r>
              <a:rPr lang="cs-CZ" dirty="0" err="1" smtClean="0"/>
              <a:t>Auswendiglernen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Reimen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Liedern</a:t>
            </a:r>
            <a:endParaRPr lang="cs-CZ" dirty="0" smtClean="0"/>
          </a:p>
          <a:p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Diktate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Nacherzählungen</a:t>
            </a:r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Vielen</a:t>
            </a:r>
            <a:r>
              <a:rPr lang="cs-CZ" dirty="0" smtClean="0"/>
              <a:t> </a:t>
            </a:r>
            <a:r>
              <a:rPr lang="cs-CZ" dirty="0" err="1" smtClean="0"/>
              <a:t>Dank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Aufmerksamkeit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Schema</a:t>
            </a:r>
            <a:endParaRPr lang="de-DE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Bezugsdisziplinen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Linguistik</a:t>
            </a:r>
            <a:endParaRPr lang="cs-CZ" dirty="0" smtClean="0"/>
          </a:p>
          <a:p>
            <a:r>
              <a:rPr lang="cs-CZ" dirty="0" err="1" smtClean="0"/>
              <a:t>Literaturwissenschaft</a:t>
            </a:r>
            <a:endParaRPr lang="cs-CZ" dirty="0" smtClean="0"/>
          </a:p>
          <a:p>
            <a:r>
              <a:rPr lang="cs-CZ" dirty="0" smtClean="0"/>
              <a:t>Kultur-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Landeswissenschaften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Pädagogik</a:t>
            </a:r>
            <a:endParaRPr lang="cs-CZ" dirty="0" smtClean="0"/>
          </a:p>
          <a:p>
            <a:r>
              <a:rPr lang="cs-CZ" dirty="0" err="1" smtClean="0"/>
              <a:t>Allgemeine</a:t>
            </a:r>
            <a:r>
              <a:rPr lang="cs-CZ" dirty="0" smtClean="0"/>
              <a:t> Didaktik</a:t>
            </a:r>
          </a:p>
          <a:p>
            <a:r>
              <a:rPr lang="cs-CZ" dirty="0" smtClean="0"/>
              <a:t>Psychologie</a:t>
            </a:r>
          </a:p>
          <a:p>
            <a:r>
              <a:rPr lang="cs-CZ" dirty="0" err="1" smtClean="0"/>
              <a:t>Soziologie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Linguistik</a:t>
            </a:r>
            <a:r>
              <a:rPr lang="cs-CZ" dirty="0" smtClean="0"/>
              <a:t> = </a:t>
            </a:r>
            <a:r>
              <a:rPr lang="cs-CZ" dirty="0" err="1" smtClean="0"/>
              <a:t>Sprachwissenschaft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Allgemeine</a:t>
            </a:r>
            <a:r>
              <a:rPr lang="cs-CZ" dirty="0" smtClean="0"/>
              <a:t> </a:t>
            </a:r>
            <a:r>
              <a:rPr lang="cs-CZ" dirty="0" err="1" smtClean="0"/>
              <a:t>Merkmale</a:t>
            </a:r>
            <a:r>
              <a:rPr lang="cs-CZ" dirty="0" smtClean="0"/>
              <a:t> u. </a:t>
            </a:r>
            <a:r>
              <a:rPr lang="cs-CZ" dirty="0" err="1" smtClean="0"/>
              <a:t>Funktionen</a:t>
            </a:r>
            <a:r>
              <a:rPr lang="cs-CZ" dirty="0" smtClean="0"/>
              <a:t> der </a:t>
            </a:r>
            <a:r>
              <a:rPr lang="cs-CZ" dirty="0" err="1" smtClean="0"/>
              <a:t>Sprache</a:t>
            </a:r>
            <a:endParaRPr lang="cs-CZ" dirty="0" smtClean="0"/>
          </a:p>
          <a:p>
            <a:r>
              <a:rPr lang="cs-CZ" dirty="0" err="1" smtClean="0"/>
              <a:t>Beschreibung</a:t>
            </a:r>
            <a:r>
              <a:rPr lang="cs-CZ" dirty="0" smtClean="0"/>
              <a:t> der </a:t>
            </a:r>
            <a:r>
              <a:rPr lang="cs-CZ" dirty="0" err="1" smtClean="0"/>
              <a:t>Bestandteile</a:t>
            </a:r>
            <a:r>
              <a:rPr lang="cs-CZ" dirty="0" smtClean="0"/>
              <a:t> des </a:t>
            </a:r>
            <a:r>
              <a:rPr lang="cs-CZ" dirty="0" err="1" smtClean="0"/>
              <a:t>Sprachsystems</a:t>
            </a:r>
            <a:endParaRPr lang="cs-CZ" dirty="0" smtClean="0"/>
          </a:p>
          <a:p>
            <a:r>
              <a:rPr lang="cs-CZ" dirty="0" err="1" smtClean="0"/>
              <a:t>Merkmale</a:t>
            </a:r>
            <a:r>
              <a:rPr lang="cs-CZ" dirty="0" smtClean="0"/>
              <a:t> des </a:t>
            </a:r>
            <a:r>
              <a:rPr lang="cs-CZ" dirty="0" err="1" smtClean="0"/>
              <a:t>Aufbaus</a:t>
            </a:r>
            <a:r>
              <a:rPr lang="cs-CZ" dirty="0" smtClean="0"/>
              <a:t> der </a:t>
            </a:r>
            <a:r>
              <a:rPr lang="cs-CZ" dirty="0" err="1" smtClean="0"/>
              <a:t>menschlichen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endParaRPr lang="cs-CZ" dirty="0" smtClean="0"/>
          </a:p>
          <a:p>
            <a:r>
              <a:rPr lang="cs-CZ" dirty="0" err="1" smtClean="0"/>
              <a:t>Biologische</a:t>
            </a:r>
            <a:r>
              <a:rPr lang="cs-CZ" dirty="0" smtClean="0"/>
              <a:t> </a:t>
            </a:r>
            <a:r>
              <a:rPr lang="cs-CZ" dirty="0" err="1" smtClean="0"/>
              <a:t>Grundlagen</a:t>
            </a:r>
            <a:r>
              <a:rPr lang="cs-CZ" dirty="0" smtClean="0"/>
              <a:t> u. </a:t>
            </a:r>
            <a:r>
              <a:rPr lang="cs-CZ" dirty="0" err="1" smtClean="0"/>
              <a:t>Sprachgebrauch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Angewandte</a:t>
            </a:r>
            <a:r>
              <a:rPr lang="cs-CZ" dirty="0" smtClean="0"/>
              <a:t> </a:t>
            </a:r>
            <a:r>
              <a:rPr lang="cs-CZ" dirty="0" err="1" smtClean="0"/>
              <a:t>Linguistik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entwickelt</a:t>
            </a:r>
            <a:r>
              <a:rPr lang="cs-CZ" dirty="0" smtClean="0"/>
              <a:t> </a:t>
            </a:r>
            <a:r>
              <a:rPr lang="cs-CZ" dirty="0" err="1" smtClean="0"/>
              <a:t>bestimmte</a:t>
            </a:r>
            <a:r>
              <a:rPr lang="cs-CZ" dirty="0" smtClean="0"/>
              <a:t> </a:t>
            </a:r>
            <a:r>
              <a:rPr lang="cs-CZ" dirty="0" err="1" smtClean="0"/>
              <a:t>Praxisfelder</a:t>
            </a:r>
            <a:endParaRPr lang="cs-CZ" dirty="0" smtClean="0"/>
          </a:p>
          <a:p>
            <a:r>
              <a:rPr lang="cs-CZ" dirty="0" err="1" smtClean="0"/>
              <a:t>gibt</a:t>
            </a:r>
            <a:r>
              <a:rPr lang="cs-CZ" dirty="0" smtClean="0"/>
              <a:t> </a:t>
            </a:r>
            <a:r>
              <a:rPr lang="cs-CZ" dirty="0" err="1" smtClean="0"/>
              <a:t>Antworten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Fragen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err="1" smtClean="0"/>
              <a:t>Wie</a:t>
            </a:r>
            <a:r>
              <a:rPr lang="cs-CZ" dirty="0" smtClean="0"/>
              <a:t> man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Fremdsprache</a:t>
            </a:r>
            <a:r>
              <a:rPr lang="cs-CZ" dirty="0" smtClean="0"/>
              <a:t> </a:t>
            </a:r>
            <a:r>
              <a:rPr lang="cs-CZ" dirty="0" err="1" smtClean="0"/>
              <a:t>fehlerfrei</a:t>
            </a:r>
            <a:r>
              <a:rPr lang="cs-CZ" dirty="0" smtClean="0"/>
              <a:t> </a:t>
            </a:r>
            <a:r>
              <a:rPr lang="cs-CZ" dirty="0" err="1" smtClean="0"/>
              <a:t>lernt</a:t>
            </a:r>
            <a:r>
              <a:rPr lang="cs-CZ" dirty="0" smtClean="0"/>
              <a:t>?</a:t>
            </a:r>
          </a:p>
          <a:p>
            <a:pPr>
              <a:buFontTx/>
              <a:buChar char="-"/>
            </a:pPr>
            <a:r>
              <a:rPr lang="cs-CZ" dirty="0" err="1" smtClean="0"/>
              <a:t>Wie</a:t>
            </a:r>
            <a:r>
              <a:rPr lang="cs-CZ" dirty="0" smtClean="0"/>
              <a:t> man </a:t>
            </a:r>
            <a:r>
              <a:rPr lang="cs-CZ" dirty="0" err="1" smtClean="0"/>
              <a:t>Sprachstörungen</a:t>
            </a:r>
            <a:r>
              <a:rPr lang="cs-CZ" dirty="0" smtClean="0"/>
              <a:t> </a:t>
            </a:r>
            <a:r>
              <a:rPr lang="cs-CZ" dirty="0" err="1" smtClean="0"/>
              <a:t>erheben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?</a:t>
            </a:r>
          </a:p>
          <a:p>
            <a:pPr>
              <a:buFontTx/>
              <a:buChar char="-"/>
            </a:pPr>
            <a:r>
              <a:rPr lang="cs-CZ" dirty="0" err="1" smtClean="0"/>
              <a:t>Wie</a:t>
            </a:r>
            <a:r>
              <a:rPr lang="cs-CZ" dirty="0" smtClean="0"/>
              <a:t> man Texte </a:t>
            </a:r>
            <a:r>
              <a:rPr lang="cs-CZ" dirty="0" err="1" smtClean="0"/>
              <a:t>übersetzt</a:t>
            </a:r>
            <a:r>
              <a:rPr lang="cs-CZ" dirty="0" smtClean="0"/>
              <a:t>?</a:t>
            </a:r>
          </a:p>
          <a:p>
            <a:pPr>
              <a:buFontTx/>
              <a:buChar char="-"/>
            </a:pPr>
            <a:r>
              <a:rPr lang="cs-CZ" dirty="0" err="1" smtClean="0"/>
              <a:t>Wie</a:t>
            </a:r>
            <a:r>
              <a:rPr lang="cs-CZ" dirty="0" smtClean="0"/>
              <a:t> man </a:t>
            </a:r>
            <a:r>
              <a:rPr lang="cs-CZ" dirty="0" err="1" smtClean="0"/>
              <a:t>erfolgreich</a:t>
            </a:r>
            <a:r>
              <a:rPr lang="cs-CZ" dirty="0" smtClean="0"/>
              <a:t> </a:t>
            </a:r>
            <a:r>
              <a:rPr lang="cs-CZ" dirty="0" err="1" smtClean="0"/>
              <a:t>kommunizieren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?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Soziolinguistik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Beziehugen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Soziostruktur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Sprachstruktur</a:t>
            </a:r>
            <a:endParaRPr lang="cs-CZ" dirty="0" smtClean="0"/>
          </a:p>
          <a:p>
            <a:r>
              <a:rPr lang="cs-CZ" dirty="0" err="1" smtClean="0"/>
              <a:t>Schriftliche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mündliche</a:t>
            </a:r>
            <a:r>
              <a:rPr lang="cs-CZ" dirty="0" smtClean="0"/>
              <a:t> </a:t>
            </a:r>
            <a:r>
              <a:rPr lang="cs-CZ" dirty="0" err="1" smtClean="0"/>
              <a:t>Varietäten</a:t>
            </a:r>
            <a:endParaRPr lang="cs-CZ" dirty="0" smtClean="0"/>
          </a:p>
          <a:p>
            <a:r>
              <a:rPr lang="cs-CZ" dirty="0" err="1" smtClean="0"/>
              <a:t>Situativer</a:t>
            </a:r>
            <a:r>
              <a:rPr lang="cs-CZ" dirty="0" smtClean="0"/>
              <a:t> Kontext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Pragmalinguistik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menschlichen</a:t>
            </a:r>
            <a:r>
              <a:rPr lang="cs-CZ" dirty="0" smtClean="0"/>
              <a:t> </a:t>
            </a:r>
            <a:r>
              <a:rPr lang="cs-CZ" dirty="0" err="1" smtClean="0"/>
              <a:t>Handelns</a:t>
            </a:r>
            <a:endParaRPr lang="cs-CZ" dirty="0" smtClean="0"/>
          </a:p>
          <a:p>
            <a:r>
              <a:rPr lang="cs-CZ" dirty="0" err="1" smtClean="0"/>
              <a:t>untersucht</a:t>
            </a:r>
            <a:r>
              <a:rPr lang="cs-CZ" dirty="0" smtClean="0"/>
              <a:t>,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Menschen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machen,</a:t>
            </a:r>
          </a:p>
          <a:p>
            <a:r>
              <a:rPr lang="cs-CZ" dirty="0" err="1" smtClean="0"/>
              <a:t>Sprechakttheorie</a:t>
            </a:r>
            <a:r>
              <a:rPr lang="cs-CZ" dirty="0" smtClean="0"/>
              <a:t> – </a:t>
            </a:r>
            <a:r>
              <a:rPr lang="cs-CZ" dirty="0" err="1" smtClean="0"/>
              <a:t>Ananlyse</a:t>
            </a:r>
            <a:r>
              <a:rPr lang="cs-CZ" dirty="0" smtClean="0"/>
              <a:t> des </a:t>
            </a:r>
            <a:r>
              <a:rPr lang="cs-CZ" dirty="0" err="1" smtClean="0"/>
              <a:t>Sprechaktes</a:t>
            </a: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142</TotalTime>
  <Words>618</Words>
  <Application>Microsoft Office PowerPoint</Application>
  <PresentationFormat>Předvádění na obrazovce (4:3)</PresentationFormat>
  <Paragraphs>162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Slunovrat</vt:lpstr>
      <vt:lpstr>BEZUGSDISZIPLINEN DER FREMDSPRACHENDIDAKTIK</vt:lpstr>
      <vt:lpstr>Ein Faktorenmodell</vt:lpstr>
      <vt:lpstr>Schema</vt:lpstr>
      <vt:lpstr>Schema</vt:lpstr>
      <vt:lpstr>Bezugsdisziplinen</vt:lpstr>
      <vt:lpstr>Linguistik = Sprachwissenschaft</vt:lpstr>
      <vt:lpstr>Angewandte Linguistik</vt:lpstr>
      <vt:lpstr>Soziolinguistik</vt:lpstr>
      <vt:lpstr>Pragmalinguistik</vt:lpstr>
      <vt:lpstr>Psycholinguistik (Sprachpsychologie)</vt:lpstr>
      <vt:lpstr>Psychologie u. Lerntheorie</vt:lpstr>
      <vt:lpstr>Pädagogik</vt:lpstr>
      <vt:lpstr>Literaturwissenschaft</vt:lpstr>
      <vt:lpstr> Vielen Dank für die Aufmerksamkeit</vt:lpstr>
      <vt:lpstr>Methoden als Konzepte</vt:lpstr>
      <vt:lpstr>In Lehrmethoden</vt:lpstr>
      <vt:lpstr>In Lehrwerken erkennt man Methoden gut an:</vt:lpstr>
      <vt:lpstr>In Lehrwerken erkennt man Methoden gut an:</vt:lpstr>
      <vt:lpstr>GÜM</vt:lpstr>
      <vt:lpstr>LERNTHEORETISCHE GRUNDLAGEN</vt:lpstr>
      <vt:lpstr>LINGUISTISCHE GRUNDLAGEN</vt:lpstr>
      <vt:lpstr>Ablauf der Unterrichtsphasen</vt:lpstr>
      <vt:lpstr>TYPISCHE ÜBUNGSFORMEN</vt:lpstr>
      <vt:lpstr>Methodische Prinzipien</vt:lpstr>
      <vt:lpstr>DIREKTE METHODE</vt:lpstr>
      <vt:lpstr>Direkte Methode - Ziele</vt:lpstr>
      <vt:lpstr>LERNTHEORETISCHE GRUNDLAGEN</vt:lpstr>
      <vt:lpstr>LINGUISTISCHE GRUNDLAGE</vt:lpstr>
      <vt:lpstr>Snímek 29</vt:lpstr>
      <vt:lpstr>Typische Übungen</vt:lpstr>
      <vt:lpstr>          Vielen Dank für die Aufmerksamkeit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BEZUGSDISZIPLINEN DER FREMDSPRACHENDIDAKTIK</dc:title>
  <dc:creator>User</dc:creator>
  <cp:lastModifiedBy>brychova</cp:lastModifiedBy>
  <cp:revision>19</cp:revision>
  <dcterms:created xsi:type="dcterms:W3CDTF">2011-03-02T20:38:42Z</dcterms:created>
  <dcterms:modified xsi:type="dcterms:W3CDTF">2011-03-10T11:14:33Z</dcterms:modified>
</cp:coreProperties>
</file>