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9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24DDD-4B04-4B10-B14C-9D8EBBD46EAD}" type="datetimeFigureOut">
              <a:rPr lang="cs-CZ" smtClean="0"/>
              <a:t>27.2.2012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52548-0506-4DB2-8D65-631D5EC94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54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276999"/>
          </a:xfrm>
        </p:spPr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1073" y="4350402"/>
            <a:ext cx="4741369" cy="3435987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nice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5EC1D4A-A796-47C3-A63E-CE236FB377E2}" type="datetimeFigureOut">
              <a:rPr lang="cs-CZ" smtClean="0"/>
              <a:t>27.2.2012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27.2.2012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27.2.2012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27.2.2012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27.2.2012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27.2.2012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27.2.2012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27.2.2012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27.2.2012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27.2.2012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5EC1D4A-A796-47C3-A63E-CE236FB377E2}" type="datetimeFigureOut">
              <a:rPr lang="cs-CZ" smtClean="0"/>
              <a:t>27.2.2012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nice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nice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5EC1D4A-A796-47C3-A63E-CE236FB377E2}" type="datetimeFigureOut">
              <a:rPr lang="cs-CZ" smtClean="0"/>
              <a:t>27.2.2012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Terénní praxe Kuba 2012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Iva </a:t>
            </a:r>
            <a:r>
              <a:rPr lang="cs-CZ" dirty="0" err="1" smtClean="0"/>
              <a:t>Schlixbierová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9982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81890" y="326585"/>
            <a:ext cx="4759483" cy="375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63024" y="3755733"/>
            <a:ext cx="3585527" cy="212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3275" y="1469632"/>
            <a:ext cx="3428788" cy="203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877917" y="3755733"/>
            <a:ext cx="1984452" cy="2624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64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5.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Přesun na poloostrov Zapata</a:t>
            </a:r>
          </a:p>
          <a:p>
            <a:pPr lvl="0"/>
            <a:r>
              <a:rPr lang="cs-CZ" sz="2200"/>
              <a:t>Boca del Guama </a:t>
            </a:r>
            <a:r>
              <a:rPr lang="cs-CZ" sz="2200">
                <a:solidFill>
                  <a:srgbClr val="FF0000"/>
                </a:solidFill>
              </a:rPr>
              <a:t>(2.CUC)</a:t>
            </a:r>
          </a:p>
          <a:p>
            <a:pPr lvl="0"/>
            <a:r>
              <a:rPr lang="cs-CZ" sz="2200"/>
              <a:t>Playa Giron – Museo Giron</a:t>
            </a:r>
          </a:p>
          <a:p>
            <a:pPr lvl="0"/>
            <a:r>
              <a:rPr lang="cs-CZ" sz="2200"/>
              <a:t>Hotel Cubanacan Playa Giron</a:t>
            </a:r>
          </a:p>
          <a:p>
            <a:pPr lvl="0"/>
            <a:r>
              <a:rPr lang="cs-CZ" sz="2200"/>
              <a:t>Večer: volno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45164" y="4082318"/>
            <a:ext cx="3102238" cy="2122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50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90333" y="1612028"/>
            <a:ext cx="5218289" cy="3663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94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6.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přesun do města Trinidad</a:t>
            </a:r>
          </a:p>
          <a:p>
            <a:pPr lvl="0"/>
            <a:r>
              <a:rPr lang="cs-CZ" sz="2200"/>
              <a:t>Poloostrov Ancon</a:t>
            </a:r>
          </a:p>
          <a:p>
            <a:pPr lvl="0"/>
            <a:r>
              <a:rPr lang="cs-CZ" sz="2200"/>
              <a:t>Ubytování – Hotel Gran Caribe Ancon – all inclusive</a:t>
            </a:r>
          </a:p>
          <a:p>
            <a:pPr lvl="0"/>
            <a:r>
              <a:rPr lang="cs-CZ" sz="2200"/>
              <a:t>volno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38963" y="3592442"/>
            <a:ext cx="3943107" cy="2512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22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4728" y="653169"/>
            <a:ext cx="3913712" cy="521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39892" y="659707"/>
            <a:ext cx="3913712" cy="5218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44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7.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– prohlídka města Trinidad</a:t>
            </a:r>
          </a:p>
          <a:p>
            <a:pPr lvl="0"/>
            <a:r>
              <a:rPr lang="cs-CZ" sz="2200"/>
              <a:t>Výlet do Valle de los Ingenios</a:t>
            </a:r>
          </a:p>
          <a:p>
            <a:pPr lvl="0"/>
            <a:r>
              <a:rPr lang="cs-CZ" sz="2200"/>
              <a:t>Oběd – 11.00 – 15.00</a:t>
            </a:r>
          </a:p>
          <a:p>
            <a:pPr lvl="0"/>
            <a:r>
              <a:rPr lang="cs-CZ" sz="2200"/>
              <a:t>Volno</a:t>
            </a:r>
          </a:p>
          <a:p>
            <a:pPr lvl="0"/>
            <a:r>
              <a:rPr lang="cs-CZ" sz="2200"/>
              <a:t>Večeře 18.00 – 20.00</a:t>
            </a:r>
          </a:p>
          <a:p>
            <a:pPr lvl="0"/>
            <a:r>
              <a:rPr lang="cs-CZ" sz="2200"/>
              <a:t>volno</a:t>
            </a:r>
          </a:p>
        </p:txBody>
      </p:sp>
    </p:spTree>
    <p:extLst>
      <p:ext uri="{BB962C8B-B14F-4D97-AF65-F5344CB8AC3E}">
        <p14:creationId xmlns:p14="http://schemas.microsoft.com/office/powerpoint/2010/main" val="409262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8.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odjezd do města Camaguey</a:t>
            </a:r>
          </a:p>
          <a:p>
            <a:pPr lvl="0"/>
            <a:r>
              <a:rPr lang="cs-CZ" sz="2200"/>
              <a:t>– prohlídka města</a:t>
            </a:r>
          </a:p>
          <a:p>
            <a:pPr lvl="0"/>
            <a:r>
              <a:rPr lang="cs-CZ" sz="2200"/>
              <a:t>Hotel Isla Azul Plaza</a:t>
            </a:r>
          </a:p>
          <a:p>
            <a:pPr lvl="0"/>
            <a:r>
              <a:rPr lang="cs-CZ" sz="2200"/>
              <a:t>Ubytování a snídaně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34990" y="3270750"/>
            <a:ext cx="3755339" cy="2607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004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9.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přesun do Bayama – provincie Granma</a:t>
            </a:r>
          </a:p>
          <a:p>
            <a:pPr lvl="0"/>
            <a:r>
              <a:rPr lang="cs-CZ" sz="2200"/>
              <a:t>Prohlídka města</a:t>
            </a:r>
          </a:p>
          <a:p>
            <a:pPr lvl="0"/>
            <a:r>
              <a:rPr lang="cs-CZ" sz="2200"/>
              <a:t>Hotel Santo Domingo</a:t>
            </a:r>
          </a:p>
        </p:txBody>
      </p:sp>
    </p:spTree>
    <p:extLst>
      <p:ext uri="{BB962C8B-B14F-4D97-AF65-F5344CB8AC3E}">
        <p14:creationId xmlns:p14="http://schemas.microsoft.com/office/powerpoint/2010/main" val="119626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10.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výlet do La Demajagua – statek Carlose Manuela de Cespedes</a:t>
            </a:r>
          </a:p>
          <a:p>
            <a:pPr lvl="0"/>
            <a:r>
              <a:rPr lang="cs-CZ" sz="2200"/>
              <a:t>Město Manzanillo</a:t>
            </a:r>
          </a:p>
          <a:p>
            <a:pPr lvl="0"/>
            <a:r>
              <a:rPr lang="cs-CZ" sz="2200"/>
              <a:t>Večer: volno</a:t>
            </a:r>
          </a:p>
        </p:txBody>
      </p:sp>
    </p:spTree>
    <p:extLst>
      <p:ext uri="{BB962C8B-B14F-4D97-AF65-F5344CB8AC3E}">
        <p14:creationId xmlns:p14="http://schemas.microsoft.com/office/powerpoint/2010/main" val="391976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11.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přesun do města Santiago de Cuba</a:t>
            </a:r>
          </a:p>
          <a:p>
            <a:pPr lvl="0"/>
            <a:r>
              <a:rPr lang="cs-CZ" sz="2200"/>
              <a:t>17.00 – návštěva pevnosti</a:t>
            </a:r>
          </a:p>
          <a:p>
            <a:pPr lvl="0"/>
            <a:r>
              <a:rPr lang="cs-CZ" sz="2200"/>
              <a:t>Castillo del Morro</a:t>
            </a:r>
          </a:p>
          <a:p>
            <a:pPr lvl="0"/>
            <a:r>
              <a:rPr lang="cs-CZ" sz="2200"/>
              <a:t>– Canonazo </a:t>
            </a:r>
            <a:r>
              <a:rPr lang="cs-CZ" sz="2200">
                <a:solidFill>
                  <a:srgbClr val="FF0000"/>
                </a:solidFill>
              </a:rPr>
              <a:t>(4.CUC)</a:t>
            </a:r>
          </a:p>
          <a:p>
            <a:pPr lvl="0"/>
            <a:r>
              <a:rPr lang="cs-CZ" sz="2200"/>
              <a:t>Hotel Birret</a:t>
            </a:r>
          </a:p>
          <a:p>
            <a:pPr lvl="0"/>
            <a:r>
              <a:rPr lang="cs-CZ" sz="2200"/>
              <a:t>Večer: volno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1716" y="3592441"/>
            <a:ext cx="3779833" cy="2461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32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15616" y="404664"/>
            <a:ext cx="7807325" cy="723275"/>
          </a:xfrm>
        </p:spPr>
        <p:txBody>
          <a:bodyPr>
            <a:spAutoFit/>
          </a:bodyPr>
          <a:lstStyle/>
          <a:p>
            <a:pPr lvl="0"/>
            <a:r>
              <a:rPr lang="cs-CZ" dirty="0"/>
              <a:t> </a:t>
            </a:r>
            <a:r>
              <a:rPr lang="cs-CZ" dirty="0">
                <a:solidFill>
                  <a:srgbClr val="99CCFF"/>
                </a:solidFill>
              </a:rPr>
              <a:t>  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Terénní praxe Kuba 2012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5402263"/>
          </a:xfrm>
        </p:spPr>
        <p:txBody>
          <a:bodyPr/>
          <a:lstStyle/>
          <a:p>
            <a:pPr lvl="0"/>
            <a:r>
              <a:rPr lang="cs-CZ" sz="2200"/>
              <a:t>Termín 19.11. - 19.12 2012</a:t>
            </a:r>
          </a:p>
          <a:p>
            <a:pPr lvl="0"/>
            <a:r>
              <a:rPr lang="cs-CZ" sz="2200"/>
              <a:t>Cíl: komplexní poznání ostrovního státu – přírodní, kulturní, historická složka</a:t>
            </a:r>
          </a:p>
          <a:p>
            <a:pPr lvl="0"/>
            <a:r>
              <a:rPr lang="cs-CZ" sz="2200"/>
              <a:t>Cena: letenka (cca 20 000) – ubytování (1000 USD) – cena zahrnuje některé vstupy</a:t>
            </a:r>
          </a:p>
          <a:p>
            <a:pPr lvl="0"/>
            <a:r>
              <a:rPr lang="cs-CZ" sz="2200"/>
              <a:t>Doprava: vlastní autobus</a:t>
            </a:r>
          </a:p>
          <a:p>
            <a:pPr lvl="0"/>
            <a:r>
              <a:rPr lang="cs-CZ" sz="2200"/>
              <a:t>Vedoucí: Mgr. Iva Schlixbierová ve spolupráci s:</a:t>
            </a:r>
          </a:p>
          <a:p>
            <a:pPr lvl="1" hangingPunct="0"/>
            <a:r>
              <a:rPr lang="cs-CZ" sz="2200"/>
              <a:t>Universidad de Santiago de Cuba, Sancti Spitirus, Sant Clara</a:t>
            </a:r>
          </a:p>
          <a:p>
            <a:pPr lvl="1" hangingPunct="0"/>
            <a:r>
              <a:rPr lang="cs-CZ" sz="2200"/>
              <a:t>Cestovní kancelář UNIVERSITUR (CUBANACAN)</a:t>
            </a:r>
          </a:p>
          <a:p>
            <a:pPr lvl="1" hangingPunct="0"/>
            <a:endParaRPr lang="cs-CZ" sz="2200"/>
          </a:p>
          <a:p>
            <a:pPr lvl="1" hangingPunct="0"/>
            <a:endParaRPr lang="cs-CZ" sz="2200"/>
          </a:p>
          <a:p>
            <a:pPr lvl="1" hangingPunct="0"/>
            <a:endParaRPr lang="cs-CZ" sz="2200"/>
          </a:p>
          <a:p>
            <a:pPr lvl="1" hangingPunct="0"/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424706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12.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prohlídka města</a:t>
            </a:r>
          </a:p>
          <a:p>
            <a:pPr lvl="1" hangingPunct="0"/>
            <a:r>
              <a:rPr lang="cs-CZ" sz="2200"/>
              <a:t>Cementerio Santa Efigenia </a:t>
            </a:r>
            <a:r>
              <a:rPr lang="cs-CZ" sz="2200">
                <a:solidFill>
                  <a:srgbClr val="FF0000"/>
                </a:solidFill>
              </a:rPr>
              <a:t>(1.CUC)</a:t>
            </a:r>
          </a:p>
          <a:p>
            <a:pPr lvl="1" hangingPunct="0"/>
            <a:r>
              <a:rPr lang="cs-CZ" sz="2200"/>
              <a:t>Museum kasárna Moncada </a:t>
            </a:r>
            <a:r>
              <a:rPr lang="cs-CZ" sz="2200">
                <a:solidFill>
                  <a:srgbClr val="FF0000"/>
                </a:solidFill>
              </a:rPr>
              <a:t>(2.CUC)</a:t>
            </a:r>
          </a:p>
          <a:p>
            <a:pPr lvl="1" hangingPunct="0"/>
            <a:r>
              <a:rPr lang="cs-CZ" sz="2200"/>
              <a:t>Casa de Diego Velasquez </a:t>
            </a:r>
            <a:r>
              <a:rPr lang="cs-CZ" sz="2200">
                <a:solidFill>
                  <a:srgbClr val="FF0000"/>
                </a:solidFill>
              </a:rPr>
              <a:t>(1.CUC)</a:t>
            </a:r>
          </a:p>
          <a:p>
            <a:pPr lvl="0"/>
            <a:r>
              <a:rPr lang="cs-CZ" sz="2200"/>
              <a:t>Návštěva základní školy</a:t>
            </a:r>
          </a:p>
          <a:p>
            <a:pPr lvl="0"/>
            <a:r>
              <a:rPr lang="cs-CZ" sz="2200"/>
              <a:t>– předání školních potřeb</a:t>
            </a:r>
          </a:p>
          <a:p>
            <a:pPr lvl="0"/>
            <a:r>
              <a:rPr lang="cs-CZ" sz="2200"/>
              <a:t>Večer: volno</a:t>
            </a:r>
          </a:p>
        </p:txBody>
      </p:sp>
    </p:spTree>
    <p:extLst>
      <p:ext uri="{BB962C8B-B14F-4D97-AF65-F5344CB8AC3E}">
        <p14:creationId xmlns:p14="http://schemas.microsoft.com/office/powerpoint/2010/main" val="2725930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3101" y="326584"/>
            <a:ext cx="5061541" cy="310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26227" y="1621493"/>
            <a:ext cx="3290654" cy="458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32753" y="3755733"/>
            <a:ext cx="3453281" cy="2286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354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13.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výlet na pláž</a:t>
            </a:r>
          </a:p>
          <a:p>
            <a:pPr lvl="0"/>
            <a:r>
              <a:rPr lang="cs-CZ" sz="2200"/>
              <a:t>Caleton Blanco</a:t>
            </a:r>
          </a:p>
          <a:p>
            <a:pPr lvl="0"/>
            <a:r>
              <a:rPr lang="cs-CZ" sz="2200"/>
              <a:t>Večer: volno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61541" y="1469632"/>
            <a:ext cx="3127378" cy="4583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73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14.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– přesun do Baracoa</a:t>
            </a:r>
          </a:p>
          <a:p>
            <a:pPr lvl="0"/>
            <a:r>
              <a:rPr lang="cs-CZ" sz="2200"/>
              <a:t>Cestou zastávka pláž Cajobabo</a:t>
            </a:r>
          </a:p>
          <a:p>
            <a:pPr lvl="0"/>
            <a:r>
              <a:rPr lang="cs-CZ" sz="2200"/>
              <a:t>Hotel Isla Azul Las Américas</a:t>
            </a:r>
          </a:p>
          <a:p>
            <a:pPr lvl="0"/>
            <a:r>
              <a:rPr lang="cs-CZ" sz="2200">
                <a:solidFill>
                  <a:srgbClr val="99CCFF"/>
                </a:solidFill>
              </a:rPr>
              <a:t>Ubytování zahrnuje:</a:t>
            </a:r>
            <a:r>
              <a:rPr lang="cs-CZ" sz="2200"/>
              <a:t> snídaně a večeře</a:t>
            </a:r>
          </a:p>
          <a:p>
            <a:pPr lvl="0"/>
            <a:r>
              <a:rPr lang="cs-CZ" sz="2200"/>
              <a:t>Večer: volno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20671" y="3919025"/>
            <a:ext cx="3126731" cy="1971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02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15.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prohlídka města</a:t>
            </a:r>
          </a:p>
          <a:p>
            <a:pPr lvl="1" hangingPunct="0"/>
            <a:r>
              <a:rPr lang="cs-CZ" sz="2200"/>
              <a:t>Museum Matachín </a:t>
            </a:r>
            <a:r>
              <a:rPr lang="cs-CZ" sz="2200">
                <a:solidFill>
                  <a:srgbClr val="FF0000"/>
                </a:solidFill>
              </a:rPr>
              <a:t>(2. CUC)</a:t>
            </a:r>
          </a:p>
          <a:p>
            <a:pPr lvl="1" hangingPunct="0"/>
            <a:r>
              <a:rPr lang="cs-CZ" sz="2200"/>
              <a:t>Setkání se studenty místní univerzity</a:t>
            </a:r>
          </a:p>
          <a:p>
            <a:pPr lvl="1" hangingPunct="0"/>
            <a:r>
              <a:rPr lang="cs-CZ" sz="2200"/>
              <a:t>Návštěva Ranchon Toa</a:t>
            </a:r>
          </a:p>
          <a:p>
            <a:pPr lvl="1" hangingPunct="0"/>
            <a:r>
              <a:rPr lang="cs-CZ" sz="2200"/>
              <a:t>Projížďka v lodičkách na řece Toa </a:t>
            </a:r>
            <a:r>
              <a:rPr lang="cs-CZ" sz="2200">
                <a:solidFill>
                  <a:srgbClr val="FF0000"/>
                </a:solidFill>
              </a:rPr>
              <a:t>(3.CUC)</a:t>
            </a:r>
          </a:p>
          <a:p>
            <a:pPr lvl="0"/>
            <a:r>
              <a:rPr lang="cs-CZ" sz="2200"/>
              <a:t>Večeře: 18.00 - 20.00</a:t>
            </a:r>
          </a:p>
          <a:p>
            <a:pPr lvl="0"/>
            <a:r>
              <a:rPr lang="cs-CZ" sz="2200"/>
              <a:t>Večer: volno</a:t>
            </a:r>
          </a:p>
          <a:p>
            <a:pPr lvl="1" hangingPunct="0">
              <a:buNone/>
            </a:pPr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130906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42454" y="834421"/>
            <a:ext cx="3913712" cy="5218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25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16.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– národní park Alexander von Humbolt </a:t>
            </a:r>
            <a:r>
              <a:rPr lang="cs-CZ" sz="2200">
                <a:solidFill>
                  <a:srgbClr val="FF0000"/>
                </a:solidFill>
              </a:rPr>
              <a:t>(10.CUC)</a:t>
            </a:r>
          </a:p>
          <a:p>
            <a:pPr lvl="0"/>
            <a:r>
              <a:rPr lang="cs-CZ" sz="2200"/>
              <a:t>Večeře: 18.00</a:t>
            </a:r>
          </a:p>
          <a:p>
            <a:pPr lvl="0"/>
            <a:r>
              <a:rPr lang="cs-CZ" sz="2200"/>
              <a:t>Večer: volno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92064" y="2939272"/>
            <a:ext cx="4759483" cy="31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07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17.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– stolová hora El Yunque </a:t>
            </a:r>
            <a:r>
              <a:rPr lang="cs-CZ" sz="2200">
                <a:solidFill>
                  <a:srgbClr val="FF0000"/>
                </a:solidFill>
              </a:rPr>
              <a:t>(10.CUC)</a:t>
            </a:r>
          </a:p>
          <a:p>
            <a:pPr lvl="0"/>
            <a:r>
              <a:rPr lang="cs-CZ" sz="2200"/>
              <a:t>Večeře: 18.00 - 20.00</a:t>
            </a:r>
          </a:p>
          <a:p>
            <a:pPr lvl="0"/>
            <a:r>
              <a:rPr lang="cs-CZ" sz="2200"/>
              <a:t>Večer: volno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61601" y="3210909"/>
            <a:ext cx="5028729" cy="2830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69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18.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– návrat do Santiago de Cuba</a:t>
            </a:r>
          </a:p>
          <a:p>
            <a:pPr lvl="0"/>
            <a:r>
              <a:rPr lang="cs-CZ" sz="2200"/>
              <a:t>Univerzitní hotel Birret</a:t>
            </a:r>
          </a:p>
          <a:p>
            <a:pPr lvl="0"/>
            <a:r>
              <a:rPr lang="cs-CZ" sz="2200"/>
              <a:t>Večeře 18.00 - 20.00</a:t>
            </a:r>
          </a:p>
          <a:p>
            <a:pPr lvl="0"/>
            <a:r>
              <a:rPr lang="cs-CZ" sz="2200"/>
              <a:t>Večer: baseball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26346" y="3919026"/>
            <a:ext cx="2735195" cy="208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14642" y="3102564"/>
            <a:ext cx="2373044" cy="299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22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19.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přesun do Pinares de Mayarí</a:t>
            </a:r>
          </a:p>
          <a:p>
            <a:pPr lvl="0"/>
            <a:r>
              <a:rPr lang="cs-CZ" sz="2200"/>
              <a:t>Národní park La Mensura </a:t>
            </a:r>
            <a:r>
              <a:rPr lang="cs-CZ" sz="2200">
                <a:solidFill>
                  <a:srgbClr val="FF0000"/>
                </a:solidFill>
              </a:rPr>
              <a:t>(1.CUC)</a:t>
            </a:r>
          </a:p>
          <a:p>
            <a:pPr lvl="0"/>
            <a:r>
              <a:rPr lang="cs-CZ" sz="2200"/>
              <a:t>Hotel Pinares de Mayarí</a:t>
            </a:r>
          </a:p>
          <a:p>
            <a:pPr lvl="0"/>
            <a:r>
              <a:rPr lang="cs-CZ" sz="2200"/>
              <a:t>Večeře: 18.00</a:t>
            </a:r>
          </a:p>
          <a:p>
            <a:pPr lvl="0"/>
            <a:r>
              <a:rPr lang="cs-CZ" sz="2200"/>
              <a:t>Večer: volno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14642" y="4581013"/>
            <a:ext cx="2159811" cy="1624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18614" y="3592441"/>
            <a:ext cx="1943634" cy="1632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55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444500"/>
            <a:ext cx="7807325" cy="768350"/>
          </a:xfrm>
        </p:spPr>
        <p:txBody>
          <a:bodyPr>
            <a:spAutoFit/>
          </a:bodyPr>
          <a:lstStyle/>
          <a:p>
            <a:pPr lvl="0"/>
            <a:r>
              <a:rPr lang="cs-CZ"/>
              <a:t> Seznam členů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83568" y="1628800"/>
            <a:ext cx="3883025" cy="5324475"/>
          </a:xfrm>
        </p:spPr>
        <p:txBody>
          <a:bodyPr>
            <a:spAutoFit/>
          </a:bodyPr>
          <a:lstStyle/>
          <a:p>
            <a:pPr lvl="0"/>
            <a:r>
              <a:rPr lang="cs-CZ" sz="2200" dirty="0"/>
              <a:t>Mgr. Iva </a:t>
            </a:r>
            <a:r>
              <a:rPr lang="cs-CZ" sz="2200" dirty="0" err="1"/>
              <a:t>Schlixbierová</a:t>
            </a:r>
            <a:endParaRPr lang="cs-CZ" sz="2200" dirty="0"/>
          </a:p>
          <a:p>
            <a:pPr lvl="0"/>
            <a:r>
              <a:rPr lang="cs-CZ" sz="2200" dirty="0"/>
              <a:t>Silvie Široká</a:t>
            </a:r>
          </a:p>
          <a:p>
            <a:pPr lvl="0"/>
            <a:r>
              <a:rPr lang="cs-CZ" sz="2200" dirty="0"/>
              <a:t>Naďa Budíková</a:t>
            </a:r>
          </a:p>
          <a:p>
            <a:pPr lvl="0"/>
            <a:r>
              <a:rPr lang="cs-CZ" sz="2200" dirty="0"/>
              <a:t>Jakub Kovář</a:t>
            </a:r>
          </a:p>
          <a:p>
            <a:pPr lvl="0"/>
            <a:r>
              <a:rPr lang="cs-CZ" sz="2200" dirty="0"/>
              <a:t>Lenka </a:t>
            </a:r>
            <a:r>
              <a:rPr lang="cs-CZ" sz="2200" dirty="0" err="1"/>
              <a:t>Šarlovská</a:t>
            </a:r>
            <a:endParaRPr lang="cs-CZ" sz="2200" dirty="0"/>
          </a:p>
          <a:p>
            <a:pPr lvl="0"/>
            <a:r>
              <a:rPr lang="cs-CZ" sz="2200" dirty="0"/>
              <a:t>Vojtěch Komůrka</a:t>
            </a:r>
          </a:p>
          <a:p>
            <a:pPr lvl="0"/>
            <a:r>
              <a:rPr lang="cs-CZ" sz="2200" dirty="0"/>
              <a:t>Pavlína </a:t>
            </a:r>
            <a:r>
              <a:rPr lang="cs-CZ" sz="2200" dirty="0" err="1"/>
              <a:t>Lesová</a:t>
            </a:r>
            <a:endParaRPr lang="cs-CZ" sz="2200" dirty="0"/>
          </a:p>
          <a:p>
            <a:pPr lvl="0"/>
            <a:r>
              <a:rPr lang="cs-CZ" sz="2200" dirty="0"/>
              <a:t>Jiří Sedláček</a:t>
            </a:r>
          </a:p>
          <a:p>
            <a:pPr lvl="0"/>
            <a:r>
              <a:rPr lang="cs-CZ" sz="2200" dirty="0"/>
              <a:t>Lenka Šenkeříková</a:t>
            </a:r>
          </a:p>
          <a:p>
            <a:pPr lvl="0"/>
            <a:r>
              <a:rPr lang="cs-CZ" sz="2200" dirty="0"/>
              <a:t>Zuzana Plachá</a:t>
            </a:r>
          </a:p>
          <a:p>
            <a:pPr lvl="0"/>
            <a:endParaRPr lang="cs-CZ" sz="2200" dirty="0"/>
          </a:p>
          <a:p>
            <a:pPr lvl="0"/>
            <a:endParaRPr lang="cs-CZ" sz="2200" dirty="0"/>
          </a:p>
          <a:p>
            <a:pPr lvl="0"/>
            <a:endParaRPr lang="cs-CZ" sz="2200" dirty="0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5260975" y="1600200"/>
            <a:ext cx="3883025" cy="4395788"/>
          </a:xfrm>
        </p:spPr>
        <p:txBody>
          <a:bodyPr/>
          <a:lstStyle/>
          <a:p>
            <a:pPr lvl="0"/>
            <a:r>
              <a:rPr lang="cs-CZ" sz="2200"/>
              <a:t>Martin Zlámal</a:t>
            </a:r>
          </a:p>
          <a:p>
            <a:pPr lvl="0"/>
            <a:r>
              <a:rPr lang="cs-CZ" sz="2200"/>
              <a:t>Michal Vacula</a:t>
            </a:r>
          </a:p>
          <a:p>
            <a:pPr lvl="0"/>
            <a:r>
              <a:rPr lang="cs-CZ" sz="2200"/>
              <a:t>Zuzana Jabůrková</a:t>
            </a:r>
          </a:p>
          <a:p>
            <a:pPr lvl="0"/>
            <a:r>
              <a:rPr lang="cs-CZ" sz="2200"/>
              <a:t>Tereza Šimková</a:t>
            </a:r>
          </a:p>
          <a:p>
            <a:pPr lvl="0"/>
            <a:r>
              <a:rPr lang="cs-CZ" sz="2200"/>
              <a:t>Petr Pavliš</a:t>
            </a:r>
          </a:p>
          <a:p>
            <a:pPr lvl="0"/>
            <a:r>
              <a:rPr lang="cs-CZ" sz="2200"/>
              <a:t>MuDr. Irena Malá (lékař)</a:t>
            </a:r>
          </a:p>
          <a:p>
            <a:pPr lvl="0"/>
            <a:r>
              <a:rPr lang="cs-CZ" sz="2200"/>
              <a:t>Mgr. Milada Malá (překladatelka)</a:t>
            </a:r>
          </a:p>
        </p:txBody>
      </p:sp>
    </p:spTree>
    <p:extLst>
      <p:ext uri="{BB962C8B-B14F-4D97-AF65-F5344CB8AC3E}">
        <p14:creationId xmlns:p14="http://schemas.microsoft.com/office/powerpoint/2010/main" val="425499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20.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– Salto de Guayabo </a:t>
            </a:r>
            <a:r>
              <a:rPr lang="cs-CZ" sz="2200">
                <a:solidFill>
                  <a:srgbClr val="FF0000"/>
                </a:solidFill>
              </a:rPr>
              <a:t>(1.CUC)</a:t>
            </a:r>
          </a:p>
          <a:p>
            <a:pPr lvl="0"/>
            <a:r>
              <a:rPr lang="cs-CZ" sz="2200"/>
              <a:t>Večeře: 18.00</a:t>
            </a:r>
          </a:p>
          <a:p>
            <a:pPr lvl="0"/>
            <a:r>
              <a:rPr lang="cs-CZ" sz="2200"/>
              <a:t>Večer: volno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20827" y="3059453"/>
            <a:ext cx="1157301" cy="76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57556" y="2928629"/>
            <a:ext cx="4782161" cy="3190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5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21.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výlet na Cayo Coco</a:t>
            </a:r>
          </a:p>
          <a:p>
            <a:pPr lvl="0"/>
            <a:r>
              <a:rPr lang="cs-CZ" sz="2200"/>
              <a:t>Večer: volno</a:t>
            </a:r>
          </a:p>
        </p:txBody>
      </p:sp>
      <p:pic>
        <p:nvPicPr>
          <p:cNvPr id="4" name="Picture 2" descr="http://static.panoramio.com/photos/original/316628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00283" y="2775755"/>
            <a:ext cx="5195297" cy="3462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27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22.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přesun do města Sancti Spiritus</a:t>
            </a:r>
          </a:p>
          <a:p>
            <a:pPr lvl="0"/>
            <a:r>
              <a:rPr lang="cs-CZ" sz="2200"/>
              <a:t>Prohlídka města</a:t>
            </a:r>
          </a:p>
          <a:p>
            <a:pPr lvl="0"/>
            <a:r>
              <a:rPr lang="cs-CZ" sz="2200"/>
              <a:t>Hotel Isla Azul Los Laureles</a:t>
            </a:r>
          </a:p>
          <a:p>
            <a:pPr lvl="0"/>
            <a:endParaRPr lang="cs-CZ" sz="220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34990" y="3496423"/>
            <a:ext cx="3216203" cy="2545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70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23.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– přesun do města Santa Clara (cca 80 km)</a:t>
            </a:r>
          </a:p>
          <a:p>
            <a:pPr lvl="0"/>
            <a:r>
              <a:rPr lang="cs-CZ" sz="2200"/>
              <a:t>Mausoleum Ernesta Che Guevary</a:t>
            </a:r>
          </a:p>
          <a:p>
            <a:pPr lvl="0"/>
            <a:r>
              <a:rPr lang="cs-CZ" sz="2200"/>
              <a:t>Památník Tren Blindado </a:t>
            </a:r>
            <a:r>
              <a:rPr lang="cs-CZ" sz="2200">
                <a:solidFill>
                  <a:srgbClr val="FF0000"/>
                </a:solidFill>
              </a:rPr>
              <a:t>(1.CUC)</a:t>
            </a:r>
          </a:p>
          <a:p>
            <a:pPr lvl="0"/>
            <a:r>
              <a:rPr lang="cs-CZ" sz="2200"/>
              <a:t>Hotel Isla Azul Santa Clara Libre</a:t>
            </a:r>
          </a:p>
          <a:p>
            <a:pPr lvl="0"/>
            <a:r>
              <a:rPr lang="cs-CZ" sz="2200"/>
              <a:t>Večeře: 18.00 – 20.00</a:t>
            </a:r>
          </a:p>
          <a:p>
            <a:pPr lvl="0"/>
            <a:r>
              <a:rPr lang="cs-CZ" sz="2200"/>
              <a:t>Večer: volno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43406" y="3919026"/>
            <a:ext cx="2830547" cy="2112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08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1278" y="659707"/>
            <a:ext cx="3913712" cy="521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4816" y="653169"/>
            <a:ext cx="3265513" cy="5225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46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24.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výlet na Cayo Las Brujas </a:t>
            </a:r>
            <a:r>
              <a:rPr lang="cs-CZ" sz="2200">
                <a:solidFill>
                  <a:srgbClr val="FF0000"/>
                </a:solidFill>
              </a:rPr>
              <a:t>(5.CUC)</a:t>
            </a:r>
          </a:p>
          <a:p>
            <a:pPr lvl="0"/>
            <a:r>
              <a:rPr lang="cs-CZ" sz="2200"/>
              <a:t>PIEDRAPLEN</a:t>
            </a:r>
          </a:p>
          <a:p>
            <a:pPr lvl="0"/>
            <a:r>
              <a:rPr lang="cs-CZ" sz="2200"/>
              <a:t>Večeře 18.00 - 20.00</a:t>
            </a:r>
          </a:p>
          <a:p>
            <a:pPr lvl="0"/>
            <a:r>
              <a:rPr lang="cs-CZ" sz="2200"/>
              <a:t>Večer: volno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3126" y="2775979"/>
            <a:ext cx="2474277" cy="3277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01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8023" y="2775980"/>
            <a:ext cx="3550592" cy="268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28789" y="326585"/>
            <a:ext cx="3993065" cy="293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81890" y="3429149"/>
            <a:ext cx="4712787" cy="2775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6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25. Den – 26., 27.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10.00</a:t>
            </a:r>
          </a:p>
          <a:p>
            <a:pPr lvl="0"/>
            <a:r>
              <a:rPr lang="cs-CZ" sz="2200"/>
              <a:t>9.00 přesun na Varadero</a:t>
            </a:r>
          </a:p>
          <a:p>
            <a:pPr lvl="0"/>
            <a:r>
              <a:rPr lang="cs-CZ" sz="2200"/>
              <a:t>Hotel Mar del Sur – all inclusive</a:t>
            </a:r>
          </a:p>
          <a:p>
            <a:pPr lvl="0"/>
            <a:r>
              <a:rPr lang="cs-CZ" sz="2200"/>
              <a:t>Oběd: 11.00 – 14.00</a:t>
            </a:r>
          </a:p>
          <a:p>
            <a:pPr lvl="0"/>
            <a:r>
              <a:rPr lang="cs-CZ" sz="2200"/>
              <a:t>Večeře: 18.00 - 21.00</a:t>
            </a:r>
          </a:p>
          <a:p>
            <a:pPr lvl="0"/>
            <a:r>
              <a:rPr lang="cs-CZ" sz="2200"/>
              <a:t>Program: volno</a:t>
            </a:r>
          </a:p>
        </p:txBody>
      </p:sp>
    </p:spTree>
    <p:extLst>
      <p:ext uri="{BB962C8B-B14F-4D97-AF65-F5344CB8AC3E}">
        <p14:creationId xmlns:p14="http://schemas.microsoft.com/office/powerpoint/2010/main" val="36056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88092" y="3812888"/>
            <a:ext cx="2971941" cy="222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7205" y="326585"/>
            <a:ext cx="5387436" cy="4047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90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28.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10.00</a:t>
            </a:r>
          </a:p>
          <a:p>
            <a:pPr lvl="0"/>
            <a:r>
              <a:rPr lang="cs-CZ" sz="2200"/>
              <a:t>Dopoledne: volno</a:t>
            </a:r>
          </a:p>
          <a:p>
            <a:pPr lvl="0"/>
            <a:r>
              <a:rPr lang="cs-CZ" sz="2200"/>
              <a:t>Oběd: 11.00 – 14.00</a:t>
            </a:r>
          </a:p>
          <a:p>
            <a:pPr lvl="0"/>
            <a:r>
              <a:rPr lang="cs-CZ" sz="2200"/>
              <a:t>13.00 přesun do Havany</a:t>
            </a:r>
          </a:p>
          <a:p>
            <a:pPr lvl="0"/>
            <a:r>
              <a:rPr lang="cs-CZ" sz="2200"/>
              <a:t>Hotel Vedado</a:t>
            </a:r>
          </a:p>
          <a:p>
            <a:pPr lvl="0"/>
            <a:r>
              <a:rPr lang="cs-CZ" sz="2200"/>
              <a:t>Večeře: 18.00 – 20.00</a:t>
            </a:r>
          </a:p>
          <a:p>
            <a:pPr lvl="0"/>
            <a:r>
              <a:rPr lang="cs-CZ" sz="2200"/>
              <a:t>Večer: volno</a:t>
            </a:r>
          </a:p>
        </p:txBody>
      </p:sp>
    </p:spTree>
    <p:extLst>
      <p:ext uri="{BB962C8B-B14F-4D97-AF65-F5344CB8AC3E}">
        <p14:creationId xmlns:p14="http://schemas.microsoft.com/office/powerpoint/2010/main" val="121873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444500"/>
            <a:ext cx="7807325" cy="768350"/>
          </a:xfrm>
        </p:spPr>
        <p:txBody>
          <a:bodyPr>
            <a:spAutoFit/>
          </a:bodyPr>
          <a:lstStyle/>
          <a:p>
            <a:pPr lvl="0"/>
            <a:r>
              <a:rPr lang="cs-CZ"/>
              <a:t>1.Den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3275013"/>
          </a:xfrm>
        </p:spPr>
        <p:txBody>
          <a:bodyPr>
            <a:spAutoFit/>
          </a:bodyPr>
          <a:lstStyle/>
          <a:p>
            <a:pPr lvl="0"/>
            <a:r>
              <a:rPr lang="cs-CZ" sz="2200"/>
              <a:t>Sraz na letišti – terminál 2 – EU – 7.00</a:t>
            </a:r>
          </a:p>
          <a:p>
            <a:pPr lvl="0"/>
            <a:r>
              <a:rPr lang="cs-CZ" sz="2200"/>
              <a:t>ODLET směr Paříž 10.05</a:t>
            </a:r>
          </a:p>
          <a:p>
            <a:pPr lvl="0"/>
            <a:r>
              <a:rPr lang="cs-CZ" sz="2200"/>
              <a:t>Paříž – přílet 12.00, odlet 13.30 směr Havana</a:t>
            </a:r>
          </a:p>
          <a:p>
            <a:pPr lvl="0"/>
            <a:r>
              <a:rPr lang="cs-CZ" sz="2200"/>
              <a:t>Havana – přílet 18.00 místního času</a:t>
            </a:r>
          </a:p>
          <a:p>
            <a:pPr lvl="0"/>
            <a:r>
              <a:rPr lang="cs-CZ" sz="2200"/>
              <a:t>Přijetí na mezinárodním letišti v Havaně – letiště José Martí</a:t>
            </a:r>
          </a:p>
          <a:p>
            <a:pPr lvl="0"/>
            <a:r>
              <a:rPr lang="cs-CZ" sz="2200"/>
              <a:t>Přesun (cca 30 km)</a:t>
            </a:r>
          </a:p>
          <a:p>
            <a:pPr lvl="0"/>
            <a:r>
              <a:rPr lang="cs-CZ" sz="2200"/>
              <a:t>Hotel Vedado (calle O)</a:t>
            </a:r>
          </a:p>
          <a:p>
            <a:pPr lvl="0"/>
            <a:r>
              <a:rPr lang="cs-CZ" sz="2200"/>
              <a:t>Večer: volno</a:t>
            </a:r>
          </a:p>
        </p:txBody>
      </p:sp>
    </p:spTree>
    <p:extLst>
      <p:ext uri="{BB962C8B-B14F-4D97-AF65-F5344CB8AC3E}">
        <p14:creationId xmlns:p14="http://schemas.microsoft.com/office/powerpoint/2010/main" val="325131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29.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 7.00 – 9.00</a:t>
            </a:r>
          </a:p>
          <a:p>
            <a:pPr lvl="0"/>
            <a:r>
              <a:rPr lang="cs-CZ" sz="2200"/>
              <a:t>Program: volno</a:t>
            </a:r>
          </a:p>
          <a:p>
            <a:pPr lvl="0"/>
            <a:r>
              <a:rPr lang="cs-CZ" sz="2200"/>
              <a:t>Možnosti: Museo de la Revolucion, Museo del Arte atd.</a:t>
            </a:r>
          </a:p>
        </p:txBody>
      </p:sp>
    </p:spTree>
    <p:extLst>
      <p:ext uri="{BB962C8B-B14F-4D97-AF65-F5344CB8AC3E}">
        <p14:creationId xmlns:p14="http://schemas.microsoft.com/office/powerpoint/2010/main" val="413142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30.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 7.00 – 9.00</a:t>
            </a:r>
          </a:p>
          <a:p>
            <a:pPr lvl="0"/>
            <a:r>
              <a:rPr lang="cs-CZ" sz="2200"/>
              <a:t>15.00 přesun na letiště</a:t>
            </a:r>
          </a:p>
          <a:p>
            <a:pPr lvl="0"/>
            <a:r>
              <a:rPr lang="cs-CZ" sz="2200"/>
              <a:t>Odlet 19.30 směr Paříž</a:t>
            </a:r>
          </a:p>
          <a:p>
            <a:pPr lvl="0"/>
            <a:r>
              <a:rPr lang="cs-CZ" sz="2200"/>
              <a:t>Paříž přílet 10.20, odlet 12.30</a:t>
            </a:r>
          </a:p>
          <a:p>
            <a:pPr lvl="0"/>
            <a:r>
              <a:rPr lang="cs-CZ" sz="2200"/>
              <a:t>Praha 14.15</a:t>
            </a:r>
          </a:p>
        </p:txBody>
      </p:sp>
    </p:spTree>
    <p:extLst>
      <p:ext uri="{BB962C8B-B14F-4D97-AF65-F5344CB8AC3E}">
        <p14:creationId xmlns:p14="http://schemas.microsoft.com/office/powerpoint/2010/main" val="307097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2.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7.00 - 9.00</a:t>
            </a:r>
          </a:p>
          <a:p>
            <a:pPr lvl="0"/>
            <a:r>
              <a:rPr lang="cs-CZ" sz="2200"/>
              <a:t>Odchod 9.00 – prohlídka Havany – Malecon, El Puerto, Cabanas,  Prado, Capitol, Plaza de la Catedral, Floridita, Plaza de Armas – knižní trh</a:t>
            </a:r>
          </a:p>
          <a:p>
            <a:pPr lvl="0"/>
            <a:r>
              <a:rPr lang="cs-CZ" sz="2200"/>
              <a:t>Večer: 19.30 – El Morro  San Carlos de la Cabana – El Canonazo – střelba z děla, uzavírání bran</a:t>
            </a:r>
          </a:p>
        </p:txBody>
      </p:sp>
    </p:spTree>
    <p:extLst>
      <p:ext uri="{BB962C8B-B14F-4D97-AF65-F5344CB8AC3E}">
        <p14:creationId xmlns:p14="http://schemas.microsoft.com/office/powerpoint/2010/main" val="359517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8003" y="489877"/>
            <a:ext cx="3913712" cy="521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67953" y="498803"/>
            <a:ext cx="4136508" cy="310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86173" y="3920328"/>
            <a:ext cx="5218289" cy="1788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92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3.Den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7.00 - 9.00</a:t>
            </a:r>
          </a:p>
          <a:p>
            <a:pPr lvl="0"/>
            <a:r>
              <a:rPr lang="cs-CZ" sz="2200"/>
              <a:t>9.00 odchod  </a:t>
            </a:r>
          </a:p>
          <a:p>
            <a:pPr lvl="0"/>
            <a:r>
              <a:rPr lang="cs-CZ" sz="2200"/>
              <a:t>Havana – Plaza de la Revolucion – Jose Martí</a:t>
            </a:r>
          </a:p>
          <a:p>
            <a:pPr lvl="0"/>
            <a:r>
              <a:rPr lang="cs-CZ" sz="2200"/>
              <a:t>Přesun do Las Terazzas – Provincie Pinar del Rio</a:t>
            </a:r>
          </a:p>
          <a:p>
            <a:pPr lvl="0"/>
            <a:r>
              <a:rPr lang="cs-CZ" sz="2200"/>
              <a:t>Ukázka pěstování kávy</a:t>
            </a:r>
          </a:p>
          <a:p>
            <a:pPr lvl="0"/>
            <a:r>
              <a:rPr lang="cs-CZ" sz="2200"/>
              <a:t>Koupání (příp. oběd)</a:t>
            </a:r>
          </a:p>
          <a:p>
            <a:pPr lvl="0"/>
            <a:r>
              <a:rPr lang="cs-CZ" sz="2200"/>
              <a:t>Hotel Pinar del Rio</a:t>
            </a:r>
          </a:p>
          <a:p>
            <a:pPr lvl="0"/>
            <a:r>
              <a:rPr lang="cs-CZ" sz="2200"/>
              <a:t>Večer: prohlídka města</a:t>
            </a:r>
          </a:p>
          <a:p>
            <a:pPr lvl="0"/>
            <a:endParaRPr lang="cs-CZ" sz="220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61541" y="3919026"/>
            <a:ext cx="3102238" cy="1959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13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9825" y="653169"/>
            <a:ext cx="5218289" cy="391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66444" y="986291"/>
            <a:ext cx="3913712" cy="5218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76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6675" y="296863"/>
            <a:ext cx="7807325" cy="1063625"/>
          </a:xfrm>
        </p:spPr>
        <p:txBody>
          <a:bodyPr/>
          <a:lstStyle/>
          <a:p>
            <a:pPr lvl="0"/>
            <a:r>
              <a:rPr lang="cs-CZ"/>
              <a:t>4. Den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5863" y="1781175"/>
            <a:ext cx="7958137" cy="4397375"/>
          </a:xfrm>
        </p:spPr>
        <p:txBody>
          <a:bodyPr/>
          <a:lstStyle/>
          <a:p>
            <a:pPr lvl="0"/>
            <a:r>
              <a:rPr lang="cs-CZ" sz="2200"/>
              <a:t>Snídaně: 7.00 – 9.00</a:t>
            </a:r>
          </a:p>
          <a:p>
            <a:pPr lvl="0"/>
            <a:r>
              <a:rPr lang="cs-CZ" sz="2200"/>
              <a:t>9.00 výlet do Valle de Vinales</a:t>
            </a:r>
          </a:p>
          <a:p>
            <a:pPr lvl="0"/>
            <a:r>
              <a:rPr lang="cs-CZ" sz="2200"/>
              <a:t>Zastávka v Los Jasminez – vyhlídka</a:t>
            </a:r>
          </a:p>
          <a:p>
            <a:pPr lvl="0"/>
            <a:r>
              <a:rPr lang="cs-CZ" sz="2200"/>
              <a:t>Mogoty</a:t>
            </a:r>
          </a:p>
          <a:p>
            <a:pPr lvl="0"/>
            <a:r>
              <a:rPr lang="cs-CZ" sz="2200"/>
              <a:t>Mural de la Prehistoria </a:t>
            </a:r>
            <a:r>
              <a:rPr lang="cs-CZ" sz="2200">
                <a:solidFill>
                  <a:srgbClr val="FF0000"/>
                </a:solidFill>
              </a:rPr>
              <a:t>(1.CUC)</a:t>
            </a:r>
          </a:p>
          <a:p>
            <a:pPr lvl="0"/>
            <a:r>
              <a:rPr lang="cs-CZ" sz="2200"/>
              <a:t>Cueva del Indio </a:t>
            </a:r>
            <a:r>
              <a:rPr lang="cs-CZ" sz="2200">
                <a:solidFill>
                  <a:srgbClr val="FF0000"/>
                </a:solidFill>
              </a:rPr>
              <a:t>(1.CUC)</a:t>
            </a:r>
          </a:p>
          <a:p>
            <a:pPr lvl="0"/>
            <a:r>
              <a:rPr lang="cs-CZ" sz="2200"/>
              <a:t>Návrat do Pinar del Rio</a:t>
            </a:r>
          </a:p>
          <a:p>
            <a:pPr lvl="0"/>
            <a:r>
              <a:rPr lang="cs-CZ" sz="2200"/>
              <a:t>Večer: volno</a:t>
            </a:r>
          </a:p>
        </p:txBody>
      </p:sp>
    </p:spTree>
    <p:extLst>
      <p:ext uri="{BB962C8B-B14F-4D97-AF65-F5344CB8AC3E}">
        <p14:creationId xmlns:p14="http://schemas.microsoft.com/office/powerpoint/2010/main" val="76559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tupně šedé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</TotalTime>
  <Words>990</Words>
  <Application>Microsoft Office PowerPoint</Application>
  <PresentationFormat>Předvádění na obrazovce (4:3)</PresentationFormat>
  <Paragraphs>213</Paragraphs>
  <Slides>41</Slides>
  <Notes>40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Shluk</vt:lpstr>
      <vt:lpstr>Terénní praxe Kuba 2012</vt:lpstr>
      <vt:lpstr>    Terénní praxe Kuba 2012</vt:lpstr>
      <vt:lpstr> Seznam členů</vt:lpstr>
      <vt:lpstr>1.Den</vt:lpstr>
      <vt:lpstr>2. Den</vt:lpstr>
      <vt:lpstr>Prezentace aplikace PowerPoint</vt:lpstr>
      <vt:lpstr>3.Den</vt:lpstr>
      <vt:lpstr>Prezentace aplikace PowerPoint</vt:lpstr>
      <vt:lpstr>4. Den</vt:lpstr>
      <vt:lpstr>Prezentace aplikace PowerPoint</vt:lpstr>
      <vt:lpstr>5. Den</vt:lpstr>
      <vt:lpstr>Prezentace aplikace PowerPoint</vt:lpstr>
      <vt:lpstr>6. Den</vt:lpstr>
      <vt:lpstr>Prezentace aplikace PowerPoint</vt:lpstr>
      <vt:lpstr>7. Den</vt:lpstr>
      <vt:lpstr>8. Den</vt:lpstr>
      <vt:lpstr>9. Den</vt:lpstr>
      <vt:lpstr>10. Den</vt:lpstr>
      <vt:lpstr>11. Den</vt:lpstr>
      <vt:lpstr>12. Den</vt:lpstr>
      <vt:lpstr>Prezentace aplikace PowerPoint</vt:lpstr>
      <vt:lpstr>13. Den</vt:lpstr>
      <vt:lpstr>14. Den</vt:lpstr>
      <vt:lpstr>15. Den</vt:lpstr>
      <vt:lpstr>Prezentace aplikace PowerPoint</vt:lpstr>
      <vt:lpstr>16. Den</vt:lpstr>
      <vt:lpstr>17. Den</vt:lpstr>
      <vt:lpstr>18. Den</vt:lpstr>
      <vt:lpstr>19. Den</vt:lpstr>
      <vt:lpstr>20. Den</vt:lpstr>
      <vt:lpstr>21. Den</vt:lpstr>
      <vt:lpstr>22. Den</vt:lpstr>
      <vt:lpstr>23. Den</vt:lpstr>
      <vt:lpstr>Prezentace aplikace PowerPoint</vt:lpstr>
      <vt:lpstr>24. Den</vt:lpstr>
      <vt:lpstr>Prezentace aplikace PowerPoint</vt:lpstr>
      <vt:lpstr>25. Den – 26., 27. Den</vt:lpstr>
      <vt:lpstr>Prezentace aplikace PowerPoint</vt:lpstr>
      <vt:lpstr>28. Den</vt:lpstr>
      <vt:lpstr>29. Den</vt:lpstr>
      <vt:lpstr>30. Den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Terénní praxe Kuba 2012</dc:title>
  <dc:creator>Ivunka</dc:creator>
  <cp:lastModifiedBy>Ivunka</cp:lastModifiedBy>
  <cp:revision>2</cp:revision>
  <dcterms:created xsi:type="dcterms:W3CDTF">2012-02-27T20:58:11Z</dcterms:created>
  <dcterms:modified xsi:type="dcterms:W3CDTF">2012-02-27T21:04:46Z</dcterms:modified>
</cp:coreProperties>
</file>