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A2EB-4A9D-478A-B911-1A1124999E17}" type="datetimeFigureOut">
              <a:rPr lang="cs-CZ" smtClean="0"/>
              <a:t>15.2.2012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42E2-007B-419C-8FC5-CEC2ED243A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A2EB-4A9D-478A-B911-1A1124999E17}" type="datetimeFigureOut">
              <a:rPr lang="cs-CZ" smtClean="0"/>
              <a:t>15.2.2012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42E2-007B-419C-8FC5-CEC2ED243A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A2EB-4A9D-478A-B911-1A1124999E17}" type="datetimeFigureOut">
              <a:rPr lang="cs-CZ" smtClean="0"/>
              <a:t>15.2.2012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42E2-007B-419C-8FC5-CEC2ED243A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A2EB-4A9D-478A-B911-1A1124999E17}" type="datetimeFigureOut">
              <a:rPr lang="cs-CZ" smtClean="0"/>
              <a:t>15.2.2012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42E2-007B-419C-8FC5-CEC2ED243A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A2EB-4A9D-478A-B911-1A1124999E17}" type="datetimeFigureOut">
              <a:rPr lang="cs-CZ" smtClean="0"/>
              <a:t>15.2.2012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42E2-007B-419C-8FC5-CEC2ED243A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A2EB-4A9D-478A-B911-1A1124999E17}" type="datetimeFigureOut">
              <a:rPr lang="cs-CZ" smtClean="0"/>
              <a:t>15.2.2012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42E2-007B-419C-8FC5-CEC2ED243A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A2EB-4A9D-478A-B911-1A1124999E17}" type="datetimeFigureOut">
              <a:rPr lang="cs-CZ" smtClean="0"/>
              <a:t>15.2.2012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42E2-007B-419C-8FC5-CEC2ED243A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A2EB-4A9D-478A-B911-1A1124999E17}" type="datetimeFigureOut">
              <a:rPr lang="cs-CZ" smtClean="0"/>
              <a:t>15.2.2012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42E2-007B-419C-8FC5-CEC2ED243A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A2EB-4A9D-478A-B911-1A1124999E17}" type="datetimeFigureOut">
              <a:rPr lang="cs-CZ" smtClean="0"/>
              <a:t>15.2.2012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42E2-007B-419C-8FC5-CEC2ED243A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A2EB-4A9D-478A-B911-1A1124999E17}" type="datetimeFigureOut">
              <a:rPr lang="cs-CZ" smtClean="0"/>
              <a:t>15.2.2012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42E2-007B-419C-8FC5-CEC2ED243A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A2EB-4A9D-478A-B911-1A1124999E17}" type="datetimeFigureOut">
              <a:rPr lang="cs-CZ" smtClean="0"/>
              <a:t>15.2.2012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42E2-007B-419C-8FC5-CEC2ED243A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EA2EB-4A9D-478A-B911-1A1124999E17}" type="datetimeFigureOut">
              <a:rPr lang="cs-CZ" smtClean="0"/>
              <a:t>15.2.2012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942E2-007B-419C-8FC5-CEC2ED243A6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1%81%D0%BA%D1%83%D1%81%D1%81%D1%82%D0%B2%D0%BE%D0%B2%D0%B5%D0%B4%D0%B5%D0%BD%D0%B8%D0%B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0%D0%BB%D0%B5%D0%B1%D0%B0%D1%81%D1%82%D1%80" TargetMode="External"/><Relationship Id="rId5" Type="http://schemas.openxmlformats.org/officeDocument/2006/relationships/hyperlink" Target="http://ru.wikipedia.org/wiki/%D0%9B%D0%B5%D0%B2%D0%BA%D0%B0%D1%81" TargetMode="External"/><Relationship Id="rId4" Type="http://schemas.openxmlformats.org/officeDocument/2006/relationships/hyperlink" Target="http://ru.wikipedia.org/wiki/%D0%9B%D0%B8%D0%BF%D0%B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160240"/>
          </a:xfrm>
        </p:spPr>
        <p:txBody>
          <a:bodyPr/>
          <a:lstStyle/>
          <a:p>
            <a:r>
              <a:rPr lang="az-Cyrl-AZ" b="1" dirty="0"/>
              <a:t>Древнерусская</a:t>
            </a:r>
            <a:r>
              <a:rPr lang="az-Cyrl-AZ" dirty="0"/>
              <a:t> </a:t>
            </a:r>
            <a:r>
              <a:rPr lang="az-Cyrl-AZ" b="1" dirty="0"/>
              <a:t>живопись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3068960"/>
            <a:ext cx="7632848" cy="256984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К временам Киевской Руси относятся появление церковной живописи и зарождение особого отношения в русской культуре к иконе. Широкую панораму живописи той поры дают мозаичные и фресковые произведения Софийского собора в Киеве. Все они посвящены важнейшим библейским сюжетам и отображают своеобразное видение православного христианства русскими и византийскими мастерами.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fres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6000" y="410495"/>
            <a:ext cx="3756439" cy="4098625"/>
          </a:xfrm>
          <a:prstGeom prst="rect">
            <a:avLst/>
          </a:prstGeom>
        </p:spPr>
      </p:pic>
      <p:pic>
        <p:nvPicPr>
          <p:cNvPr id="3" name="Obrázek 2" descr="fresk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1" y="2852935"/>
            <a:ext cx="4702122" cy="36521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 anchor="t">
            <a:normAutofit fontScale="90000"/>
          </a:bodyPr>
          <a:lstStyle/>
          <a:p>
            <a:pPr algn="just"/>
            <a:r>
              <a:rPr lang="ru-RU" sz="2700" dirty="0" smtClean="0"/>
              <a:t>В 988 году Киевская Русь приняла христианство в его восточном византийском варианте.Вместе с религией Русь унаследовала от Византии и художественные традиции,одной из которых было украшение храмов росписями и иконами.</a:t>
            </a:r>
            <a:endParaRPr lang="cs-CZ" sz="2700" dirty="0"/>
          </a:p>
        </p:txBody>
      </p:sp>
      <p:pic>
        <p:nvPicPr>
          <p:cNvPr id="5" name="Zástupný symbol pro obsah 4" descr="ikona bogomater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60251" y="2349500"/>
            <a:ext cx="2832497" cy="3776663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348880"/>
            <a:ext cx="4038600" cy="377728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Искусствоведение"/>
              </a:rPr>
              <a:t>искусствоведении</a:t>
            </a:r>
            <a:r>
              <a:rPr lang="ru-RU" dirty="0" smtClean="0"/>
              <a:t> иконами обычно называются изображения, выполненные в рамках восточнохристианской традиции на твёрдой поверхности (преимущественно на </a:t>
            </a:r>
            <a:r>
              <a:rPr lang="ru-RU" dirty="0" smtClean="0">
                <a:hlinkClick r:id="rId4" tooltip="Липа"/>
              </a:rPr>
              <a:t>липовой</a:t>
            </a:r>
            <a:r>
              <a:rPr lang="ru-RU" dirty="0" smtClean="0"/>
              <a:t> доске, покрытой </a:t>
            </a:r>
            <a:r>
              <a:rPr lang="ru-RU" dirty="0" smtClean="0">
                <a:hlinkClick r:id="rId5" tooltip="Левкас"/>
              </a:rPr>
              <a:t>левкасом</a:t>
            </a:r>
            <a:r>
              <a:rPr lang="ru-RU" dirty="0" smtClean="0"/>
              <a:t>, то есть </a:t>
            </a:r>
            <a:r>
              <a:rPr lang="ru-RU" dirty="0" smtClean="0">
                <a:hlinkClick r:id="rId6" tooltip="Алебастр"/>
              </a:rPr>
              <a:t>алебастром</a:t>
            </a:r>
            <a:r>
              <a:rPr lang="ru-RU" dirty="0" smtClean="0"/>
              <a:t>, развёденным с жидким клеем) и снабженные специальными надписями и знаками.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Cyrl-AZ" dirty="0"/>
              <a:t>АНДРЕЙ </a:t>
            </a:r>
            <a:r>
              <a:rPr lang="az-Cyrl-AZ" dirty="0" smtClean="0"/>
              <a:t>РУБЛЕВ</a:t>
            </a:r>
            <a:r>
              <a:rPr lang="cs-CZ" dirty="0" smtClean="0"/>
              <a:t>-</a:t>
            </a:r>
            <a:r>
              <a:rPr lang="ru-RU" dirty="0"/>
              <a:t>наиболее известный и почитаемый мастер московской школы </a:t>
            </a:r>
            <a:r>
              <a:rPr lang="ru-RU" dirty="0" smtClean="0"/>
              <a:t>иконописи</a:t>
            </a:r>
            <a:r>
              <a:rPr lang="cs-CZ" dirty="0"/>
              <a:t>.</a:t>
            </a:r>
          </a:p>
        </p:txBody>
      </p:sp>
      <p:pic>
        <p:nvPicPr>
          <p:cNvPr id="5" name="Zástupný symbol pro obsah 4" descr="troica ruble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0885" y="273050"/>
            <a:ext cx="4700079" cy="5853113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Наиболее крупные работы Андрея Рублева – иконы, а также фрески в соборе Успения во Владимире (1408). В к. XIV — н. XV в. Рублев создал свой шедевр — икону “Троица” (находится в Государственной Третьяковской галерее, на сюжет "гостеприимство Авраама". Традиционный библейский сюжет он наполнил глубоким поэтическим и философским содержанием. Отойдя от традиционных канонов, поместил в центре композиции единственную чашу (символизирующую жертвенную смерть), а ее очертания повторил в контурах боковых ангелов. Центральный (символизирующий Христа) ангел занял место жертвы и выделен выразительным контрастом пятен темно-вишневого и голубого </a:t>
            </a:r>
            <a:r>
              <a:rPr lang="ru-RU" dirty="0" smtClean="0"/>
              <a:t>цветов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400" dirty="0" smtClean="0"/>
              <a:t>В церкви иконы помещали на стенах,столбах и алтарной преграде.В 14-15 веках низкая алтарная преграда превратилась в высокий иконостас,отделявший прихожан от алтаря.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100" dirty="0" smtClean="0"/>
              <a:t>Иконостас стал системий священнах образов,в которой иконы с изображением Христа,Богоматери,апостолов,святых и праздников располагались рядами в определенном порядке.Иконы часто украшали окладами из серебра,золота и драгоценных камней,которые могли закрывать икону почти целиком,оставляя видимыми только лики.</a:t>
            </a:r>
            <a:endParaRPr lang="cs-CZ" sz="2100" dirty="0"/>
          </a:p>
        </p:txBody>
      </p:sp>
      <p:pic>
        <p:nvPicPr>
          <p:cNvPr id="5" name="Zástupný symbol pro obsah 4" descr="ikonosta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16832"/>
            <a:ext cx="4172272" cy="356178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С конца 14 века Москва стала культурным центром русского государства.Здесь работали три великих мастера древнерусской живописи:Феофан Грек,Андрей Рублев и Дионисий</a:t>
            </a:r>
            <a:r>
              <a:rPr lang="ru-RU" sz="2800" dirty="0" smtClean="0"/>
              <a:t>.</a:t>
            </a:r>
            <a:endParaRPr lang="cs-CZ" sz="2800" dirty="0"/>
          </a:p>
        </p:txBody>
      </p:sp>
      <p:pic>
        <p:nvPicPr>
          <p:cNvPr id="5" name="Zástupný symbol pro obsah 4" descr="feofan gre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40309" y="1700213"/>
            <a:ext cx="3472381" cy="4425950"/>
          </a:xfrm>
        </p:spPr>
      </p:pic>
      <p:pic>
        <p:nvPicPr>
          <p:cNvPr id="6" name="Zástupný symbol pro obsah 5" descr="dionisij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5211" y="1700213"/>
            <a:ext cx="3404577" cy="44259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Cyrl-AZ" sz="2800" dirty="0" smtClean="0"/>
              <a:t>новые слова и выражения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икона</a:t>
            </a:r>
          </a:p>
          <a:p>
            <a:r>
              <a:rPr lang="ru-RU" dirty="0" smtClean="0"/>
              <a:t>иконопись</a:t>
            </a:r>
          </a:p>
          <a:p>
            <a:r>
              <a:rPr lang="ru-RU" dirty="0" smtClean="0"/>
              <a:t>иконописец</a:t>
            </a:r>
          </a:p>
          <a:p>
            <a:r>
              <a:rPr lang="ru-RU" dirty="0" smtClean="0"/>
              <a:t>иконостас</a:t>
            </a:r>
          </a:p>
          <a:p>
            <a:r>
              <a:rPr lang="ru-RU" dirty="0" smtClean="0"/>
              <a:t>живопись</a:t>
            </a:r>
          </a:p>
          <a:p>
            <a:r>
              <a:rPr lang="ru-RU" dirty="0" smtClean="0"/>
              <a:t>живописец</a:t>
            </a:r>
          </a:p>
          <a:p>
            <a:r>
              <a:rPr lang="ru-RU" dirty="0" smtClean="0"/>
              <a:t>искусство</a:t>
            </a:r>
          </a:p>
          <a:p>
            <a:r>
              <a:rPr lang="ru-RU" dirty="0" smtClean="0"/>
              <a:t>мозаика</a:t>
            </a:r>
          </a:p>
          <a:p>
            <a:r>
              <a:rPr lang="ru-RU" dirty="0" smtClean="0"/>
              <a:t>фреска</a:t>
            </a:r>
          </a:p>
          <a:p>
            <a:r>
              <a:rPr lang="ru-RU" dirty="0" smtClean="0"/>
              <a:t>миниатюра</a:t>
            </a:r>
          </a:p>
          <a:p>
            <a:r>
              <a:rPr lang="ru-RU" dirty="0" smtClean="0"/>
              <a:t>лубок</a:t>
            </a:r>
          </a:p>
          <a:p>
            <a:r>
              <a:rPr lang="ru-RU" smtClean="0"/>
              <a:t>роспись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333</Words>
  <Application>Microsoft Office PowerPoint</Application>
  <PresentationFormat>Předvádění na obrazovce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Древнерусская живопись</vt:lpstr>
      <vt:lpstr>Snímek 2</vt:lpstr>
      <vt:lpstr>В 988 году Киевская Русь приняла христианство в его восточном византийском варианте.Вместе с религией Русь унаследовала от Византии и художественные традиции,одной из которых было украшение храмов росписями и иконами.</vt:lpstr>
      <vt:lpstr>АНДРЕЙ РУБЛЕВ-наиболее известный и почитаемый мастер московской школы иконописи.</vt:lpstr>
      <vt:lpstr>В церкви иконы помещали на стенах,столбах и алтарной преграде.В 14-15 веках низкая алтарная преграда превратилась в высокий иконостас,отделявший прихожан от алтаря.</vt:lpstr>
      <vt:lpstr>С конца 14 века Москва стала культурным центром русского государства.Здесь работали три великих мастера древнерусской живописи:Феофан Грек,Андрей Рублев и Дионисий.</vt:lpstr>
      <vt:lpstr>новые слова и выражения</vt:lpstr>
    </vt:vector>
  </TitlesOfParts>
  <Company>Pedagogicka fakulta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Древнерусская живопись</dc:title>
  <dc:creator>Naumová</dc:creator>
  <cp:lastModifiedBy>Naumová</cp:lastModifiedBy>
  <cp:revision>7</cp:revision>
  <dcterms:created xsi:type="dcterms:W3CDTF">2012-02-15T12:12:33Z</dcterms:created>
  <dcterms:modified xsi:type="dcterms:W3CDTF">2012-02-15T13:15:04Z</dcterms:modified>
</cp:coreProperties>
</file>