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5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00B3B44-934B-4511-98D5-5331E41AB2E3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D794A9-5798-431B-A00C-32DC7019C4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908720"/>
            <a:ext cx="7772400" cy="2262113"/>
          </a:xfrm>
        </p:spPr>
        <p:txBody>
          <a:bodyPr/>
          <a:lstStyle/>
          <a:p>
            <a:r>
              <a:rPr lang="ru-RU" b="1" u="sng" dirty="0"/>
              <a:t>Поехали 3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64088" y="4869160"/>
            <a:ext cx="3560440" cy="1752600"/>
          </a:xfrm>
        </p:spPr>
        <p:txBody>
          <a:bodyPr/>
          <a:lstStyle/>
          <a:p>
            <a:r>
              <a:rPr lang="cs-CZ" b="1" dirty="0"/>
              <a:t>Eva Janáková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7924800" y="274638"/>
            <a:ext cx="103584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 lvl="0"/>
            <a:r>
              <a:rPr lang="ru-RU" b="1" dirty="0" smtClean="0"/>
              <a:t>Авторы: </a:t>
            </a:r>
            <a:r>
              <a:rPr lang="en-US" dirty="0" smtClean="0"/>
              <a:t>H</a:t>
            </a:r>
            <a:r>
              <a:rPr lang="ru-RU" dirty="0" smtClean="0"/>
              <a:t>. </a:t>
            </a:r>
            <a:r>
              <a:rPr lang="cs-CZ" dirty="0" err="1" smtClean="0"/>
              <a:t>Žofková</a:t>
            </a:r>
            <a:r>
              <a:rPr lang="cs-CZ" dirty="0" smtClean="0"/>
              <a:t>, K. </a:t>
            </a:r>
            <a:r>
              <a:rPr lang="cs-CZ" dirty="0" err="1" smtClean="0"/>
              <a:t>Eibenová</a:t>
            </a:r>
            <a:r>
              <a:rPr lang="cs-CZ" dirty="0" smtClean="0"/>
              <a:t>, Z. </a:t>
            </a:r>
            <a:r>
              <a:rPr lang="cs-CZ" dirty="0" err="1" smtClean="0"/>
              <a:t>Liptáková</a:t>
            </a:r>
            <a:r>
              <a:rPr lang="cs-CZ" dirty="0" smtClean="0"/>
              <a:t>, J. </a:t>
            </a:r>
            <a:r>
              <a:rPr lang="cs-CZ" dirty="0" err="1" smtClean="0"/>
              <a:t>Šarocha</a:t>
            </a: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r>
              <a:rPr lang="ru-RU" dirty="0" smtClean="0"/>
              <a:t>Илюстратор </a:t>
            </a:r>
            <a:r>
              <a:rPr lang="cs-CZ" dirty="0" smtClean="0"/>
              <a:t>Lucie Lomová –</a:t>
            </a:r>
            <a:r>
              <a:rPr lang="ru-RU" dirty="0" smtClean="0"/>
              <a:t> цветные картинки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0"/>
            <a:r>
              <a:rPr lang="ru-RU" dirty="0" smtClean="0"/>
              <a:t>учебник Поехали 3</a:t>
            </a:r>
            <a:endParaRPr lang="cs-CZ" dirty="0" smtClean="0"/>
          </a:p>
          <a:p>
            <a:pPr lvl="0"/>
            <a:r>
              <a:rPr lang="ru-RU" dirty="0" smtClean="0"/>
              <a:t>рабочая тетрадь к учебнику Поехали 3</a:t>
            </a:r>
            <a:endParaRPr lang="cs-CZ" dirty="0" smtClean="0"/>
          </a:p>
          <a:p>
            <a:pPr lvl="0"/>
            <a:r>
              <a:rPr lang="ru-RU" dirty="0" smtClean="0"/>
              <a:t>методическое пособие к учебнику Поехали 3</a:t>
            </a:r>
            <a:endParaRPr lang="cs-CZ" dirty="0" smtClean="0"/>
          </a:p>
          <a:p>
            <a:pPr lvl="0"/>
            <a:r>
              <a:rPr lang="ru-RU" dirty="0" smtClean="0"/>
              <a:t>Поехали 3 компакт -диска и кассета</a:t>
            </a:r>
            <a:endParaRPr lang="cs-CZ" dirty="0" smtClean="0"/>
          </a:p>
          <a:p>
            <a:pPr lvl="0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7924799" y="274638"/>
            <a:ext cx="45719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для основных школ и многолетних гимназий</a:t>
            </a:r>
            <a:r>
              <a:rPr lang="cs-CZ" dirty="0" smtClean="0"/>
              <a:t> (</a:t>
            </a:r>
            <a:r>
              <a:rPr lang="ru-RU" dirty="0" smtClean="0"/>
              <a:t>от 3-ого класса основной школы</a:t>
            </a:r>
            <a:r>
              <a:rPr lang="cs-CZ" dirty="0" smtClean="0"/>
              <a:t>)</a:t>
            </a:r>
          </a:p>
          <a:p>
            <a:r>
              <a:rPr lang="ru-RU" dirty="0" smtClean="0"/>
              <a:t>принципы сообщения и развитие компетенций общения </a:t>
            </a:r>
            <a:endParaRPr lang="cs-CZ" dirty="0" smtClean="0"/>
          </a:p>
          <a:p>
            <a:r>
              <a:rPr lang="ru-RU" dirty="0" smtClean="0"/>
              <a:t>как соединить учебный материал с творческой деятельностью к развитии критической мысли при чтении и писании</a:t>
            </a:r>
            <a:endParaRPr lang="cs-CZ" dirty="0" smtClean="0"/>
          </a:p>
          <a:p>
            <a:r>
              <a:rPr lang="ru-RU" dirty="0"/>
              <a:t>б</a:t>
            </a:r>
            <a:r>
              <a:rPr lang="ru-RU" dirty="0" smtClean="0"/>
              <a:t>ольшое количество разных типов заданий</a:t>
            </a:r>
            <a:r>
              <a:rPr lang="cs-CZ" dirty="0" smtClean="0"/>
              <a:t>-</a:t>
            </a:r>
            <a:r>
              <a:rPr lang="ru-RU" dirty="0" smtClean="0"/>
              <a:t>индивидуальный подход не только к одаренным ученикам, но и к ученикам с ограничеными возможностями образования</a:t>
            </a:r>
            <a:endParaRPr lang="cs-CZ" dirty="0" smtClean="0"/>
          </a:p>
          <a:p>
            <a:r>
              <a:rPr lang="ru-RU" dirty="0" smtClean="0"/>
              <a:t>игра, ритм и движение</a:t>
            </a:r>
            <a:r>
              <a:rPr lang="cs-CZ" dirty="0" smtClean="0"/>
              <a:t> - </a:t>
            </a:r>
            <a:r>
              <a:rPr lang="ru-RU" dirty="0" smtClean="0"/>
              <a:t>соединяет музыку, изобразительное и театральное исскуство</a:t>
            </a:r>
            <a:endParaRPr lang="cs-CZ" dirty="0" smtClean="0"/>
          </a:p>
          <a:p>
            <a:r>
              <a:rPr lang="ru-RU" dirty="0" smtClean="0"/>
              <a:t>мотивация учеников</a:t>
            </a:r>
            <a:endParaRPr lang="cs-CZ" dirty="0" smtClean="0"/>
          </a:p>
          <a:p>
            <a:r>
              <a:rPr lang="ru-RU" dirty="0" smtClean="0"/>
              <a:t>игры, скороговорки, песенки, сказки, разнообразность упражнений, юмор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79080" y="274638"/>
            <a:ext cx="45719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ru-RU" b="1" dirty="0" smtClean="0"/>
              <a:t>7 уроков</a:t>
            </a:r>
          </a:p>
          <a:p>
            <a:r>
              <a:rPr lang="ru-RU" dirty="0" smtClean="0"/>
              <a:t>2 необыкновеных желания </a:t>
            </a:r>
          </a:p>
          <a:p>
            <a:r>
              <a:rPr lang="ru-RU" dirty="0" smtClean="0"/>
              <a:t>желание в третьем уроке: </a:t>
            </a:r>
            <a:r>
              <a:rPr lang="ru-RU" i="1" dirty="0" smtClean="0"/>
              <a:t>Можно найти одно слово обозначающее всё? Мне когда-то идёт голова кругом от слов</a:t>
            </a:r>
            <a:r>
              <a:rPr lang="ru-RU" dirty="0" smtClean="0"/>
              <a:t> - слово идти</a:t>
            </a:r>
          </a:p>
          <a:p>
            <a:r>
              <a:rPr lang="ru-RU" dirty="0" smtClean="0"/>
              <a:t>желание в седьмом уроке: </a:t>
            </a:r>
            <a:r>
              <a:rPr lang="ru-RU" i="1" dirty="0" smtClean="0"/>
              <a:t>Существует урок, в котором бы не было грамматики? Может быть журнал - </a:t>
            </a:r>
            <a:r>
              <a:rPr lang="ru-RU" dirty="0" smtClean="0"/>
              <a:t>выгладит как журнал, не содержает никаких правил, только  развлекательные статьи, игры, тесты, шутки и т.п. </a:t>
            </a:r>
          </a:p>
          <a:p>
            <a:r>
              <a:rPr lang="ru-RU" dirty="0" smtClean="0"/>
              <a:t>задание не приказывает ученику - в приятной форме</a:t>
            </a:r>
          </a:p>
          <a:p>
            <a:r>
              <a:rPr lang="ru-RU" dirty="0" smtClean="0"/>
              <a:t>грамматика обозначена жёлтым цветом</a:t>
            </a:r>
            <a:endParaRPr lang="cs-CZ" dirty="0" smtClean="0"/>
          </a:p>
          <a:p>
            <a:endParaRPr lang="cs-CZ" dirty="0" smtClean="0"/>
          </a:p>
          <a:p>
            <a:endParaRPr lang="ru-RU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H="1">
            <a:off x="8532440" y="274638"/>
            <a:ext cx="72008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Минипесенник</a:t>
            </a:r>
            <a:r>
              <a:rPr lang="ru-RU" dirty="0" smtClean="0"/>
              <a:t> - 6 песенок</a:t>
            </a:r>
            <a:endParaRPr lang="ru-RU" b="1" dirty="0" smtClean="0"/>
          </a:p>
          <a:p>
            <a:r>
              <a:rPr lang="ru-RU" b="1" dirty="0" smtClean="0"/>
              <a:t>Обзор русской грамматики</a:t>
            </a:r>
            <a:endParaRPr lang="cs-CZ" dirty="0" smtClean="0"/>
          </a:p>
          <a:p>
            <a:r>
              <a:rPr lang="ru-RU" b="1" dirty="0" smtClean="0"/>
              <a:t>Русско-чешский словарь основного словарного запаса</a:t>
            </a:r>
            <a:endParaRPr lang="cs-CZ" dirty="0" smtClean="0"/>
          </a:p>
          <a:p>
            <a:r>
              <a:rPr lang="ru-RU" b="1" dirty="0" smtClean="0"/>
              <a:t>Чешско-русский словарь основного словарного запаса</a:t>
            </a:r>
          </a:p>
          <a:p>
            <a:endParaRPr lang="ru-RU" b="1" dirty="0" smtClean="0"/>
          </a:p>
          <a:p>
            <a:r>
              <a:rPr lang="ru-RU" dirty="0" smtClean="0"/>
              <a:t>Методическое пособие - допольнителный материал в виде игр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79080" y="274638"/>
            <a:ext cx="45719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Literatura: </a:t>
            </a:r>
          </a:p>
          <a:p>
            <a:r>
              <a:rPr lang="cs-CZ" dirty="0" smtClean="0"/>
              <a:t>ŽOFKOVÁ, H. – EIBENOVÁ, K. – LIPTÁKOVÁ, Z. – ŠAROCH, J. </a:t>
            </a:r>
            <a:r>
              <a:rPr lang="ru-RU" i="1" dirty="0" smtClean="0"/>
              <a:t>Поехали 3, </a:t>
            </a:r>
            <a:r>
              <a:rPr lang="cs-CZ" dirty="0" smtClean="0"/>
              <a:t>Úvaly, 2005, vydala ALBRA, 154 s., ISBN 80-7361-007-8</a:t>
            </a:r>
          </a:p>
          <a:p>
            <a:endParaRPr lang="cs-CZ" dirty="0" smtClean="0"/>
          </a:p>
          <a:p>
            <a:r>
              <a:rPr lang="cs-CZ" dirty="0" smtClean="0"/>
              <a:t>NEDOMOVÁ, Z. – VLHOVÁ, K. </a:t>
            </a:r>
            <a:r>
              <a:rPr lang="cs-CZ" i="1" dirty="0" smtClean="0"/>
              <a:t>Metodika výuky ruského jazyka na 2. stupni základních škol a středních školách z pohledu pedagogické praxe – náměty pro začínající učitele, </a:t>
            </a:r>
            <a:r>
              <a:rPr lang="cs-CZ" dirty="0" smtClean="0"/>
              <a:t>Ostrava, 2009, Ostravská univerzita v Ostravě, ISBN 978-80-7368-890-5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</TotalTime>
  <Words>295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Поехали 3 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Поехали 3</dc:title>
  <dc:creator>Aspire</dc:creator>
  <cp:lastModifiedBy>Aspire</cp:lastModifiedBy>
  <cp:revision>10</cp:revision>
  <dcterms:created xsi:type="dcterms:W3CDTF">2012-04-20T07:30:55Z</dcterms:created>
  <dcterms:modified xsi:type="dcterms:W3CDTF">2012-04-23T13:24:26Z</dcterms:modified>
</cp:coreProperties>
</file>