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9" r:id="rId4"/>
    <p:sldId id="258" r:id="rId5"/>
    <p:sldId id="260" r:id="rId6"/>
    <p:sldId id="262" r:id="rId7"/>
    <p:sldId id="264" r:id="rId8"/>
    <p:sldId id="265" r:id="rId9"/>
    <p:sldId id="263" r:id="rId10"/>
    <p:sldId id="267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3FEDD7-1C1F-43D4-BA95-CE67A98E6F9C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78AEA917-96D2-4523-A671-EDB7DB85F05E}">
      <dgm:prSet phldrT="[Text]"/>
      <dgm:spPr/>
      <dgm:t>
        <a:bodyPr/>
        <a:lstStyle/>
        <a:p>
          <a:r>
            <a:rPr lang="cs-CZ" dirty="0" smtClean="0"/>
            <a:t>Sociální vlivy</a:t>
          </a:r>
          <a:endParaRPr lang="cs-CZ" dirty="0"/>
        </a:p>
      </dgm:t>
    </dgm:pt>
    <dgm:pt modelId="{218EB5F5-E8F3-4710-A3B1-4F294D9204F8}" type="parTrans" cxnId="{507413EB-B3A4-446E-8D92-1658FF3A77E6}">
      <dgm:prSet/>
      <dgm:spPr/>
      <dgm:t>
        <a:bodyPr/>
        <a:lstStyle/>
        <a:p>
          <a:endParaRPr lang="cs-CZ"/>
        </a:p>
      </dgm:t>
    </dgm:pt>
    <dgm:pt modelId="{42628997-87F9-45D2-A907-DA2140D58EA4}" type="sibTrans" cxnId="{507413EB-B3A4-446E-8D92-1658FF3A77E6}">
      <dgm:prSet/>
      <dgm:spPr/>
      <dgm:t>
        <a:bodyPr/>
        <a:lstStyle/>
        <a:p>
          <a:endParaRPr lang="cs-CZ"/>
        </a:p>
      </dgm:t>
    </dgm:pt>
    <dgm:pt modelId="{89345EDC-7265-4661-8EE8-7C679CF490D8}">
      <dgm:prSet phldrT="[Text]"/>
      <dgm:spPr/>
      <dgm:t>
        <a:bodyPr/>
        <a:lstStyle/>
        <a:p>
          <a:r>
            <a:rPr lang="cs-CZ" dirty="0" smtClean="0"/>
            <a:t>Osobnostní faktory</a:t>
          </a:r>
          <a:endParaRPr lang="cs-CZ" dirty="0"/>
        </a:p>
      </dgm:t>
    </dgm:pt>
    <dgm:pt modelId="{85BD511D-03AB-482D-9127-D4723C19BFF9}" type="parTrans" cxnId="{787D1D3E-830B-4111-A7C2-66586FB5D904}">
      <dgm:prSet/>
      <dgm:spPr/>
      <dgm:t>
        <a:bodyPr/>
        <a:lstStyle/>
        <a:p>
          <a:endParaRPr lang="cs-CZ"/>
        </a:p>
      </dgm:t>
    </dgm:pt>
    <dgm:pt modelId="{E8E5BAAB-1A00-4BB5-8FCE-B42B1CC59F59}" type="sibTrans" cxnId="{787D1D3E-830B-4111-A7C2-66586FB5D904}">
      <dgm:prSet/>
      <dgm:spPr/>
      <dgm:t>
        <a:bodyPr/>
        <a:lstStyle/>
        <a:p>
          <a:endParaRPr lang="cs-CZ"/>
        </a:p>
      </dgm:t>
    </dgm:pt>
    <dgm:pt modelId="{385C3C0B-08BA-4284-893E-89459A9BBC91}">
      <dgm:prSet phldrT="[Text]"/>
      <dgm:spPr/>
      <dgm:t>
        <a:bodyPr/>
        <a:lstStyle/>
        <a:p>
          <a:r>
            <a:rPr lang="cs-CZ" dirty="0" smtClean="0"/>
            <a:t>Zkušenost s chováním</a:t>
          </a:r>
          <a:endParaRPr lang="cs-CZ" dirty="0"/>
        </a:p>
      </dgm:t>
    </dgm:pt>
    <dgm:pt modelId="{17038BCA-409D-4179-A8C1-F47D0FCA6E2F}" type="parTrans" cxnId="{9D4494E2-4902-4F66-B748-B4D83F445AD3}">
      <dgm:prSet/>
      <dgm:spPr/>
      <dgm:t>
        <a:bodyPr/>
        <a:lstStyle/>
        <a:p>
          <a:endParaRPr lang="cs-CZ"/>
        </a:p>
      </dgm:t>
    </dgm:pt>
    <dgm:pt modelId="{969DF49F-3D08-4B99-9103-B58B4DC5DCE7}" type="sibTrans" cxnId="{9D4494E2-4902-4F66-B748-B4D83F445AD3}">
      <dgm:prSet/>
      <dgm:spPr/>
      <dgm:t>
        <a:bodyPr/>
        <a:lstStyle/>
        <a:p>
          <a:endParaRPr lang="cs-CZ"/>
        </a:p>
      </dgm:t>
    </dgm:pt>
    <dgm:pt modelId="{88DFFD20-C9DC-4B0B-A616-CF8C1ABBC876}" type="pres">
      <dgm:prSet presAssocID="{253FEDD7-1C1F-43D4-BA95-CE67A98E6F9C}" presName="compositeShape" presStyleCnt="0">
        <dgm:presLayoutVars>
          <dgm:chMax val="7"/>
          <dgm:dir/>
          <dgm:resizeHandles val="exact"/>
        </dgm:presLayoutVars>
      </dgm:prSet>
      <dgm:spPr/>
    </dgm:pt>
    <dgm:pt modelId="{7E45A5D3-0B1E-4424-8053-C32C1D99983B}" type="pres">
      <dgm:prSet presAssocID="{253FEDD7-1C1F-43D4-BA95-CE67A98E6F9C}" presName="wedge1" presStyleLbl="node1" presStyleIdx="0" presStyleCnt="3" custLinFactNeighborX="-1303" custLinFactNeighborY="-50"/>
      <dgm:spPr/>
      <dgm:t>
        <a:bodyPr/>
        <a:lstStyle/>
        <a:p>
          <a:endParaRPr lang="cs-CZ"/>
        </a:p>
      </dgm:t>
    </dgm:pt>
    <dgm:pt modelId="{AF5A3E5F-526F-4404-89C5-D655B5AD5076}" type="pres">
      <dgm:prSet presAssocID="{253FEDD7-1C1F-43D4-BA95-CE67A98E6F9C}" presName="dummy1a" presStyleCnt="0"/>
      <dgm:spPr/>
    </dgm:pt>
    <dgm:pt modelId="{167F8DEC-8372-483B-B6EA-2AA22D24D16A}" type="pres">
      <dgm:prSet presAssocID="{253FEDD7-1C1F-43D4-BA95-CE67A98E6F9C}" presName="dummy1b" presStyleCnt="0"/>
      <dgm:spPr/>
    </dgm:pt>
    <dgm:pt modelId="{FA41E583-7805-4CA8-8871-C60A3F418387}" type="pres">
      <dgm:prSet presAssocID="{253FEDD7-1C1F-43D4-BA95-CE67A98E6F9C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73BE737-1F93-452D-BBE4-470EA5071F50}" type="pres">
      <dgm:prSet presAssocID="{253FEDD7-1C1F-43D4-BA95-CE67A98E6F9C}" presName="wedge2" presStyleLbl="node1" presStyleIdx="1" presStyleCnt="3"/>
      <dgm:spPr/>
      <dgm:t>
        <a:bodyPr/>
        <a:lstStyle/>
        <a:p>
          <a:endParaRPr lang="cs-CZ"/>
        </a:p>
      </dgm:t>
    </dgm:pt>
    <dgm:pt modelId="{962F8151-B342-44FC-88AA-F16BDAD67B12}" type="pres">
      <dgm:prSet presAssocID="{253FEDD7-1C1F-43D4-BA95-CE67A98E6F9C}" presName="dummy2a" presStyleCnt="0"/>
      <dgm:spPr/>
    </dgm:pt>
    <dgm:pt modelId="{A073508D-4BBD-451B-B919-8FBB109AE1EF}" type="pres">
      <dgm:prSet presAssocID="{253FEDD7-1C1F-43D4-BA95-CE67A98E6F9C}" presName="dummy2b" presStyleCnt="0"/>
      <dgm:spPr/>
    </dgm:pt>
    <dgm:pt modelId="{E42F2E26-7FF9-4B91-BEF2-FD97FBD389CF}" type="pres">
      <dgm:prSet presAssocID="{253FEDD7-1C1F-43D4-BA95-CE67A98E6F9C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DA19591-8EF3-40E2-9EB8-C05A8C351D37}" type="pres">
      <dgm:prSet presAssocID="{253FEDD7-1C1F-43D4-BA95-CE67A98E6F9C}" presName="wedge3" presStyleLbl="node1" presStyleIdx="2" presStyleCnt="3"/>
      <dgm:spPr/>
      <dgm:t>
        <a:bodyPr/>
        <a:lstStyle/>
        <a:p>
          <a:endParaRPr lang="cs-CZ"/>
        </a:p>
      </dgm:t>
    </dgm:pt>
    <dgm:pt modelId="{2A527767-0BA7-4381-AB5C-712A25CCFACE}" type="pres">
      <dgm:prSet presAssocID="{253FEDD7-1C1F-43D4-BA95-CE67A98E6F9C}" presName="dummy3a" presStyleCnt="0"/>
      <dgm:spPr/>
    </dgm:pt>
    <dgm:pt modelId="{8B1D889D-F620-4C5D-9099-4638ECB74809}" type="pres">
      <dgm:prSet presAssocID="{253FEDD7-1C1F-43D4-BA95-CE67A98E6F9C}" presName="dummy3b" presStyleCnt="0"/>
      <dgm:spPr/>
    </dgm:pt>
    <dgm:pt modelId="{B251E360-BA38-477F-B0CA-41C109E3DD77}" type="pres">
      <dgm:prSet presAssocID="{253FEDD7-1C1F-43D4-BA95-CE67A98E6F9C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C9B5CDF-3588-4537-9B99-647A64EDBD30}" type="pres">
      <dgm:prSet presAssocID="{42628997-87F9-45D2-A907-DA2140D58EA4}" presName="arrowWedge1" presStyleLbl="fgSibTrans2D1" presStyleIdx="0" presStyleCnt="3"/>
      <dgm:spPr/>
    </dgm:pt>
    <dgm:pt modelId="{104527F8-ABB4-427B-9E35-0A6D03B96FFD}" type="pres">
      <dgm:prSet presAssocID="{E8E5BAAB-1A00-4BB5-8FCE-B42B1CC59F59}" presName="arrowWedge2" presStyleLbl="fgSibTrans2D1" presStyleIdx="1" presStyleCnt="3"/>
      <dgm:spPr/>
    </dgm:pt>
    <dgm:pt modelId="{34375C93-5352-43F1-8694-2925B96E7335}" type="pres">
      <dgm:prSet presAssocID="{969DF49F-3D08-4B99-9103-B58B4DC5DCE7}" presName="arrowWedge3" presStyleLbl="fgSibTrans2D1" presStyleIdx="2" presStyleCnt="3"/>
      <dgm:spPr/>
    </dgm:pt>
  </dgm:ptLst>
  <dgm:cxnLst>
    <dgm:cxn modelId="{46749230-5B31-4029-B5A6-1CAB641B4E86}" type="presOf" srcId="{253FEDD7-1C1F-43D4-BA95-CE67A98E6F9C}" destId="{88DFFD20-C9DC-4B0B-A616-CF8C1ABBC876}" srcOrd="0" destOrd="0" presId="urn:microsoft.com/office/officeart/2005/8/layout/cycle8"/>
    <dgm:cxn modelId="{4EB5F636-821E-4FA1-8D27-05378210F355}" type="presOf" srcId="{89345EDC-7265-4661-8EE8-7C679CF490D8}" destId="{B73BE737-1F93-452D-BBE4-470EA5071F50}" srcOrd="0" destOrd="0" presId="urn:microsoft.com/office/officeart/2005/8/layout/cycle8"/>
    <dgm:cxn modelId="{33263B7F-0170-4CC9-8186-BAC409C19761}" type="presOf" srcId="{385C3C0B-08BA-4284-893E-89459A9BBC91}" destId="{B251E360-BA38-477F-B0CA-41C109E3DD77}" srcOrd="1" destOrd="0" presId="urn:microsoft.com/office/officeart/2005/8/layout/cycle8"/>
    <dgm:cxn modelId="{34ED7DF8-8001-4B89-93A3-E73387E3173B}" type="presOf" srcId="{385C3C0B-08BA-4284-893E-89459A9BBC91}" destId="{3DA19591-8EF3-40E2-9EB8-C05A8C351D37}" srcOrd="0" destOrd="0" presId="urn:microsoft.com/office/officeart/2005/8/layout/cycle8"/>
    <dgm:cxn modelId="{98C32408-6C61-41C0-B7A2-8051F67FD63D}" type="presOf" srcId="{78AEA917-96D2-4523-A671-EDB7DB85F05E}" destId="{7E45A5D3-0B1E-4424-8053-C32C1D99983B}" srcOrd="0" destOrd="0" presId="urn:microsoft.com/office/officeart/2005/8/layout/cycle8"/>
    <dgm:cxn modelId="{9518796C-6131-49C8-A869-5B4B1FAD18BB}" type="presOf" srcId="{89345EDC-7265-4661-8EE8-7C679CF490D8}" destId="{E42F2E26-7FF9-4B91-BEF2-FD97FBD389CF}" srcOrd="1" destOrd="0" presId="urn:microsoft.com/office/officeart/2005/8/layout/cycle8"/>
    <dgm:cxn modelId="{787D1D3E-830B-4111-A7C2-66586FB5D904}" srcId="{253FEDD7-1C1F-43D4-BA95-CE67A98E6F9C}" destId="{89345EDC-7265-4661-8EE8-7C679CF490D8}" srcOrd="1" destOrd="0" parTransId="{85BD511D-03AB-482D-9127-D4723C19BFF9}" sibTransId="{E8E5BAAB-1A00-4BB5-8FCE-B42B1CC59F59}"/>
    <dgm:cxn modelId="{507413EB-B3A4-446E-8D92-1658FF3A77E6}" srcId="{253FEDD7-1C1F-43D4-BA95-CE67A98E6F9C}" destId="{78AEA917-96D2-4523-A671-EDB7DB85F05E}" srcOrd="0" destOrd="0" parTransId="{218EB5F5-E8F3-4710-A3B1-4F294D9204F8}" sibTransId="{42628997-87F9-45D2-A907-DA2140D58EA4}"/>
    <dgm:cxn modelId="{9D4494E2-4902-4F66-B748-B4D83F445AD3}" srcId="{253FEDD7-1C1F-43D4-BA95-CE67A98E6F9C}" destId="{385C3C0B-08BA-4284-893E-89459A9BBC91}" srcOrd="2" destOrd="0" parTransId="{17038BCA-409D-4179-A8C1-F47D0FCA6E2F}" sibTransId="{969DF49F-3D08-4B99-9103-B58B4DC5DCE7}"/>
    <dgm:cxn modelId="{0D4BCDF5-E978-4D04-A540-C75B09BF4CC4}" type="presOf" srcId="{78AEA917-96D2-4523-A671-EDB7DB85F05E}" destId="{FA41E583-7805-4CA8-8871-C60A3F418387}" srcOrd="1" destOrd="0" presId="urn:microsoft.com/office/officeart/2005/8/layout/cycle8"/>
    <dgm:cxn modelId="{EE59173D-5F7C-47C2-9EFF-C40BAA33A06F}" type="presParOf" srcId="{88DFFD20-C9DC-4B0B-A616-CF8C1ABBC876}" destId="{7E45A5D3-0B1E-4424-8053-C32C1D99983B}" srcOrd="0" destOrd="0" presId="urn:microsoft.com/office/officeart/2005/8/layout/cycle8"/>
    <dgm:cxn modelId="{83FC2484-6C5B-45CA-8641-BB2E2A868516}" type="presParOf" srcId="{88DFFD20-C9DC-4B0B-A616-CF8C1ABBC876}" destId="{AF5A3E5F-526F-4404-89C5-D655B5AD5076}" srcOrd="1" destOrd="0" presId="urn:microsoft.com/office/officeart/2005/8/layout/cycle8"/>
    <dgm:cxn modelId="{9210918D-2B68-4DC2-9558-E64CB5189BF3}" type="presParOf" srcId="{88DFFD20-C9DC-4B0B-A616-CF8C1ABBC876}" destId="{167F8DEC-8372-483B-B6EA-2AA22D24D16A}" srcOrd="2" destOrd="0" presId="urn:microsoft.com/office/officeart/2005/8/layout/cycle8"/>
    <dgm:cxn modelId="{804179F2-9570-42EC-AA50-5E6A0FAD61FB}" type="presParOf" srcId="{88DFFD20-C9DC-4B0B-A616-CF8C1ABBC876}" destId="{FA41E583-7805-4CA8-8871-C60A3F418387}" srcOrd="3" destOrd="0" presId="urn:microsoft.com/office/officeart/2005/8/layout/cycle8"/>
    <dgm:cxn modelId="{BA418440-7C7F-40CA-A3B4-C9C68B900931}" type="presParOf" srcId="{88DFFD20-C9DC-4B0B-A616-CF8C1ABBC876}" destId="{B73BE737-1F93-452D-BBE4-470EA5071F50}" srcOrd="4" destOrd="0" presId="urn:microsoft.com/office/officeart/2005/8/layout/cycle8"/>
    <dgm:cxn modelId="{BC3A6BC1-CC97-4FF4-BDCD-A5870B883490}" type="presParOf" srcId="{88DFFD20-C9DC-4B0B-A616-CF8C1ABBC876}" destId="{962F8151-B342-44FC-88AA-F16BDAD67B12}" srcOrd="5" destOrd="0" presId="urn:microsoft.com/office/officeart/2005/8/layout/cycle8"/>
    <dgm:cxn modelId="{3FA244DD-B14E-4635-9F2D-E8A0B9C2FDFC}" type="presParOf" srcId="{88DFFD20-C9DC-4B0B-A616-CF8C1ABBC876}" destId="{A073508D-4BBD-451B-B919-8FBB109AE1EF}" srcOrd="6" destOrd="0" presId="urn:microsoft.com/office/officeart/2005/8/layout/cycle8"/>
    <dgm:cxn modelId="{24C1966C-C7EC-4A30-98F2-7864F68A6763}" type="presParOf" srcId="{88DFFD20-C9DC-4B0B-A616-CF8C1ABBC876}" destId="{E42F2E26-7FF9-4B91-BEF2-FD97FBD389CF}" srcOrd="7" destOrd="0" presId="urn:microsoft.com/office/officeart/2005/8/layout/cycle8"/>
    <dgm:cxn modelId="{9C57268C-C5F5-4BC9-8572-B32D9F308C31}" type="presParOf" srcId="{88DFFD20-C9DC-4B0B-A616-CF8C1ABBC876}" destId="{3DA19591-8EF3-40E2-9EB8-C05A8C351D37}" srcOrd="8" destOrd="0" presId="urn:microsoft.com/office/officeart/2005/8/layout/cycle8"/>
    <dgm:cxn modelId="{BAFC9A2B-E3CD-460E-BADF-D4E4765D9855}" type="presParOf" srcId="{88DFFD20-C9DC-4B0B-A616-CF8C1ABBC876}" destId="{2A527767-0BA7-4381-AB5C-712A25CCFACE}" srcOrd="9" destOrd="0" presId="urn:microsoft.com/office/officeart/2005/8/layout/cycle8"/>
    <dgm:cxn modelId="{26EE201B-3FBC-4D78-83E0-F54E96D38A9E}" type="presParOf" srcId="{88DFFD20-C9DC-4B0B-A616-CF8C1ABBC876}" destId="{8B1D889D-F620-4C5D-9099-4638ECB74809}" srcOrd="10" destOrd="0" presId="urn:microsoft.com/office/officeart/2005/8/layout/cycle8"/>
    <dgm:cxn modelId="{91A987B0-04D0-4298-95E6-BAE527163B69}" type="presParOf" srcId="{88DFFD20-C9DC-4B0B-A616-CF8C1ABBC876}" destId="{B251E360-BA38-477F-B0CA-41C109E3DD77}" srcOrd="11" destOrd="0" presId="urn:microsoft.com/office/officeart/2005/8/layout/cycle8"/>
    <dgm:cxn modelId="{95E80B52-3301-4B52-900C-FECB0EDE62EC}" type="presParOf" srcId="{88DFFD20-C9DC-4B0B-A616-CF8C1ABBC876}" destId="{FC9B5CDF-3588-4537-9B99-647A64EDBD30}" srcOrd="12" destOrd="0" presId="urn:microsoft.com/office/officeart/2005/8/layout/cycle8"/>
    <dgm:cxn modelId="{96AF04C0-B93D-4B2B-9806-12619A27078F}" type="presParOf" srcId="{88DFFD20-C9DC-4B0B-A616-CF8C1ABBC876}" destId="{104527F8-ABB4-427B-9E35-0A6D03B96FFD}" srcOrd="13" destOrd="0" presId="urn:microsoft.com/office/officeart/2005/8/layout/cycle8"/>
    <dgm:cxn modelId="{13F9C52E-BD44-4D2F-AC13-8283FCFCF99C}" type="presParOf" srcId="{88DFFD20-C9DC-4B0B-A616-CF8C1ABBC876}" destId="{34375C93-5352-43F1-8694-2925B96E7335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3524F3-46E2-49E7-9A1A-4D60B7C1F47C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CC0653F-897F-4BE0-8B31-FE2E8109BC06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cs-CZ" dirty="0" smtClean="0"/>
            <a:t>Potřeba dítěte</a:t>
          </a:r>
          <a:endParaRPr lang="cs-CZ" dirty="0"/>
        </a:p>
      </dgm:t>
    </dgm:pt>
    <dgm:pt modelId="{8C60F9D0-6EA0-4CF5-B7D9-2033D1C46A2B}" type="parTrans" cxnId="{8D0CBE85-6C74-42C1-A5C7-F75A40023B68}">
      <dgm:prSet/>
      <dgm:spPr/>
      <dgm:t>
        <a:bodyPr/>
        <a:lstStyle/>
        <a:p>
          <a:endParaRPr lang="cs-CZ"/>
        </a:p>
      </dgm:t>
    </dgm:pt>
    <dgm:pt modelId="{EEB4319C-04C6-47C2-8850-F341BA4A9BD0}" type="sibTrans" cxnId="{8D0CBE85-6C74-42C1-A5C7-F75A40023B68}">
      <dgm:prSet/>
      <dgm:spPr/>
      <dgm:t>
        <a:bodyPr/>
        <a:lstStyle/>
        <a:p>
          <a:endParaRPr lang="cs-CZ"/>
        </a:p>
      </dgm:t>
    </dgm:pt>
    <dgm:pt modelId="{E098398B-E7A2-4810-8B15-CC578CCDD6D4}">
      <dgm:prSet phldrT="[Text]"/>
      <dgm:spPr>
        <a:solidFill>
          <a:srgbClr val="00B050"/>
        </a:solidFill>
      </dgm:spPr>
      <dgm:t>
        <a:bodyPr/>
        <a:lstStyle/>
        <a:p>
          <a:r>
            <a:rPr lang="cs-CZ" dirty="0" smtClean="0"/>
            <a:t>Perspektiva</a:t>
          </a:r>
        </a:p>
        <a:p>
          <a:r>
            <a:rPr lang="cs-CZ" dirty="0" smtClean="0"/>
            <a:t>Kvalita života</a:t>
          </a:r>
          <a:endParaRPr lang="cs-CZ" dirty="0"/>
        </a:p>
      </dgm:t>
    </dgm:pt>
    <dgm:pt modelId="{7C4F6E27-A127-4CA0-A106-36958FF59360}" type="parTrans" cxnId="{AD7DFD3C-7579-4DFE-815D-E6C798ECB3A2}">
      <dgm:prSet/>
      <dgm:spPr/>
      <dgm:t>
        <a:bodyPr/>
        <a:lstStyle/>
        <a:p>
          <a:endParaRPr lang="cs-CZ"/>
        </a:p>
      </dgm:t>
    </dgm:pt>
    <dgm:pt modelId="{54E17BC9-4275-487E-BACE-65E70D50C859}" type="sibTrans" cxnId="{AD7DFD3C-7579-4DFE-815D-E6C798ECB3A2}">
      <dgm:prSet/>
      <dgm:spPr/>
      <dgm:t>
        <a:bodyPr/>
        <a:lstStyle/>
        <a:p>
          <a:endParaRPr lang="cs-CZ"/>
        </a:p>
      </dgm:t>
    </dgm:pt>
    <dgm:pt modelId="{3CA6D74C-5EB4-455F-AD18-6D552F233682}">
      <dgm:prSet phldrT="[Text]"/>
      <dgm:spPr>
        <a:solidFill>
          <a:schemeClr val="bg2">
            <a:lumMod val="25000"/>
          </a:schemeClr>
        </a:solidFill>
      </dgm:spPr>
      <dgm:t>
        <a:bodyPr/>
        <a:lstStyle/>
        <a:p>
          <a:r>
            <a:rPr lang="cs-CZ" dirty="0" smtClean="0"/>
            <a:t>Porucha chování  =bariéra</a:t>
          </a:r>
          <a:endParaRPr lang="cs-CZ" dirty="0"/>
        </a:p>
      </dgm:t>
    </dgm:pt>
    <dgm:pt modelId="{8BCB0C38-321B-4343-AB20-308AC899A591}" type="parTrans" cxnId="{17B70F57-85ED-45C1-8D6D-2DADD49CAA20}">
      <dgm:prSet/>
      <dgm:spPr/>
      <dgm:t>
        <a:bodyPr/>
        <a:lstStyle/>
        <a:p>
          <a:endParaRPr lang="cs-CZ"/>
        </a:p>
      </dgm:t>
    </dgm:pt>
    <dgm:pt modelId="{DA89235A-1262-471F-B8E5-9CE13E39EB6F}" type="sibTrans" cxnId="{17B70F57-85ED-45C1-8D6D-2DADD49CAA20}">
      <dgm:prSet/>
      <dgm:spPr/>
      <dgm:t>
        <a:bodyPr/>
        <a:lstStyle/>
        <a:p>
          <a:endParaRPr lang="cs-CZ"/>
        </a:p>
      </dgm:t>
    </dgm:pt>
    <dgm:pt modelId="{DADEE8AD-90F1-4D23-9F1C-15C3EFB866F6}">
      <dgm:prSet phldrT="[Text]"/>
      <dgm:spPr/>
      <dgm:t>
        <a:bodyPr/>
        <a:lstStyle/>
        <a:p>
          <a:r>
            <a:rPr lang="cs-CZ" dirty="0" smtClean="0"/>
            <a:t>Intervence Funkční kompetence</a:t>
          </a:r>
          <a:endParaRPr lang="cs-CZ" dirty="0"/>
        </a:p>
      </dgm:t>
    </dgm:pt>
    <dgm:pt modelId="{B5B2EBC4-6F0E-46DD-BDC9-14FB7BA59734}" type="parTrans" cxnId="{0019D2AA-A0CB-47A3-8A68-377F49C2710D}">
      <dgm:prSet/>
      <dgm:spPr/>
      <dgm:t>
        <a:bodyPr/>
        <a:lstStyle/>
        <a:p>
          <a:endParaRPr lang="cs-CZ"/>
        </a:p>
      </dgm:t>
    </dgm:pt>
    <dgm:pt modelId="{21868BEF-566B-4676-9429-FE9CDE82EACA}" type="sibTrans" cxnId="{0019D2AA-A0CB-47A3-8A68-377F49C2710D}">
      <dgm:prSet/>
      <dgm:spPr/>
      <dgm:t>
        <a:bodyPr/>
        <a:lstStyle/>
        <a:p>
          <a:endParaRPr lang="cs-CZ"/>
        </a:p>
      </dgm:t>
    </dgm:pt>
    <dgm:pt modelId="{59FFF899-BAC8-403E-B9BB-34A88BE2CFCF}" type="pres">
      <dgm:prSet presAssocID="{D73524F3-46E2-49E7-9A1A-4D60B7C1F47C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87E7A58-C019-40F8-A0CF-72F5C7800E36}" type="pres">
      <dgm:prSet presAssocID="{5CC0653F-897F-4BE0-8B31-FE2E8109BC06}" presName="roof" presStyleLbl="dkBgShp" presStyleIdx="0" presStyleCnt="2"/>
      <dgm:spPr/>
      <dgm:t>
        <a:bodyPr/>
        <a:lstStyle/>
        <a:p>
          <a:endParaRPr lang="cs-CZ"/>
        </a:p>
      </dgm:t>
    </dgm:pt>
    <dgm:pt modelId="{281166E0-7E33-457B-83DC-EB36FAE41DDB}" type="pres">
      <dgm:prSet presAssocID="{5CC0653F-897F-4BE0-8B31-FE2E8109BC06}" presName="pillars" presStyleCnt="0"/>
      <dgm:spPr/>
    </dgm:pt>
    <dgm:pt modelId="{8A7DC857-CBDE-4B0F-A779-D75D8C5DF8DB}" type="pres">
      <dgm:prSet presAssocID="{5CC0653F-897F-4BE0-8B31-FE2E8109BC06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FCE3B13-1FAA-48E8-95EE-82D097D305E4}" type="pres">
      <dgm:prSet presAssocID="{3CA6D74C-5EB4-455F-AD18-6D552F233682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C58DBAD-8D48-4BDA-841B-3A0CC2D92228}" type="pres">
      <dgm:prSet presAssocID="{DADEE8AD-90F1-4D23-9F1C-15C3EFB866F6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F2D9A9D-8349-44DB-AEAD-0980DD1B9A55}" type="pres">
      <dgm:prSet presAssocID="{5CC0653F-897F-4BE0-8B31-FE2E8109BC06}" presName="base" presStyleLbl="dkBgShp" presStyleIdx="1" presStyleCnt="2"/>
      <dgm:spPr/>
    </dgm:pt>
  </dgm:ptLst>
  <dgm:cxnLst>
    <dgm:cxn modelId="{17B70F57-85ED-45C1-8D6D-2DADD49CAA20}" srcId="{5CC0653F-897F-4BE0-8B31-FE2E8109BC06}" destId="{3CA6D74C-5EB4-455F-AD18-6D552F233682}" srcOrd="1" destOrd="0" parTransId="{8BCB0C38-321B-4343-AB20-308AC899A591}" sibTransId="{DA89235A-1262-471F-B8E5-9CE13E39EB6F}"/>
    <dgm:cxn modelId="{0019D2AA-A0CB-47A3-8A68-377F49C2710D}" srcId="{5CC0653F-897F-4BE0-8B31-FE2E8109BC06}" destId="{DADEE8AD-90F1-4D23-9F1C-15C3EFB866F6}" srcOrd="2" destOrd="0" parTransId="{B5B2EBC4-6F0E-46DD-BDC9-14FB7BA59734}" sibTransId="{21868BEF-566B-4676-9429-FE9CDE82EACA}"/>
    <dgm:cxn modelId="{B8035997-6B31-4520-B3A2-5893CBB78BFD}" type="presOf" srcId="{DADEE8AD-90F1-4D23-9F1C-15C3EFB866F6}" destId="{CC58DBAD-8D48-4BDA-841B-3A0CC2D92228}" srcOrd="0" destOrd="0" presId="urn:microsoft.com/office/officeart/2005/8/layout/hList3"/>
    <dgm:cxn modelId="{8D0CBE85-6C74-42C1-A5C7-F75A40023B68}" srcId="{D73524F3-46E2-49E7-9A1A-4D60B7C1F47C}" destId="{5CC0653F-897F-4BE0-8B31-FE2E8109BC06}" srcOrd="0" destOrd="0" parTransId="{8C60F9D0-6EA0-4CF5-B7D9-2033D1C46A2B}" sibTransId="{EEB4319C-04C6-47C2-8850-F341BA4A9BD0}"/>
    <dgm:cxn modelId="{70D1D4C0-DCA5-487F-B0F1-1669C29AFB84}" type="presOf" srcId="{E098398B-E7A2-4810-8B15-CC578CCDD6D4}" destId="{8A7DC857-CBDE-4B0F-A779-D75D8C5DF8DB}" srcOrd="0" destOrd="0" presId="urn:microsoft.com/office/officeart/2005/8/layout/hList3"/>
    <dgm:cxn modelId="{B3669826-7A57-4D5B-9407-061213E1AB3D}" type="presOf" srcId="{D73524F3-46E2-49E7-9A1A-4D60B7C1F47C}" destId="{59FFF899-BAC8-403E-B9BB-34A88BE2CFCF}" srcOrd="0" destOrd="0" presId="urn:microsoft.com/office/officeart/2005/8/layout/hList3"/>
    <dgm:cxn modelId="{AD7DFD3C-7579-4DFE-815D-E6C798ECB3A2}" srcId="{5CC0653F-897F-4BE0-8B31-FE2E8109BC06}" destId="{E098398B-E7A2-4810-8B15-CC578CCDD6D4}" srcOrd="0" destOrd="0" parTransId="{7C4F6E27-A127-4CA0-A106-36958FF59360}" sibTransId="{54E17BC9-4275-487E-BACE-65E70D50C859}"/>
    <dgm:cxn modelId="{8DA270E8-9D2F-49A3-9B07-EC800FE1A938}" type="presOf" srcId="{5CC0653F-897F-4BE0-8B31-FE2E8109BC06}" destId="{087E7A58-C019-40F8-A0CF-72F5C7800E36}" srcOrd="0" destOrd="0" presId="urn:microsoft.com/office/officeart/2005/8/layout/hList3"/>
    <dgm:cxn modelId="{0140D1E2-97E9-4C53-88DC-BFB50ABB2797}" type="presOf" srcId="{3CA6D74C-5EB4-455F-AD18-6D552F233682}" destId="{5FCE3B13-1FAA-48E8-95EE-82D097D305E4}" srcOrd="0" destOrd="0" presId="urn:microsoft.com/office/officeart/2005/8/layout/hList3"/>
    <dgm:cxn modelId="{1DA3FEB4-8E6A-43B6-B422-7C60A4CD2B55}" type="presParOf" srcId="{59FFF899-BAC8-403E-B9BB-34A88BE2CFCF}" destId="{087E7A58-C019-40F8-A0CF-72F5C7800E36}" srcOrd="0" destOrd="0" presId="urn:microsoft.com/office/officeart/2005/8/layout/hList3"/>
    <dgm:cxn modelId="{94396EE1-C1C6-4AC4-B0CF-F761F8BFADEB}" type="presParOf" srcId="{59FFF899-BAC8-403E-B9BB-34A88BE2CFCF}" destId="{281166E0-7E33-457B-83DC-EB36FAE41DDB}" srcOrd="1" destOrd="0" presId="urn:microsoft.com/office/officeart/2005/8/layout/hList3"/>
    <dgm:cxn modelId="{4A851B1F-7B1A-4C5F-A2C3-7AA88BAB8C12}" type="presParOf" srcId="{281166E0-7E33-457B-83DC-EB36FAE41DDB}" destId="{8A7DC857-CBDE-4B0F-A779-D75D8C5DF8DB}" srcOrd="0" destOrd="0" presId="urn:microsoft.com/office/officeart/2005/8/layout/hList3"/>
    <dgm:cxn modelId="{4F39EA11-2E07-4B5E-9798-7B19AE1D2ACB}" type="presParOf" srcId="{281166E0-7E33-457B-83DC-EB36FAE41DDB}" destId="{5FCE3B13-1FAA-48E8-95EE-82D097D305E4}" srcOrd="1" destOrd="0" presId="urn:microsoft.com/office/officeart/2005/8/layout/hList3"/>
    <dgm:cxn modelId="{B57F5D1A-3D5F-475B-9273-3755497DBC7D}" type="presParOf" srcId="{281166E0-7E33-457B-83DC-EB36FAE41DDB}" destId="{CC58DBAD-8D48-4BDA-841B-3A0CC2D92228}" srcOrd="2" destOrd="0" presId="urn:microsoft.com/office/officeart/2005/8/layout/hList3"/>
    <dgm:cxn modelId="{945B6876-1837-43A4-837B-654CD312E9DC}" type="presParOf" srcId="{59FFF899-BAC8-403E-B9BB-34A88BE2CFCF}" destId="{AF2D9A9D-8349-44DB-AEAD-0980DD1B9A55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2CB772-0F15-4FA5-92EF-8ED66991CE2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DF5FA1A9-4A3F-4F6D-BD4E-6FF8A25C19F3}">
      <dgm:prSet phldrT="[Text]"/>
      <dgm:spPr/>
      <dgm:t>
        <a:bodyPr/>
        <a:lstStyle/>
        <a:p>
          <a:r>
            <a:rPr lang="cs-CZ" dirty="0" smtClean="0"/>
            <a:t>Potencialita</a:t>
          </a:r>
          <a:endParaRPr lang="cs-CZ" dirty="0"/>
        </a:p>
      </dgm:t>
    </dgm:pt>
    <dgm:pt modelId="{E22E026E-3225-49F1-B4E9-E7D05154F981}" type="parTrans" cxnId="{B137BE37-9B3D-44C2-892D-4155B15B3598}">
      <dgm:prSet/>
      <dgm:spPr/>
      <dgm:t>
        <a:bodyPr/>
        <a:lstStyle/>
        <a:p>
          <a:endParaRPr lang="cs-CZ"/>
        </a:p>
      </dgm:t>
    </dgm:pt>
    <dgm:pt modelId="{28E6ABBB-B21A-4B4B-8438-25D724B72296}" type="sibTrans" cxnId="{B137BE37-9B3D-44C2-892D-4155B15B3598}">
      <dgm:prSet/>
      <dgm:spPr/>
      <dgm:t>
        <a:bodyPr/>
        <a:lstStyle/>
        <a:p>
          <a:endParaRPr lang="cs-CZ"/>
        </a:p>
      </dgm:t>
    </dgm:pt>
    <dgm:pt modelId="{1621C026-8283-4346-A323-B77D73AE40E0}">
      <dgm:prSet phldrT="[Text]"/>
      <dgm:spPr/>
      <dgm:t>
        <a:bodyPr/>
        <a:lstStyle/>
        <a:p>
          <a:r>
            <a:rPr lang="cs-CZ" dirty="0" smtClean="0"/>
            <a:t>Dovednost</a:t>
          </a:r>
          <a:endParaRPr lang="cs-CZ" dirty="0"/>
        </a:p>
      </dgm:t>
    </dgm:pt>
    <dgm:pt modelId="{A90A5B37-AE12-42A8-9D99-11BFC13986AD}" type="parTrans" cxnId="{8C8C95B2-06F9-434F-9D6C-0F9D97079CC7}">
      <dgm:prSet/>
      <dgm:spPr/>
      <dgm:t>
        <a:bodyPr/>
        <a:lstStyle/>
        <a:p>
          <a:endParaRPr lang="cs-CZ"/>
        </a:p>
      </dgm:t>
    </dgm:pt>
    <dgm:pt modelId="{9BAB9FE7-2EA7-466A-AB1B-55EA0B950EA7}" type="sibTrans" cxnId="{8C8C95B2-06F9-434F-9D6C-0F9D97079CC7}">
      <dgm:prSet/>
      <dgm:spPr/>
      <dgm:t>
        <a:bodyPr/>
        <a:lstStyle/>
        <a:p>
          <a:endParaRPr lang="cs-CZ"/>
        </a:p>
      </dgm:t>
    </dgm:pt>
    <dgm:pt modelId="{5F24C5F7-DCBD-4863-B189-30EBF9AF6029}">
      <dgm:prSet phldrT="[Text]"/>
      <dgm:spPr/>
      <dgm:t>
        <a:bodyPr/>
        <a:lstStyle/>
        <a:p>
          <a:r>
            <a:rPr lang="cs-CZ" dirty="0" smtClean="0"/>
            <a:t>Kompetence</a:t>
          </a:r>
          <a:endParaRPr lang="cs-CZ" dirty="0"/>
        </a:p>
      </dgm:t>
    </dgm:pt>
    <dgm:pt modelId="{0EF6B820-F1E2-45E2-BD1E-1BB48A72B243}" type="parTrans" cxnId="{AD5C116E-5BBF-450F-84EB-AF4FF63B5FB4}">
      <dgm:prSet/>
      <dgm:spPr/>
      <dgm:t>
        <a:bodyPr/>
        <a:lstStyle/>
        <a:p>
          <a:endParaRPr lang="cs-CZ"/>
        </a:p>
      </dgm:t>
    </dgm:pt>
    <dgm:pt modelId="{9C71EAC4-86B2-4D2B-987B-3FFE7324BA69}" type="sibTrans" cxnId="{AD5C116E-5BBF-450F-84EB-AF4FF63B5FB4}">
      <dgm:prSet/>
      <dgm:spPr/>
      <dgm:t>
        <a:bodyPr/>
        <a:lstStyle/>
        <a:p>
          <a:endParaRPr lang="cs-CZ"/>
        </a:p>
      </dgm:t>
    </dgm:pt>
    <dgm:pt modelId="{427A963E-9277-43EF-8C98-CA4E303C2441}" type="pres">
      <dgm:prSet presAssocID="{542CB772-0F15-4FA5-92EF-8ED66991CE22}" presName="CompostProcess" presStyleCnt="0">
        <dgm:presLayoutVars>
          <dgm:dir/>
          <dgm:resizeHandles val="exact"/>
        </dgm:presLayoutVars>
      </dgm:prSet>
      <dgm:spPr/>
    </dgm:pt>
    <dgm:pt modelId="{E3D02979-87D8-4A74-AA00-1069FD4392F6}" type="pres">
      <dgm:prSet presAssocID="{542CB772-0F15-4FA5-92EF-8ED66991CE22}" presName="arrow" presStyleLbl="bgShp" presStyleIdx="0" presStyleCnt="1" custLinFactNeighborX="-495" custLinFactNeighborY="-39424"/>
      <dgm:spPr/>
    </dgm:pt>
    <dgm:pt modelId="{E186650A-7FF7-4465-8079-7A989968592C}" type="pres">
      <dgm:prSet presAssocID="{542CB772-0F15-4FA5-92EF-8ED66991CE22}" presName="linearProcess" presStyleCnt="0"/>
      <dgm:spPr/>
    </dgm:pt>
    <dgm:pt modelId="{EE2B19FD-ABCC-4C58-906B-9EF8066AF969}" type="pres">
      <dgm:prSet presAssocID="{DF5FA1A9-4A3F-4F6D-BD4E-6FF8A25C19F3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74CA873-5D6B-43C5-A35E-F037EFF9B9F8}" type="pres">
      <dgm:prSet presAssocID="{28E6ABBB-B21A-4B4B-8438-25D724B72296}" presName="sibTrans" presStyleCnt="0"/>
      <dgm:spPr/>
    </dgm:pt>
    <dgm:pt modelId="{9BD5CED9-3FE9-4531-B711-6191B39D6EA9}" type="pres">
      <dgm:prSet presAssocID="{1621C026-8283-4346-A323-B77D73AE40E0}" presName="textNode" presStyleLbl="node1" presStyleIdx="1" presStyleCnt="3" custLinFactNeighborX="14258" custLinFactNeighborY="-929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078A4C0-6413-4553-9DB2-837CA01ED1D8}" type="pres">
      <dgm:prSet presAssocID="{9BAB9FE7-2EA7-466A-AB1B-55EA0B950EA7}" presName="sibTrans" presStyleCnt="0"/>
      <dgm:spPr/>
    </dgm:pt>
    <dgm:pt modelId="{DF87E3EB-BB7E-440F-8CC2-F5122DE33591}" type="pres">
      <dgm:prSet presAssocID="{5F24C5F7-DCBD-4863-B189-30EBF9AF6029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F8ED569-1E02-4D8A-9B0F-749BA28815C0}" type="presOf" srcId="{1621C026-8283-4346-A323-B77D73AE40E0}" destId="{9BD5CED9-3FE9-4531-B711-6191B39D6EA9}" srcOrd="0" destOrd="0" presId="urn:microsoft.com/office/officeart/2005/8/layout/hProcess9"/>
    <dgm:cxn modelId="{217EEFD3-75F6-4569-A2D6-A73A1DE73AEF}" type="presOf" srcId="{542CB772-0F15-4FA5-92EF-8ED66991CE22}" destId="{427A963E-9277-43EF-8C98-CA4E303C2441}" srcOrd="0" destOrd="0" presId="urn:microsoft.com/office/officeart/2005/8/layout/hProcess9"/>
    <dgm:cxn modelId="{AD5C116E-5BBF-450F-84EB-AF4FF63B5FB4}" srcId="{542CB772-0F15-4FA5-92EF-8ED66991CE22}" destId="{5F24C5F7-DCBD-4863-B189-30EBF9AF6029}" srcOrd="2" destOrd="0" parTransId="{0EF6B820-F1E2-45E2-BD1E-1BB48A72B243}" sibTransId="{9C71EAC4-86B2-4D2B-987B-3FFE7324BA69}"/>
    <dgm:cxn modelId="{B137BE37-9B3D-44C2-892D-4155B15B3598}" srcId="{542CB772-0F15-4FA5-92EF-8ED66991CE22}" destId="{DF5FA1A9-4A3F-4F6D-BD4E-6FF8A25C19F3}" srcOrd="0" destOrd="0" parTransId="{E22E026E-3225-49F1-B4E9-E7D05154F981}" sibTransId="{28E6ABBB-B21A-4B4B-8438-25D724B72296}"/>
    <dgm:cxn modelId="{A67FD407-9DDF-4684-BD73-28E5F795280A}" type="presOf" srcId="{5F24C5F7-DCBD-4863-B189-30EBF9AF6029}" destId="{DF87E3EB-BB7E-440F-8CC2-F5122DE33591}" srcOrd="0" destOrd="0" presId="urn:microsoft.com/office/officeart/2005/8/layout/hProcess9"/>
    <dgm:cxn modelId="{8C8C95B2-06F9-434F-9D6C-0F9D97079CC7}" srcId="{542CB772-0F15-4FA5-92EF-8ED66991CE22}" destId="{1621C026-8283-4346-A323-B77D73AE40E0}" srcOrd="1" destOrd="0" parTransId="{A90A5B37-AE12-42A8-9D99-11BFC13986AD}" sibTransId="{9BAB9FE7-2EA7-466A-AB1B-55EA0B950EA7}"/>
    <dgm:cxn modelId="{F67A9038-D159-40C6-A27F-027D07A1F266}" type="presOf" srcId="{DF5FA1A9-4A3F-4F6D-BD4E-6FF8A25C19F3}" destId="{EE2B19FD-ABCC-4C58-906B-9EF8066AF969}" srcOrd="0" destOrd="0" presId="urn:microsoft.com/office/officeart/2005/8/layout/hProcess9"/>
    <dgm:cxn modelId="{603C6F5E-A445-488C-BA8F-6601902F5AB1}" type="presParOf" srcId="{427A963E-9277-43EF-8C98-CA4E303C2441}" destId="{E3D02979-87D8-4A74-AA00-1069FD4392F6}" srcOrd="0" destOrd="0" presId="urn:microsoft.com/office/officeart/2005/8/layout/hProcess9"/>
    <dgm:cxn modelId="{0BF7C25F-F070-4230-B9D7-245175403BD7}" type="presParOf" srcId="{427A963E-9277-43EF-8C98-CA4E303C2441}" destId="{E186650A-7FF7-4465-8079-7A989968592C}" srcOrd="1" destOrd="0" presId="urn:microsoft.com/office/officeart/2005/8/layout/hProcess9"/>
    <dgm:cxn modelId="{2F24E0E9-CBB7-4314-9BCE-AE12A5FD9A1C}" type="presParOf" srcId="{E186650A-7FF7-4465-8079-7A989968592C}" destId="{EE2B19FD-ABCC-4C58-906B-9EF8066AF969}" srcOrd="0" destOrd="0" presId="urn:microsoft.com/office/officeart/2005/8/layout/hProcess9"/>
    <dgm:cxn modelId="{352BF0A4-3EF3-4EED-9E09-9733A7213DA5}" type="presParOf" srcId="{E186650A-7FF7-4465-8079-7A989968592C}" destId="{C74CA873-5D6B-43C5-A35E-F037EFF9B9F8}" srcOrd="1" destOrd="0" presId="urn:microsoft.com/office/officeart/2005/8/layout/hProcess9"/>
    <dgm:cxn modelId="{8E6FC032-337E-4730-B4B7-135B542C3A32}" type="presParOf" srcId="{E186650A-7FF7-4465-8079-7A989968592C}" destId="{9BD5CED9-3FE9-4531-B711-6191B39D6EA9}" srcOrd="2" destOrd="0" presId="urn:microsoft.com/office/officeart/2005/8/layout/hProcess9"/>
    <dgm:cxn modelId="{5DCF48C0-9227-4274-BFFF-2797FBED3615}" type="presParOf" srcId="{E186650A-7FF7-4465-8079-7A989968592C}" destId="{B078A4C0-6413-4553-9DB2-837CA01ED1D8}" srcOrd="3" destOrd="0" presId="urn:microsoft.com/office/officeart/2005/8/layout/hProcess9"/>
    <dgm:cxn modelId="{4E8A38C5-FBE2-4E6E-B14C-C1B888DA9B1A}" type="presParOf" srcId="{E186650A-7FF7-4465-8079-7A989968592C}" destId="{DF87E3EB-BB7E-440F-8CC2-F5122DE3359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8ACC044-304F-4A67-929B-49D52A5176D6}" type="doc">
      <dgm:prSet loTypeId="urn:microsoft.com/office/officeart/2005/8/layout/hierarchy2" loCatId="hierarchy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1006AB2F-CF7D-464B-B1F6-5E8177D08274}">
      <dgm:prSet phldrT="[Text]"/>
      <dgm:spPr/>
      <dgm:t>
        <a:bodyPr/>
        <a:lstStyle/>
        <a:p>
          <a:r>
            <a:rPr lang="cs-CZ" dirty="0" smtClean="0"/>
            <a:t>Dítě</a:t>
          </a:r>
          <a:endParaRPr lang="cs-CZ" dirty="0"/>
        </a:p>
      </dgm:t>
    </dgm:pt>
    <dgm:pt modelId="{975AE656-9B9A-4F1D-96FD-BF4E32812F77}" type="parTrans" cxnId="{A45C4D5E-23FD-46EB-902F-BA45FF186EF2}">
      <dgm:prSet/>
      <dgm:spPr/>
      <dgm:t>
        <a:bodyPr/>
        <a:lstStyle/>
        <a:p>
          <a:endParaRPr lang="cs-CZ"/>
        </a:p>
      </dgm:t>
    </dgm:pt>
    <dgm:pt modelId="{4B35BCE6-819C-48A9-8210-0C495F07C8AF}" type="sibTrans" cxnId="{A45C4D5E-23FD-46EB-902F-BA45FF186EF2}">
      <dgm:prSet/>
      <dgm:spPr/>
      <dgm:t>
        <a:bodyPr/>
        <a:lstStyle/>
        <a:p>
          <a:endParaRPr lang="cs-CZ"/>
        </a:p>
      </dgm:t>
    </dgm:pt>
    <dgm:pt modelId="{D40901C2-258C-4992-9EDD-16FB42E0AA4D}">
      <dgm:prSet phldrT="[Text]"/>
      <dgm:spPr/>
      <dgm:t>
        <a:bodyPr/>
        <a:lstStyle/>
        <a:p>
          <a:r>
            <a:rPr lang="cs-CZ" dirty="0" smtClean="0"/>
            <a:t>Posilování</a:t>
          </a:r>
        </a:p>
        <a:p>
          <a:r>
            <a:rPr lang="cs-CZ" dirty="0" smtClean="0"/>
            <a:t>Podpora</a:t>
          </a:r>
        </a:p>
        <a:p>
          <a:r>
            <a:rPr lang="cs-CZ" dirty="0" smtClean="0"/>
            <a:t>Provázení</a:t>
          </a:r>
          <a:endParaRPr lang="cs-CZ" dirty="0"/>
        </a:p>
      </dgm:t>
    </dgm:pt>
    <dgm:pt modelId="{0065BDF2-1D28-46EF-9800-B354B2A24412}" type="parTrans" cxnId="{E7C1BB63-843C-4289-BBDE-C69E61D2CEAC}">
      <dgm:prSet/>
      <dgm:spPr/>
      <dgm:t>
        <a:bodyPr/>
        <a:lstStyle/>
        <a:p>
          <a:endParaRPr lang="cs-CZ"/>
        </a:p>
      </dgm:t>
    </dgm:pt>
    <dgm:pt modelId="{95D258F2-7A51-417D-B747-126D9A7B4030}" type="sibTrans" cxnId="{E7C1BB63-843C-4289-BBDE-C69E61D2CEAC}">
      <dgm:prSet/>
      <dgm:spPr/>
      <dgm:t>
        <a:bodyPr/>
        <a:lstStyle/>
        <a:p>
          <a:endParaRPr lang="cs-CZ"/>
        </a:p>
      </dgm:t>
    </dgm:pt>
    <dgm:pt modelId="{24CE0040-59D2-4119-93A8-B15C7ADF1F33}">
      <dgm:prSet phldrT="[Text]"/>
      <dgm:spPr>
        <a:solidFill>
          <a:srgbClr val="C00000"/>
        </a:solidFill>
      </dgm:spPr>
      <dgm:t>
        <a:bodyPr/>
        <a:lstStyle/>
        <a:p>
          <a:r>
            <a:rPr lang="cs-CZ" dirty="0" smtClean="0"/>
            <a:t>Restrikce</a:t>
          </a:r>
        </a:p>
        <a:p>
          <a:r>
            <a:rPr lang="cs-CZ" dirty="0" smtClean="0"/>
            <a:t>Represe</a:t>
          </a:r>
        </a:p>
        <a:p>
          <a:r>
            <a:rPr lang="cs-CZ" dirty="0" smtClean="0"/>
            <a:t>Resocializace</a:t>
          </a:r>
          <a:endParaRPr lang="cs-CZ" dirty="0"/>
        </a:p>
      </dgm:t>
    </dgm:pt>
    <dgm:pt modelId="{84779ED7-02DE-466E-B63A-C030BFAA0D39}" type="parTrans" cxnId="{40C214DA-3CD6-4713-A60B-9207593A7457}">
      <dgm:prSet/>
      <dgm:spPr/>
      <dgm:t>
        <a:bodyPr/>
        <a:lstStyle/>
        <a:p>
          <a:endParaRPr lang="cs-CZ"/>
        </a:p>
      </dgm:t>
    </dgm:pt>
    <dgm:pt modelId="{13DB7BF2-6D1F-410C-9326-8085ACA6C449}" type="sibTrans" cxnId="{40C214DA-3CD6-4713-A60B-9207593A7457}">
      <dgm:prSet/>
      <dgm:spPr/>
      <dgm:t>
        <a:bodyPr/>
        <a:lstStyle/>
        <a:p>
          <a:endParaRPr lang="cs-CZ"/>
        </a:p>
      </dgm:t>
    </dgm:pt>
    <dgm:pt modelId="{0A530DF9-EEFD-418F-AD5F-6AED0A24A340}">
      <dgm:prSet/>
      <dgm:spPr/>
      <dgm:t>
        <a:bodyPr/>
        <a:lstStyle/>
        <a:p>
          <a:r>
            <a:rPr lang="cs-CZ" dirty="0" smtClean="0"/>
            <a:t>Kriminalita</a:t>
          </a:r>
          <a:endParaRPr lang="cs-CZ" dirty="0"/>
        </a:p>
      </dgm:t>
    </dgm:pt>
    <dgm:pt modelId="{0A1F1491-8818-4241-B6F8-92FAEBB376A0}" type="parTrans" cxnId="{19D6291F-B840-4DD4-9A43-C01E911D41A2}">
      <dgm:prSet/>
      <dgm:spPr/>
      <dgm:t>
        <a:bodyPr/>
        <a:lstStyle/>
        <a:p>
          <a:endParaRPr lang="cs-CZ"/>
        </a:p>
      </dgm:t>
    </dgm:pt>
    <dgm:pt modelId="{5E3AD111-6ED9-4B86-8F48-E71DD9B51F67}" type="sibTrans" cxnId="{19D6291F-B840-4DD4-9A43-C01E911D41A2}">
      <dgm:prSet/>
      <dgm:spPr/>
      <dgm:t>
        <a:bodyPr/>
        <a:lstStyle/>
        <a:p>
          <a:endParaRPr lang="cs-CZ"/>
        </a:p>
      </dgm:t>
    </dgm:pt>
    <dgm:pt modelId="{6A32D555-76EF-46A6-9DBD-8C76A5F475EB}">
      <dgm:prSet/>
      <dgm:spPr/>
      <dgm:t>
        <a:bodyPr/>
        <a:lstStyle/>
        <a:p>
          <a:r>
            <a:rPr lang="cs-CZ" dirty="0" smtClean="0"/>
            <a:t>Společnost</a:t>
          </a:r>
          <a:endParaRPr lang="cs-CZ" dirty="0"/>
        </a:p>
      </dgm:t>
    </dgm:pt>
    <dgm:pt modelId="{E7BE91F0-23D8-40FD-989E-A869A636F9B4}" type="parTrans" cxnId="{48B64DB5-B724-4105-A16F-082F72478A8A}">
      <dgm:prSet/>
      <dgm:spPr/>
      <dgm:t>
        <a:bodyPr/>
        <a:lstStyle/>
        <a:p>
          <a:endParaRPr lang="cs-CZ"/>
        </a:p>
      </dgm:t>
    </dgm:pt>
    <dgm:pt modelId="{8634EA23-5912-4E1C-9399-33D7AB42F1DD}" type="sibTrans" cxnId="{48B64DB5-B724-4105-A16F-082F72478A8A}">
      <dgm:prSet/>
      <dgm:spPr/>
      <dgm:t>
        <a:bodyPr/>
        <a:lstStyle/>
        <a:p>
          <a:endParaRPr lang="cs-CZ"/>
        </a:p>
      </dgm:t>
    </dgm:pt>
    <dgm:pt modelId="{ADA00B73-A54D-4291-968E-7C4771163DEF}" type="pres">
      <dgm:prSet presAssocID="{08ACC044-304F-4A67-929B-49D52A5176D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73418EC-BE01-42A8-8509-20487158BA90}" type="pres">
      <dgm:prSet presAssocID="{1006AB2F-CF7D-464B-B1F6-5E8177D08274}" presName="root1" presStyleCnt="0"/>
      <dgm:spPr/>
    </dgm:pt>
    <dgm:pt modelId="{8CD907FE-5202-4BA0-BCB8-AC0358B28DF7}" type="pres">
      <dgm:prSet presAssocID="{1006AB2F-CF7D-464B-B1F6-5E8177D0827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E8B4F1F-FC21-44EA-B5E0-B9F66B6C2092}" type="pres">
      <dgm:prSet presAssocID="{1006AB2F-CF7D-464B-B1F6-5E8177D08274}" presName="level2hierChild" presStyleCnt="0"/>
      <dgm:spPr/>
    </dgm:pt>
    <dgm:pt modelId="{44E5F4DD-80A2-4A8E-A6B4-767506301E46}" type="pres">
      <dgm:prSet presAssocID="{0065BDF2-1D28-46EF-9800-B354B2A24412}" presName="conn2-1" presStyleLbl="parChTrans1D2" presStyleIdx="0" presStyleCnt="2"/>
      <dgm:spPr/>
      <dgm:t>
        <a:bodyPr/>
        <a:lstStyle/>
        <a:p>
          <a:endParaRPr lang="cs-CZ"/>
        </a:p>
      </dgm:t>
    </dgm:pt>
    <dgm:pt modelId="{E47A7D99-D3F3-493F-AF0B-D506DC3739E3}" type="pres">
      <dgm:prSet presAssocID="{0065BDF2-1D28-46EF-9800-B354B2A24412}" presName="connTx" presStyleLbl="parChTrans1D2" presStyleIdx="0" presStyleCnt="2"/>
      <dgm:spPr/>
      <dgm:t>
        <a:bodyPr/>
        <a:lstStyle/>
        <a:p>
          <a:endParaRPr lang="cs-CZ"/>
        </a:p>
      </dgm:t>
    </dgm:pt>
    <dgm:pt modelId="{CDE97782-E4A7-4E0B-B245-DD5011E01081}" type="pres">
      <dgm:prSet presAssocID="{D40901C2-258C-4992-9EDD-16FB42E0AA4D}" presName="root2" presStyleCnt="0"/>
      <dgm:spPr/>
    </dgm:pt>
    <dgm:pt modelId="{814BE968-FF0D-49E5-BC01-E857069E58D4}" type="pres">
      <dgm:prSet presAssocID="{D40901C2-258C-4992-9EDD-16FB42E0AA4D}" presName="LevelTwoTextNode" presStyleLbl="node2" presStyleIdx="0" presStyleCnt="2" custScaleY="20482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10726DD-68CA-4BA6-B141-B1C8B518F9B4}" type="pres">
      <dgm:prSet presAssocID="{D40901C2-258C-4992-9EDD-16FB42E0AA4D}" presName="level3hierChild" presStyleCnt="0"/>
      <dgm:spPr/>
    </dgm:pt>
    <dgm:pt modelId="{7C91FB5B-24D3-4E4F-8393-B0C1220EB1C2}" type="pres">
      <dgm:prSet presAssocID="{E7BE91F0-23D8-40FD-989E-A869A636F9B4}" presName="conn2-1" presStyleLbl="parChTrans1D3" presStyleIdx="0" presStyleCnt="1"/>
      <dgm:spPr/>
      <dgm:t>
        <a:bodyPr/>
        <a:lstStyle/>
        <a:p>
          <a:endParaRPr lang="cs-CZ"/>
        </a:p>
      </dgm:t>
    </dgm:pt>
    <dgm:pt modelId="{40BDE80D-5351-4400-AAFA-3977F380721C}" type="pres">
      <dgm:prSet presAssocID="{E7BE91F0-23D8-40FD-989E-A869A636F9B4}" presName="connTx" presStyleLbl="parChTrans1D3" presStyleIdx="0" presStyleCnt="1"/>
      <dgm:spPr/>
      <dgm:t>
        <a:bodyPr/>
        <a:lstStyle/>
        <a:p>
          <a:endParaRPr lang="cs-CZ"/>
        </a:p>
      </dgm:t>
    </dgm:pt>
    <dgm:pt modelId="{F16B825B-4C55-42DD-AABB-E95D93D1CA95}" type="pres">
      <dgm:prSet presAssocID="{6A32D555-76EF-46A6-9DBD-8C76A5F475EB}" presName="root2" presStyleCnt="0"/>
      <dgm:spPr/>
    </dgm:pt>
    <dgm:pt modelId="{05295406-5C80-4C9C-9DC8-630D8F25295F}" type="pres">
      <dgm:prSet presAssocID="{6A32D555-76EF-46A6-9DBD-8C76A5F475EB}" presName="LevelTwoTextNode" presStyleLbl="node3" presStyleIdx="0" presStyleCnt="1" custLinFactY="15133" custLinFactNeighborX="4602" custLinFactNeighborY="10000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5000803-CAE3-4F99-B60F-058F42D3B9B5}" type="pres">
      <dgm:prSet presAssocID="{6A32D555-76EF-46A6-9DBD-8C76A5F475EB}" presName="level3hierChild" presStyleCnt="0"/>
      <dgm:spPr/>
    </dgm:pt>
    <dgm:pt modelId="{FE53895A-7029-4385-A7B1-C1427098013A}" type="pres">
      <dgm:prSet presAssocID="{0A1F1491-8818-4241-B6F8-92FAEBB376A0}" presName="conn2-1" presStyleLbl="parChTrans1D4" presStyleIdx="0" presStyleCnt="1"/>
      <dgm:spPr/>
      <dgm:t>
        <a:bodyPr/>
        <a:lstStyle/>
        <a:p>
          <a:endParaRPr lang="cs-CZ"/>
        </a:p>
      </dgm:t>
    </dgm:pt>
    <dgm:pt modelId="{E54CDAB9-D0DB-49BB-BB23-1EDC911F4D0A}" type="pres">
      <dgm:prSet presAssocID="{0A1F1491-8818-4241-B6F8-92FAEBB376A0}" presName="connTx" presStyleLbl="parChTrans1D4" presStyleIdx="0" presStyleCnt="1"/>
      <dgm:spPr/>
      <dgm:t>
        <a:bodyPr/>
        <a:lstStyle/>
        <a:p>
          <a:endParaRPr lang="cs-CZ"/>
        </a:p>
      </dgm:t>
    </dgm:pt>
    <dgm:pt modelId="{BA7F04F8-6836-4501-A493-652FF2A96E34}" type="pres">
      <dgm:prSet presAssocID="{0A530DF9-EEFD-418F-AD5F-6AED0A24A340}" presName="root2" presStyleCnt="0"/>
      <dgm:spPr/>
    </dgm:pt>
    <dgm:pt modelId="{ED220991-1C43-4553-966D-A8E0DC6F5E23}" type="pres">
      <dgm:prSet presAssocID="{0A530DF9-EEFD-418F-AD5F-6AED0A24A340}" presName="LevelTwoTextNode" presStyleLbl="node4" presStyleIdx="0" presStyleCnt="1" custLinFactY="11759" custLinFactNeighborX="-89" custLinFactNeighborY="10000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BD35C5D-24D1-4C82-BAE7-DC62DA647DBF}" type="pres">
      <dgm:prSet presAssocID="{0A530DF9-EEFD-418F-AD5F-6AED0A24A340}" presName="level3hierChild" presStyleCnt="0"/>
      <dgm:spPr/>
    </dgm:pt>
    <dgm:pt modelId="{6954E6A5-1DED-4EEF-8CC6-E5404D962986}" type="pres">
      <dgm:prSet presAssocID="{84779ED7-02DE-466E-B63A-C030BFAA0D39}" presName="conn2-1" presStyleLbl="parChTrans1D2" presStyleIdx="1" presStyleCnt="2"/>
      <dgm:spPr/>
      <dgm:t>
        <a:bodyPr/>
        <a:lstStyle/>
        <a:p>
          <a:endParaRPr lang="cs-CZ"/>
        </a:p>
      </dgm:t>
    </dgm:pt>
    <dgm:pt modelId="{6264F8EF-EAAC-4856-9CBC-F1E58A96098A}" type="pres">
      <dgm:prSet presAssocID="{84779ED7-02DE-466E-B63A-C030BFAA0D39}" presName="connTx" presStyleLbl="parChTrans1D2" presStyleIdx="1" presStyleCnt="2"/>
      <dgm:spPr/>
      <dgm:t>
        <a:bodyPr/>
        <a:lstStyle/>
        <a:p>
          <a:endParaRPr lang="cs-CZ"/>
        </a:p>
      </dgm:t>
    </dgm:pt>
    <dgm:pt modelId="{37A16C09-FF8A-487A-AA47-A8062077BEEE}" type="pres">
      <dgm:prSet presAssocID="{24CE0040-59D2-4119-93A8-B15C7ADF1F33}" presName="root2" presStyleCnt="0"/>
      <dgm:spPr/>
    </dgm:pt>
    <dgm:pt modelId="{904AB80D-E711-4298-8227-6D8600D2D708}" type="pres">
      <dgm:prSet presAssocID="{24CE0040-59D2-4119-93A8-B15C7ADF1F33}" presName="LevelTwoTextNode" presStyleLbl="node2" presStyleIdx="1" presStyleCnt="2" custScaleY="24761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DA5F24E-6BF0-43C7-8A6E-FBC2CA41B2A5}" type="pres">
      <dgm:prSet presAssocID="{24CE0040-59D2-4119-93A8-B15C7ADF1F33}" presName="level3hierChild" presStyleCnt="0"/>
      <dgm:spPr/>
    </dgm:pt>
  </dgm:ptLst>
  <dgm:cxnLst>
    <dgm:cxn modelId="{08160927-D8CB-49CA-9260-037FD557F443}" type="presOf" srcId="{08ACC044-304F-4A67-929B-49D52A5176D6}" destId="{ADA00B73-A54D-4291-968E-7C4771163DEF}" srcOrd="0" destOrd="0" presId="urn:microsoft.com/office/officeart/2005/8/layout/hierarchy2"/>
    <dgm:cxn modelId="{19D6291F-B840-4DD4-9A43-C01E911D41A2}" srcId="{6A32D555-76EF-46A6-9DBD-8C76A5F475EB}" destId="{0A530DF9-EEFD-418F-AD5F-6AED0A24A340}" srcOrd="0" destOrd="0" parTransId="{0A1F1491-8818-4241-B6F8-92FAEBB376A0}" sibTransId="{5E3AD111-6ED9-4B86-8F48-E71DD9B51F67}"/>
    <dgm:cxn modelId="{78410F5C-2EE5-4FE1-930D-EAABAD00EF9B}" type="presOf" srcId="{0065BDF2-1D28-46EF-9800-B354B2A24412}" destId="{E47A7D99-D3F3-493F-AF0B-D506DC3739E3}" srcOrd="1" destOrd="0" presId="urn:microsoft.com/office/officeart/2005/8/layout/hierarchy2"/>
    <dgm:cxn modelId="{48B64DB5-B724-4105-A16F-082F72478A8A}" srcId="{D40901C2-258C-4992-9EDD-16FB42E0AA4D}" destId="{6A32D555-76EF-46A6-9DBD-8C76A5F475EB}" srcOrd="0" destOrd="0" parTransId="{E7BE91F0-23D8-40FD-989E-A869A636F9B4}" sibTransId="{8634EA23-5912-4E1C-9399-33D7AB42F1DD}"/>
    <dgm:cxn modelId="{40C214DA-3CD6-4713-A60B-9207593A7457}" srcId="{1006AB2F-CF7D-464B-B1F6-5E8177D08274}" destId="{24CE0040-59D2-4119-93A8-B15C7ADF1F33}" srcOrd="1" destOrd="0" parTransId="{84779ED7-02DE-466E-B63A-C030BFAA0D39}" sibTransId="{13DB7BF2-6D1F-410C-9326-8085ACA6C449}"/>
    <dgm:cxn modelId="{BF89EDE3-1D11-4C2F-A4A1-574C3789ED69}" type="presOf" srcId="{6A32D555-76EF-46A6-9DBD-8C76A5F475EB}" destId="{05295406-5C80-4C9C-9DC8-630D8F25295F}" srcOrd="0" destOrd="0" presId="urn:microsoft.com/office/officeart/2005/8/layout/hierarchy2"/>
    <dgm:cxn modelId="{8DCA4DC4-9FE3-4BBB-B80E-1D9891D00FEF}" type="presOf" srcId="{E7BE91F0-23D8-40FD-989E-A869A636F9B4}" destId="{7C91FB5B-24D3-4E4F-8393-B0C1220EB1C2}" srcOrd="0" destOrd="0" presId="urn:microsoft.com/office/officeart/2005/8/layout/hierarchy2"/>
    <dgm:cxn modelId="{FC0CAFC1-2960-4DF2-B83E-7E373BA49AC1}" type="presOf" srcId="{0A530DF9-EEFD-418F-AD5F-6AED0A24A340}" destId="{ED220991-1C43-4553-966D-A8E0DC6F5E23}" srcOrd="0" destOrd="0" presId="urn:microsoft.com/office/officeart/2005/8/layout/hierarchy2"/>
    <dgm:cxn modelId="{E7C1BB63-843C-4289-BBDE-C69E61D2CEAC}" srcId="{1006AB2F-CF7D-464B-B1F6-5E8177D08274}" destId="{D40901C2-258C-4992-9EDD-16FB42E0AA4D}" srcOrd="0" destOrd="0" parTransId="{0065BDF2-1D28-46EF-9800-B354B2A24412}" sibTransId="{95D258F2-7A51-417D-B747-126D9A7B4030}"/>
    <dgm:cxn modelId="{934CECA6-D41C-4FE5-B7F0-10B22AD46C82}" type="presOf" srcId="{1006AB2F-CF7D-464B-B1F6-5E8177D08274}" destId="{8CD907FE-5202-4BA0-BCB8-AC0358B28DF7}" srcOrd="0" destOrd="0" presId="urn:microsoft.com/office/officeart/2005/8/layout/hierarchy2"/>
    <dgm:cxn modelId="{A45C4D5E-23FD-46EB-902F-BA45FF186EF2}" srcId="{08ACC044-304F-4A67-929B-49D52A5176D6}" destId="{1006AB2F-CF7D-464B-B1F6-5E8177D08274}" srcOrd="0" destOrd="0" parTransId="{975AE656-9B9A-4F1D-96FD-BF4E32812F77}" sibTransId="{4B35BCE6-819C-48A9-8210-0C495F07C8AF}"/>
    <dgm:cxn modelId="{3AE7E570-1A0E-4A7B-BCFB-C5C1A4239567}" type="presOf" srcId="{E7BE91F0-23D8-40FD-989E-A869A636F9B4}" destId="{40BDE80D-5351-4400-AAFA-3977F380721C}" srcOrd="1" destOrd="0" presId="urn:microsoft.com/office/officeart/2005/8/layout/hierarchy2"/>
    <dgm:cxn modelId="{AAE3420B-0541-446A-8075-A663ABF9B099}" type="presOf" srcId="{0065BDF2-1D28-46EF-9800-B354B2A24412}" destId="{44E5F4DD-80A2-4A8E-A6B4-767506301E46}" srcOrd="0" destOrd="0" presId="urn:microsoft.com/office/officeart/2005/8/layout/hierarchy2"/>
    <dgm:cxn modelId="{8AA9A690-82DD-4CE7-81C9-724ECCB6F30B}" type="presOf" srcId="{0A1F1491-8818-4241-B6F8-92FAEBB376A0}" destId="{FE53895A-7029-4385-A7B1-C1427098013A}" srcOrd="0" destOrd="0" presId="urn:microsoft.com/office/officeart/2005/8/layout/hierarchy2"/>
    <dgm:cxn modelId="{363450F3-377D-46A5-90A8-92C41E9180B1}" type="presOf" srcId="{0A1F1491-8818-4241-B6F8-92FAEBB376A0}" destId="{E54CDAB9-D0DB-49BB-BB23-1EDC911F4D0A}" srcOrd="1" destOrd="0" presId="urn:microsoft.com/office/officeart/2005/8/layout/hierarchy2"/>
    <dgm:cxn modelId="{0299FFA2-8003-4951-A3B1-7052A2553D82}" type="presOf" srcId="{84779ED7-02DE-466E-B63A-C030BFAA0D39}" destId="{6954E6A5-1DED-4EEF-8CC6-E5404D962986}" srcOrd="0" destOrd="0" presId="urn:microsoft.com/office/officeart/2005/8/layout/hierarchy2"/>
    <dgm:cxn modelId="{70087ECF-07A7-4B1A-A9CE-5604EA299184}" type="presOf" srcId="{84779ED7-02DE-466E-B63A-C030BFAA0D39}" destId="{6264F8EF-EAAC-4856-9CBC-F1E58A96098A}" srcOrd="1" destOrd="0" presId="urn:microsoft.com/office/officeart/2005/8/layout/hierarchy2"/>
    <dgm:cxn modelId="{E85A414B-F72C-43F7-8C72-E62E96CD20C8}" type="presOf" srcId="{D40901C2-258C-4992-9EDD-16FB42E0AA4D}" destId="{814BE968-FF0D-49E5-BC01-E857069E58D4}" srcOrd="0" destOrd="0" presId="urn:microsoft.com/office/officeart/2005/8/layout/hierarchy2"/>
    <dgm:cxn modelId="{441DD6D1-1B05-41DA-A17C-3A00EB43C9D0}" type="presOf" srcId="{24CE0040-59D2-4119-93A8-B15C7ADF1F33}" destId="{904AB80D-E711-4298-8227-6D8600D2D708}" srcOrd="0" destOrd="0" presId="urn:microsoft.com/office/officeart/2005/8/layout/hierarchy2"/>
    <dgm:cxn modelId="{A1D362A3-AC10-4C7F-84F6-CE839B07494E}" type="presParOf" srcId="{ADA00B73-A54D-4291-968E-7C4771163DEF}" destId="{073418EC-BE01-42A8-8509-20487158BA90}" srcOrd="0" destOrd="0" presId="urn:microsoft.com/office/officeart/2005/8/layout/hierarchy2"/>
    <dgm:cxn modelId="{2F9F4B76-A05B-4658-835B-7EABADC7CDF8}" type="presParOf" srcId="{073418EC-BE01-42A8-8509-20487158BA90}" destId="{8CD907FE-5202-4BA0-BCB8-AC0358B28DF7}" srcOrd="0" destOrd="0" presId="urn:microsoft.com/office/officeart/2005/8/layout/hierarchy2"/>
    <dgm:cxn modelId="{2207DF5E-A033-47B1-9994-8131C1B3A32D}" type="presParOf" srcId="{073418EC-BE01-42A8-8509-20487158BA90}" destId="{7E8B4F1F-FC21-44EA-B5E0-B9F66B6C2092}" srcOrd="1" destOrd="0" presId="urn:microsoft.com/office/officeart/2005/8/layout/hierarchy2"/>
    <dgm:cxn modelId="{F533CC2D-815F-4217-AEA7-738D3652F730}" type="presParOf" srcId="{7E8B4F1F-FC21-44EA-B5E0-B9F66B6C2092}" destId="{44E5F4DD-80A2-4A8E-A6B4-767506301E46}" srcOrd="0" destOrd="0" presId="urn:microsoft.com/office/officeart/2005/8/layout/hierarchy2"/>
    <dgm:cxn modelId="{912A16FD-1123-4E63-890B-84F1F3E527BC}" type="presParOf" srcId="{44E5F4DD-80A2-4A8E-A6B4-767506301E46}" destId="{E47A7D99-D3F3-493F-AF0B-D506DC3739E3}" srcOrd="0" destOrd="0" presId="urn:microsoft.com/office/officeart/2005/8/layout/hierarchy2"/>
    <dgm:cxn modelId="{5512B7F8-DABD-44C8-AAA0-938A9F832A2B}" type="presParOf" srcId="{7E8B4F1F-FC21-44EA-B5E0-B9F66B6C2092}" destId="{CDE97782-E4A7-4E0B-B245-DD5011E01081}" srcOrd="1" destOrd="0" presId="urn:microsoft.com/office/officeart/2005/8/layout/hierarchy2"/>
    <dgm:cxn modelId="{9DA26E98-251A-4420-A991-14E1B0ED52E6}" type="presParOf" srcId="{CDE97782-E4A7-4E0B-B245-DD5011E01081}" destId="{814BE968-FF0D-49E5-BC01-E857069E58D4}" srcOrd="0" destOrd="0" presId="urn:microsoft.com/office/officeart/2005/8/layout/hierarchy2"/>
    <dgm:cxn modelId="{170BA5C2-BFBE-41C4-A3C2-A727285E78FB}" type="presParOf" srcId="{CDE97782-E4A7-4E0B-B245-DD5011E01081}" destId="{710726DD-68CA-4BA6-B141-B1C8B518F9B4}" srcOrd="1" destOrd="0" presId="urn:microsoft.com/office/officeart/2005/8/layout/hierarchy2"/>
    <dgm:cxn modelId="{BF18B367-5F9C-4585-B06D-87AE49BD417E}" type="presParOf" srcId="{710726DD-68CA-4BA6-B141-B1C8B518F9B4}" destId="{7C91FB5B-24D3-4E4F-8393-B0C1220EB1C2}" srcOrd="0" destOrd="0" presId="urn:microsoft.com/office/officeart/2005/8/layout/hierarchy2"/>
    <dgm:cxn modelId="{DB908D78-2B19-4333-86F3-3E5707924DF4}" type="presParOf" srcId="{7C91FB5B-24D3-4E4F-8393-B0C1220EB1C2}" destId="{40BDE80D-5351-4400-AAFA-3977F380721C}" srcOrd="0" destOrd="0" presId="urn:microsoft.com/office/officeart/2005/8/layout/hierarchy2"/>
    <dgm:cxn modelId="{CA4F45A9-B43B-4AE2-B20C-09D57129B43A}" type="presParOf" srcId="{710726DD-68CA-4BA6-B141-B1C8B518F9B4}" destId="{F16B825B-4C55-42DD-AABB-E95D93D1CA95}" srcOrd="1" destOrd="0" presId="urn:microsoft.com/office/officeart/2005/8/layout/hierarchy2"/>
    <dgm:cxn modelId="{2856BC1C-3496-4441-A2D2-1548A0523B96}" type="presParOf" srcId="{F16B825B-4C55-42DD-AABB-E95D93D1CA95}" destId="{05295406-5C80-4C9C-9DC8-630D8F25295F}" srcOrd="0" destOrd="0" presId="urn:microsoft.com/office/officeart/2005/8/layout/hierarchy2"/>
    <dgm:cxn modelId="{940D9570-FCAC-4523-AA69-519F6CEFE7F0}" type="presParOf" srcId="{F16B825B-4C55-42DD-AABB-E95D93D1CA95}" destId="{B5000803-CAE3-4F99-B60F-058F42D3B9B5}" srcOrd="1" destOrd="0" presId="urn:microsoft.com/office/officeart/2005/8/layout/hierarchy2"/>
    <dgm:cxn modelId="{ADCB65CA-38C8-419E-9AB0-86993A3E91C2}" type="presParOf" srcId="{B5000803-CAE3-4F99-B60F-058F42D3B9B5}" destId="{FE53895A-7029-4385-A7B1-C1427098013A}" srcOrd="0" destOrd="0" presId="urn:microsoft.com/office/officeart/2005/8/layout/hierarchy2"/>
    <dgm:cxn modelId="{782656DD-EC3B-45D4-9509-B32DEB808F77}" type="presParOf" srcId="{FE53895A-7029-4385-A7B1-C1427098013A}" destId="{E54CDAB9-D0DB-49BB-BB23-1EDC911F4D0A}" srcOrd="0" destOrd="0" presId="urn:microsoft.com/office/officeart/2005/8/layout/hierarchy2"/>
    <dgm:cxn modelId="{5C73E494-E6EB-4EF1-930E-AC921E556D62}" type="presParOf" srcId="{B5000803-CAE3-4F99-B60F-058F42D3B9B5}" destId="{BA7F04F8-6836-4501-A493-652FF2A96E34}" srcOrd="1" destOrd="0" presId="urn:microsoft.com/office/officeart/2005/8/layout/hierarchy2"/>
    <dgm:cxn modelId="{264F9122-DB9D-4054-B2A8-9B89B0AA4410}" type="presParOf" srcId="{BA7F04F8-6836-4501-A493-652FF2A96E34}" destId="{ED220991-1C43-4553-966D-A8E0DC6F5E23}" srcOrd="0" destOrd="0" presId="urn:microsoft.com/office/officeart/2005/8/layout/hierarchy2"/>
    <dgm:cxn modelId="{82592196-954A-4430-B535-B22840943507}" type="presParOf" srcId="{BA7F04F8-6836-4501-A493-652FF2A96E34}" destId="{CBD35C5D-24D1-4C82-BAE7-DC62DA647DBF}" srcOrd="1" destOrd="0" presId="urn:microsoft.com/office/officeart/2005/8/layout/hierarchy2"/>
    <dgm:cxn modelId="{BF4AEA78-EBBD-41FB-9A30-3363B2A89C47}" type="presParOf" srcId="{7E8B4F1F-FC21-44EA-B5E0-B9F66B6C2092}" destId="{6954E6A5-1DED-4EEF-8CC6-E5404D962986}" srcOrd="2" destOrd="0" presId="urn:microsoft.com/office/officeart/2005/8/layout/hierarchy2"/>
    <dgm:cxn modelId="{7DA6AF8E-589D-4ACB-8E38-8DC13FAF54ED}" type="presParOf" srcId="{6954E6A5-1DED-4EEF-8CC6-E5404D962986}" destId="{6264F8EF-EAAC-4856-9CBC-F1E58A96098A}" srcOrd="0" destOrd="0" presId="urn:microsoft.com/office/officeart/2005/8/layout/hierarchy2"/>
    <dgm:cxn modelId="{C756E2FD-C5DC-4E9F-8CBA-473D5BD82093}" type="presParOf" srcId="{7E8B4F1F-FC21-44EA-B5E0-B9F66B6C2092}" destId="{37A16C09-FF8A-487A-AA47-A8062077BEEE}" srcOrd="3" destOrd="0" presId="urn:microsoft.com/office/officeart/2005/8/layout/hierarchy2"/>
    <dgm:cxn modelId="{D8618E9F-3EB7-4C94-B6DD-FE30F7BA3BDC}" type="presParOf" srcId="{37A16C09-FF8A-487A-AA47-A8062077BEEE}" destId="{904AB80D-E711-4298-8227-6D8600D2D708}" srcOrd="0" destOrd="0" presId="urn:microsoft.com/office/officeart/2005/8/layout/hierarchy2"/>
    <dgm:cxn modelId="{5DB7214F-3356-4869-9918-7248EDE16FB4}" type="presParOf" srcId="{37A16C09-FF8A-487A-AA47-A8062077BEEE}" destId="{5DA5F24E-6BF0-43C7-8A6E-FBC2CA41B2A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EB56022-D1AF-4140-B1C4-4AB667D52849}" type="doc">
      <dgm:prSet loTypeId="urn:microsoft.com/office/officeart/2005/8/layout/pyramid4" loCatId="relationship" qsTypeId="urn:microsoft.com/office/officeart/2005/8/quickstyle/simple4" qsCatId="simple" csTypeId="urn:microsoft.com/office/officeart/2005/8/colors/colorful1#1" csCatId="colorful" phldr="1"/>
      <dgm:spPr/>
      <dgm:t>
        <a:bodyPr/>
        <a:lstStyle/>
        <a:p>
          <a:endParaRPr lang="cs-CZ"/>
        </a:p>
      </dgm:t>
    </dgm:pt>
    <dgm:pt modelId="{728D259E-F7D4-4BDE-B9D3-3177A822CF8F}">
      <dgm:prSet phldrT="[Text]"/>
      <dgm:spPr>
        <a:solidFill>
          <a:schemeClr val="accent1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dirty="0" smtClean="0"/>
            <a:t>Podpora</a:t>
          </a:r>
        </a:p>
        <a:p>
          <a:pPr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dirty="0"/>
        </a:p>
      </dgm:t>
    </dgm:pt>
    <dgm:pt modelId="{5F95E606-D67D-477E-917B-34E06572A4D0}" type="parTrans" cxnId="{7CBF46E6-7700-43D8-995B-7478116C1F42}">
      <dgm:prSet/>
      <dgm:spPr/>
      <dgm:t>
        <a:bodyPr/>
        <a:lstStyle/>
        <a:p>
          <a:endParaRPr lang="cs-CZ"/>
        </a:p>
      </dgm:t>
    </dgm:pt>
    <dgm:pt modelId="{83089586-90F7-4A0D-AE70-3E2F1AA3D279}" type="sibTrans" cxnId="{7CBF46E6-7700-43D8-995B-7478116C1F42}">
      <dgm:prSet/>
      <dgm:spPr/>
      <dgm:t>
        <a:bodyPr/>
        <a:lstStyle/>
        <a:p>
          <a:endParaRPr lang="cs-CZ"/>
        </a:p>
      </dgm:t>
    </dgm:pt>
    <dgm:pt modelId="{88AE4232-E0BB-4D55-B32D-80AAAA607641}">
      <dgm:prSet phldrT="[Text]"/>
      <dgm:spPr>
        <a:solidFill>
          <a:schemeClr val="accent6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cs-CZ" dirty="0" smtClean="0"/>
            <a:t>Posilování</a:t>
          </a:r>
          <a:endParaRPr lang="cs-CZ" dirty="0"/>
        </a:p>
      </dgm:t>
    </dgm:pt>
    <dgm:pt modelId="{C820F57F-6DBC-4395-BFA7-03E88E211C80}" type="parTrans" cxnId="{75DD86CF-6CC5-4EA9-A027-454E1DE90C35}">
      <dgm:prSet/>
      <dgm:spPr/>
      <dgm:t>
        <a:bodyPr/>
        <a:lstStyle/>
        <a:p>
          <a:endParaRPr lang="cs-CZ"/>
        </a:p>
      </dgm:t>
    </dgm:pt>
    <dgm:pt modelId="{1FCA8FEC-0FF0-44AE-85F2-FB95C5B25C86}" type="sibTrans" cxnId="{75DD86CF-6CC5-4EA9-A027-454E1DE90C35}">
      <dgm:prSet/>
      <dgm:spPr/>
      <dgm:t>
        <a:bodyPr/>
        <a:lstStyle/>
        <a:p>
          <a:endParaRPr lang="cs-CZ"/>
        </a:p>
      </dgm:t>
    </dgm:pt>
    <dgm:pt modelId="{A2F46FCA-A5B3-4B29-A878-E90656815E36}">
      <dgm:prSet phldrT="[Text]"/>
      <dgm:spPr>
        <a:solidFill>
          <a:srgbClr val="92D050"/>
        </a:solidFill>
        <a:ln>
          <a:solidFill>
            <a:schemeClr val="tx2"/>
          </a:solidFill>
        </a:ln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Informovaná intervence</a:t>
          </a:r>
          <a:endParaRPr lang="cs-CZ" dirty="0">
            <a:solidFill>
              <a:schemeClr val="tx1"/>
            </a:solidFill>
          </a:endParaRPr>
        </a:p>
      </dgm:t>
    </dgm:pt>
    <dgm:pt modelId="{27E14281-8F55-4B4D-9D9F-2200CAD96184}" type="parTrans" cxnId="{E6B2EBC6-5F9B-4AC1-8D8B-4AF5C4AB1C52}">
      <dgm:prSet/>
      <dgm:spPr/>
      <dgm:t>
        <a:bodyPr/>
        <a:lstStyle/>
        <a:p>
          <a:endParaRPr lang="cs-CZ"/>
        </a:p>
      </dgm:t>
    </dgm:pt>
    <dgm:pt modelId="{0DCD4325-80EC-4319-B6F1-97ABD2095FC9}" type="sibTrans" cxnId="{E6B2EBC6-5F9B-4AC1-8D8B-4AF5C4AB1C52}">
      <dgm:prSet/>
      <dgm:spPr/>
      <dgm:t>
        <a:bodyPr/>
        <a:lstStyle/>
        <a:p>
          <a:endParaRPr lang="cs-CZ"/>
        </a:p>
      </dgm:t>
    </dgm:pt>
    <dgm:pt modelId="{2269BBAB-5AE1-43F4-AB35-C725CC988F46}">
      <dgm:prSet phldrT="[Text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cs-CZ" dirty="0" smtClean="0"/>
            <a:t>Provázení</a:t>
          </a:r>
          <a:endParaRPr lang="cs-CZ" dirty="0"/>
        </a:p>
      </dgm:t>
    </dgm:pt>
    <dgm:pt modelId="{78AF1531-BC46-4BE8-AE80-4182D660F5EC}" type="parTrans" cxnId="{4F35792F-432F-4422-BE04-7528F76AD062}">
      <dgm:prSet/>
      <dgm:spPr/>
      <dgm:t>
        <a:bodyPr/>
        <a:lstStyle/>
        <a:p>
          <a:endParaRPr lang="cs-CZ"/>
        </a:p>
      </dgm:t>
    </dgm:pt>
    <dgm:pt modelId="{508391F1-D7BD-4A35-978B-26A4FEC0C379}" type="sibTrans" cxnId="{4F35792F-432F-4422-BE04-7528F76AD062}">
      <dgm:prSet/>
      <dgm:spPr/>
      <dgm:t>
        <a:bodyPr/>
        <a:lstStyle/>
        <a:p>
          <a:endParaRPr lang="cs-CZ"/>
        </a:p>
      </dgm:t>
    </dgm:pt>
    <dgm:pt modelId="{516B72A2-A396-4595-ACE0-BFA6294A4B58}" type="pres">
      <dgm:prSet presAssocID="{7EB56022-D1AF-4140-B1C4-4AB667D52849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C568663-B305-4C02-9916-1E4817BE50A8}" type="pres">
      <dgm:prSet presAssocID="{7EB56022-D1AF-4140-B1C4-4AB667D52849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A1A8B5C-756F-454D-9383-D023F6EBAD61}" type="pres">
      <dgm:prSet presAssocID="{7EB56022-D1AF-4140-B1C4-4AB667D52849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C600C05-B4CE-44F8-9BD4-AD0EDD46ABB1}" type="pres">
      <dgm:prSet presAssocID="{7EB56022-D1AF-4140-B1C4-4AB667D52849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558C54B-CF2E-4B1C-8FFF-12C105FD0EB5}" type="pres">
      <dgm:prSet presAssocID="{7EB56022-D1AF-4140-B1C4-4AB667D52849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CBF46E6-7700-43D8-995B-7478116C1F42}" srcId="{7EB56022-D1AF-4140-B1C4-4AB667D52849}" destId="{728D259E-F7D4-4BDE-B9D3-3177A822CF8F}" srcOrd="0" destOrd="0" parTransId="{5F95E606-D67D-477E-917B-34E06572A4D0}" sibTransId="{83089586-90F7-4A0D-AE70-3E2F1AA3D279}"/>
    <dgm:cxn modelId="{67949D4D-0A47-43EC-BBC0-1BB1FD4EAE29}" type="presOf" srcId="{88AE4232-E0BB-4D55-B32D-80AAAA607641}" destId="{BA1A8B5C-756F-454D-9383-D023F6EBAD61}" srcOrd="0" destOrd="0" presId="urn:microsoft.com/office/officeart/2005/8/layout/pyramid4"/>
    <dgm:cxn modelId="{75DD86CF-6CC5-4EA9-A027-454E1DE90C35}" srcId="{7EB56022-D1AF-4140-B1C4-4AB667D52849}" destId="{88AE4232-E0BB-4D55-B32D-80AAAA607641}" srcOrd="1" destOrd="0" parTransId="{C820F57F-6DBC-4395-BFA7-03E88E211C80}" sibTransId="{1FCA8FEC-0FF0-44AE-85F2-FB95C5B25C86}"/>
    <dgm:cxn modelId="{8F800458-4EE6-4B96-BD60-85ED916FE2D6}" type="presOf" srcId="{728D259E-F7D4-4BDE-B9D3-3177A822CF8F}" destId="{9C568663-B305-4C02-9916-1E4817BE50A8}" srcOrd="0" destOrd="0" presId="urn:microsoft.com/office/officeart/2005/8/layout/pyramid4"/>
    <dgm:cxn modelId="{E6B2EBC6-5F9B-4AC1-8D8B-4AF5C4AB1C52}" srcId="{7EB56022-D1AF-4140-B1C4-4AB667D52849}" destId="{A2F46FCA-A5B3-4B29-A878-E90656815E36}" srcOrd="2" destOrd="0" parTransId="{27E14281-8F55-4B4D-9D9F-2200CAD96184}" sibTransId="{0DCD4325-80EC-4319-B6F1-97ABD2095FC9}"/>
    <dgm:cxn modelId="{B5DAC4A5-6D37-4DC8-B808-473F3D1245A9}" type="presOf" srcId="{A2F46FCA-A5B3-4B29-A878-E90656815E36}" destId="{AC600C05-B4CE-44F8-9BD4-AD0EDD46ABB1}" srcOrd="0" destOrd="0" presId="urn:microsoft.com/office/officeart/2005/8/layout/pyramid4"/>
    <dgm:cxn modelId="{51CC0795-6D1E-4FDA-9975-C591C25528AF}" type="presOf" srcId="{2269BBAB-5AE1-43F4-AB35-C725CC988F46}" destId="{8558C54B-CF2E-4B1C-8FFF-12C105FD0EB5}" srcOrd="0" destOrd="0" presId="urn:microsoft.com/office/officeart/2005/8/layout/pyramid4"/>
    <dgm:cxn modelId="{8DBA88DE-089F-440B-8BB4-B3264E5C63DA}" type="presOf" srcId="{7EB56022-D1AF-4140-B1C4-4AB667D52849}" destId="{516B72A2-A396-4595-ACE0-BFA6294A4B58}" srcOrd="0" destOrd="0" presId="urn:microsoft.com/office/officeart/2005/8/layout/pyramid4"/>
    <dgm:cxn modelId="{4F35792F-432F-4422-BE04-7528F76AD062}" srcId="{7EB56022-D1AF-4140-B1C4-4AB667D52849}" destId="{2269BBAB-5AE1-43F4-AB35-C725CC988F46}" srcOrd="3" destOrd="0" parTransId="{78AF1531-BC46-4BE8-AE80-4182D660F5EC}" sibTransId="{508391F1-D7BD-4A35-978B-26A4FEC0C379}"/>
    <dgm:cxn modelId="{51FA8648-6D3F-4C1B-910B-C70151FF1940}" type="presParOf" srcId="{516B72A2-A396-4595-ACE0-BFA6294A4B58}" destId="{9C568663-B305-4C02-9916-1E4817BE50A8}" srcOrd="0" destOrd="0" presId="urn:microsoft.com/office/officeart/2005/8/layout/pyramid4"/>
    <dgm:cxn modelId="{14DBD942-7E4B-4E83-8801-0361D0B22752}" type="presParOf" srcId="{516B72A2-A396-4595-ACE0-BFA6294A4B58}" destId="{BA1A8B5C-756F-454D-9383-D023F6EBAD61}" srcOrd="1" destOrd="0" presId="urn:microsoft.com/office/officeart/2005/8/layout/pyramid4"/>
    <dgm:cxn modelId="{8FDCC2FA-E9AE-4F75-912C-979105B9DEF0}" type="presParOf" srcId="{516B72A2-A396-4595-ACE0-BFA6294A4B58}" destId="{AC600C05-B4CE-44F8-9BD4-AD0EDD46ABB1}" srcOrd="2" destOrd="0" presId="urn:microsoft.com/office/officeart/2005/8/layout/pyramid4"/>
    <dgm:cxn modelId="{4D8FF94C-34BF-407C-A823-0AF808E2FC8D}" type="presParOf" srcId="{516B72A2-A396-4595-ACE0-BFA6294A4B58}" destId="{8558C54B-CF2E-4B1C-8FFF-12C105FD0EB5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45A5D3-0B1E-4424-8053-C32C1D99983B}">
      <dsp:nvSpPr>
        <dsp:cNvPr id="0" name=""/>
        <dsp:cNvSpPr/>
      </dsp:nvSpPr>
      <dsp:spPr>
        <a:xfrm>
          <a:off x="282885" y="804031"/>
          <a:ext cx="2751719" cy="2751719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Sociální vlivy</a:t>
          </a:r>
          <a:endParaRPr lang="cs-CZ" sz="1600" kern="1200" dirty="0"/>
        </a:p>
      </dsp:txBody>
      <dsp:txXfrm>
        <a:off x="1733107" y="1387133"/>
        <a:ext cx="982756" cy="818964"/>
      </dsp:txXfrm>
    </dsp:sp>
    <dsp:sp modelId="{B73BE737-1F93-452D-BBE4-470EA5071F50}">
      <dsp:nvSpPr>
        <dsp:cNvPr id="0" name=""/>
        <dsp:cNvSpPr/>
      </dsp:nvSpPr>
      <dsp:spPr>
        <a:xfrm>
          <a:off x="262068" y="903682"/>
          <a:ext cx="2751719" cy="2751719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Osobnostní faktory</a:t>
          </a:r>
          <a:endParaRPr lang="cs-CZ" sz="1600" kern="1200" dirty="0"/>
        </a:p>
      </dsp:txBody>
      <dsp:txXfrm>
        <a:off x="917239" y="2689024"/>
        <a:ext cx="1474135" cy="720688"/>
      </dsp:txXfrm>
    </dsp:sp>
    <dsp:sp modelId="{3DA19591-8EF3-40E2-9EB8-C05A8C351D37}">
      <dsp:nvSpPr>
        <dsp:cNvPr id="0" name=""/>
        <dsp:cNvSpPr/>
      </dsp:nvSpPr>
      <dsp:spPr>
        <a:xfrm>
          <a:off x="205396" y="805407"/>
          <a:ext cx="2751719" cy="2751719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Zkušenost s chováním</a:t>
          </a:r>
          <a:endParaRPr lang="cs-CZ" sz="1600" kern="1200" dirty="0"/>
        </a:p>
      </dsp:txBody>
      <dsp:txXfrm>
        <a:off x="524136" y="1388509"/>
        <a:ext cx="982756" cy="818964"/>
      </dsp:txXfrm>
    </dsp:sp>
    <dsp:sp modelId="{FC9B5CDF-3588-4537-9B99-647A64EDBD30}">
      <dsp:nvSpPr>
        <dsp:cNvPr id="0" name=""/>
        <dsp:cNvSpPr/>
      </dsp:nvSpPr>
      <dsp:spPr>
        <a:xfrm>
          <a:off x="112768" y="633686"/>
          <a:ext cx="3092408" cy="3092408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4527F8-ABB4-427B-9E35-0A6D03B96FFD}">
      <dsp:nvSpPr>
        <dsp:cNvPr id="0" name=""/>
        <dsp:cNvSpPr/>
      </dsp:nvSpPr>
      <dsp:spPr>
        <a:xfrm>
          <a:off x="91723" y="733164"/>
          <a:ext cx="3092408" cy="3092408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375C93-5352-43F1-8694-2925B96E7335}">
      <dsp:nvSpPr>
        <dsp:cNvPr id="0" name=""/>
        <dsp:cNvSpPr/>
      </dsp:nvSpPr>
      <dsp:spPr>
        <a:xfrm>
          <a:off x="34824" y="635062"/>
          <a:ext cx="3092408" cy="3092408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7E7A58-C019-40F8-A0CF-72F5C7800E36}">
      <dsp:nvSpPr>
        <dsp:cNvPr id="0" name=""/>
        <dsp:cNvSpPr/>
      </dsp:nvSpPr>
      <dsp:spPr>
        <a:xfrm>
          <a:off x="0" y="0"/>
          <a:ext cx="8229600" cy="915880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dirty="0" smtClean="0"/>
            <a:t>Potřeba dítěte</a:t>
          </a:r>
          <a:endParaRPr lang="cs-CZ" sz="3900" kern="1200" dirty="0"/>
        </a:p>
      </dsp:txBody>
      <dsp:txXfrm>
        <a:off x="0" y="0"/>
        <a:ext cx="8229600" cy="915880"/>
      </dsp:txXfrm>
    </dsp:sp>
    <dsp:sp modelId="{8A7DC857-CBDE-4B0F-A779-D75D8C5DF8DB}">
      <dsp:nvSpPr>
        <dsp:cNvPr id="0" name=""/>
        <dsp:cNvSpPr/>
      </dsp:nvSpPr>
      <dsp:spPr>
        <a:xfrm>
          <a:off x="4018" y="915880"/>
          <a:ext cx="2740521" cy="1923349"/>
        </a:xfrm>
        <a:prstGeom prst="rect">
          <a:avLst/>
        </a:prstGeom>
        <a:solidFill>
          <a:srgbClr val="00B05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Perspektiva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Kvalita života</a:t>
          </a:r>
          <a:endParaRPr lang="cs-CZ" sz="3200" kern="1200" dirty="0"/>
        </a:p>
      </dsp:txBody>
      <dsp:txXfrm>
        <a:off x="4018" y="915880"/>
        <a:ext cx="2740521" cy="1923349"/>
      </dsp:txXfrm>
    </dsp:sp>
    <dsp:sp modelId="{5FCE3B13-1FAA-48E8-95EE-82D097D305E4}">
      <dsp:nvSpPr>
        <dsp:cNvPr id="0" name=""/>
        <dsp:cNvSpPr/>
      </dsp:nvSpPr>
      <dsp:spPr>
        <a:xfrm>
          <a:off x="2744539" y="915880"/>
          <a:ext cx="2740521" cy="1923349"/>
        </a:xfrm>
        <a:prstGeom prst="rect">
          <a:avLst/>
        </a:prstGeom>
        <a:solidFill>
          <a:schemeClr val="bg2">
            <a:lumMod val="2500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Porucha chování  =bariéra</a:t>
          </a:r>
          <a:endParaRPr lang="cs-CZ" sz="3200" kern="1200" dirty="0"/>
        </a:p>
      </dsp:txBody>
      <dsp:txXfrm>
        <a:off x="2744539" y="915880"/>
        <a:ext cx="2740521" cy="1923349"/>
      </dsp:txXfrm>
    </dsp:sp>
    <dsp:sp modelId="{CC58DBAD-8D48-4BDA-841B-3A0CC2D92228}">
      <dsp:nvSpPr>
        <dsp:cNvPr id="0" name=""/>
        <dsp:cNvSpPr/>
      </dsp:nvSpPr>
      <dsp:spPr>
        <a:xfrm>
          <a:off x="5485060" y="915880"/>
          <a:ext cx="2740521" cy="19233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Intervence Funkční kompetence</a:t>
          </a:r>
          <a:endParaRPr lang="cs-CZ" sz="3200" kern="1200" dirty="0"/>
        </a:p>
      </dsp:txBody>
      <dsp:txXfrm>
        <a:off x="5485060" y="915880"/>
        <a:ext cx="2740521" cy="1923349"/>
      </dsp:txXfrm>
    </dsp:sp>
    <dsp:sp modelId="{AF2D9A9D-8349-44DB-AEAD-0980DD1B9A55}">
      <dsp:nvSpPr>
        <dsp:cNvPr id="0" name=""/>
        <dsp:cNvSpPr/>
      </dsp:nvSpPr>
      <dsp:spPr>
        <a:xfrm>
          <a:off x="0" y="2839229"/>
          <a:ext cx="8229600" cy="213705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D02979-87D8-4A74-AA00-1069FD4392F6}">
      <dsp:nvSpPr>
        <dsp:cNvPr id="0" name=""/>
        <dsp:cNvSpPr/>
      </dsp:nvSpPr>
      <dsp:spPr>
        <a:xfrm>
          <a:off x="576031" y="0"/>
          <a:ext cx="6916368" cy="1095896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2B19FD-ABCC-4C58-906B-9EF8066AF969}">
      <dsp:nvSpPr>
        <dsp:cNvPr id="0" name=""/>
        <dsp:cNvSpPr/>
      </dsp:nvSpPr>
      <dsp:spPr>
        <a:xfrm>
          <a:off x="195079" y="328768"/>
          <a:ext cx="2441071" cy="4383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Potencialita</a:t>
          </a:r>
          <a:endParaRPr lang="cs-CZ" sz="1700" kern="1200" dirty="0"/>
        </a:p>
      </dsp:txBody>
      <dsp:txXfrm>
        <a:off x="216478" y="350167"/>
        <a:ext cx="2398273" cy="395560"/>
      </dsp:txXfrm>
    </dsp:sp>
    <dsp:sp modelId="{9BD5CED9-3FE9-4531-B711-6191B39D6EA9}">
      <dsp:nvSpPr>
        <dsp:cNvPr id="0" name=""/>
        <dsp:cNvSpPr/>
      </dsp:nvSpPr>
      <dsp:spPr>
        <a:xfrm>
          <a:off x="2878110" y="288032"/>
          <a:ext cx="2441071" cy="4383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Dovednost</a:t>
          </a:r>
          <a:endParaRPr lang="cs-CZ" sz="1700" kern="1200" dirty="0"/>
        </a:p>
      </dsp:txBody>
      <dsp:txXfrm>
        <a:off x="2899509" y="309431"/>
        <a:ext cx="2398273" cy="395560"/>
      </dsp:txXfrm>
    </dsp:sp>
    <dsp:sp modelId="{DF87E3EB-BB7E-440F-8CC2-F5122DE33591}">
      <dsp:nvSpPr>
        <dsp:cNvPr id="0" name=""/>
        <dsp:cNvSpPr/>
      </dsp:nvSpPr>
      <dsp:spPr>
        <a:xfrm>
          <a:off x="5500753" y="328768"/>
          <a:ext cx="2441071" cy="4383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Kompetence</a:t>
          </a:r>
          <a:endParaRPr lang="cs-CZ" sz="1700" kern="1200" dirty="0"/>
        </a:p>
      </dsp:txBody>
      <dsp:txXfrm>
        <a:off x="5522152" y="350167"/>
        <a:ext cx="2398273" cy="3955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D907FE-5202-4BA0-BCB8-AC0358B28DF7}">
      <dsp:nvSpPr>
        <dsp:cNvPr id="0" name=""/>
        <dsp:cNvSpPr/>
      </dsp:nvSpPr>
      <dsp:spPr>
        <a:xfrm>
          <a:off x="5534" y="2357409"/>
          <a:ext cx="1659594" cy="8297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Dítě</a:t>
          </a:r>
          <a:endParaRPr lang="cs-CZ" sz="1700" kern="1200" dirty="0"/>
        </a:p>
      </dsp:txBody>
      <dsp:txXfrm>
        <a:off x="29838" y="2381713"/>
        <a:ext cx="1610986" cy="781189"/>
      </dsp:txXfrm>
    </dsp:sp>
    <dsp:sp modelId="{44E5F4DD-80A2-4A8E-A6B4-767506301E46}">
      <dsp:nvSpPr>
        <dsp:cNvPr id="0" name=""/>
        <dsp:cNvSpPr/>
      </dsp:nvSpPr>
      <dsp:spPr>
        <a:xfrm rot="18081152">
          <a:off x="1359113" y="2214054"/>
          <a:ext cx="1275869" cy="26938"/>
        </a:xfrm>
        <a:custGeom>
          <a:avLst/>
          <a:gdLst/>
          <a:ahLst/>
          <a:cxnLst/>
          <a:rect l="0" t="0" r="0" b="0"/>
          <a:pathLst>
            <a:path>
              <a:moveTo>
                <a:pt x="0" y="13469"/>
              </a:moveTo>
              <a:lnTo>
                <a:pt x="1275869" y="13469"/>
              </a:lnTo>
            </a:path>
          </a:pathLst>
        </a:custGeom>
        <a:noFill/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1965150" y="2195626"/>
        <a:ext cx="63793" cy="63793"/>
      </dsp:txXfrm>
    </dsp:sp>
    <dsp:sp modelId="{814BE968-FF0D-49E5-BC01-E857069E58D4}">
      <dsp:nvSpPr>
        <dsp:cNvPr id="0" name=""/>
        <dsp:cNvSpPr/>
      </dsp:nvSpPr>
      <dsp:spPr>
        <a:xfrm>
          <a:off x="2328966" y="832934"/>
          <a:ext cx="1659594" cy="169960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Posilování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Podpora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Provázení</a:t>
          </a:r>
          <a:endParaRPr lang="cs-CZ" sz="1700" kern="1200" dirty="0"/>
        </a:p>
      </dsp:txBody>
      <dsp:txXfrm>
        <a:off x="2377574" y="881542"/>
        <a:ext cx="1562378" cy="1602391"/>
      </dsp:txXfrm>
    </dsp:sp>
    <dsp:sp modelId="{7C91FB5B-24D3-4E4F-8393-B0C1220EB1C2}">
      <dsp:nvSpPr>
        <dsp:cNvPr id="0" name=""/>
        <dsp:cNvSpPr/>
      </dsp:nvSpPr>
      <dsp:spPr>
        <a:xfrm rot="3133908">
          <a:off x="3754381" y="2146954"/>
          <a:ext cx="1208572" cy="26938"/>
        </a:xfrm>
        <a:custGeom>
          <a:avLst/>
          <a:gdLst/>
          <a:ahLst/>
          <a:cxnLst/>
          <a:rect l="0" t="0" r="0" b="0"/>
          <a:pathLst>
            <a:path>
              <a:moveTo>
                <a:pt x="0" y="13469"/>
              </a:moveTo>
              <a:lnTo>
                <a:pt x="1208572" y="13469"/>
              </a:lnTo>
            </a:path>
          </a:pathLst>
        </a:custGeom>
        <a:noFill/>
        <a:ln w="285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4328452" y="2130209"/>
        <a:ext cx="60428" cy="60428"/>
      </dsp:txXfrm>
    </dsp:sp>
    <dsp:sp modelId="{05295406-5C80-4C9C-9DC8-630D8F25295F}">
      <dsp:nvSpPr>
        <dsp:cNvPr id="0" name=""/>
        <dsp:cNvSpPr/>
      </dsp:nvSpPr>
      <dsp:spPr>
        <a:xfrm>
          <a:off x="4728773" y="2223210"/>
          <a:ext cx="1659594" cy="82979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Společnost</a:t>
          </a:r>
          <a:endParaRPr lang="cs-CZ" sz="1700" kern="1200" dirty="0"/>
        </a:p>
      </dsp:txBody>
      <dsp:txXfrm>
        <a:off x="4753077" y="2247514"/>
        <a:ext cx="1610986" cy="781189"/>
      </dsp:txXfrm>
    </dsp:sp>
    <dsp:sp modelId="{FE53895A-7029-4385-A7B1-C1427098013A}">
      <dsp:nvSpPr>
        <dsp:cNvPr id="0" name=""/>
        <dsp:cNvSpPr/>
      </dsp:nvSpPr>
      <dsp:spPr>
        <a:xfrm rot="21435876">
          <a:off x="6388033" y="2610641"/>
          <a:ext cx="586654" cy="26938"/>
        </a:xfrm>
        <a:custGeom>
          <a:avLst/>
          <a:gdLst/>
          <a:ahLst/>
          <a:cxnLst/>
          <a:rect l="0" t="0" r="0" b="0"/>
          <a:pathLst>
            <a:path>
              <a:moveTo>
                <a:pt x="0" y="13469"/>
              </a:moveTo>
              <a:lnTo>
                <a:pt x="586654" y="13469"/>
              </a:lnTo>
            </a:path>
          </a:pathLst>
        </a:custGeom>
        <a:noFill/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6666694" y="2609443"/>
        <a:ext cx="29332" cy="29332"/>
      </dsp:txXfrm>
    </dsp:sp>
    <dsp:sp modelId="{ED220991-1C43-4553-966D-A8E0DC6F5E23}">
      <dsp:nvSpPr>
        <dsp:cNvPr id="0" name=""/>
        <dsp:cNvSpPr/>
      </dsp:nvSpPr>
      <dsp:spPr>
        <a:xfrm>
          <a:off x="6974354" y="2195213"/>
          <a:ext cx="1659594" cy="82979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Kriminalita</a:t>
          </a:r>
          <a:endParaRPr lang="cs-CZ" sz="1700" kern="1200" dirty="0"/>
        </a:p>
      </dsp:txBody>
      <dsp:txXfrm>
        <a:off x="6998658" y="2219517"/>
        <a:ext cx="1610986" cy="781189"/>
      </dsp:txXfrm>
    </dsp:sp>
    <dsp:sp modelId="{6954E6A5-1DED-4EEF-8CC6-E5404D962986}">
      <dsp:nvSpPr>
        <dsp:cNvPr id="0" name=""/>
        <dsp:cNvSpPr/>
      </dsp:nvSpPr>
      <dsp:spPr>
        <a:xfrm rot="3237034">
          <a:off x="1433023" y="3214857"/>
          <a:ext cx="1128049" cy="26938"/>
        </a:xfrm>
        <a:custGeom>
          <a:avLst/>
          <a:gdLst/>
          <a:ahLst/>
          <a:cxnLst/>
          <a:rect l="0" t="0" r="0" b="0"/>
          <a:pathLst>
            <a:path>
              <a:moveTo>
                <a:pt x="0" y="13469"/>
              </a:moveTo>
              <a:lnTo>
                <a:pt x="1128049" y="13469"/>
              </a:lnTo>
            </a:path>
          </a:pathLst>
        </a:custGeom>
        <a:noFill/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1968846" y="3200126"/>
        <a:ext cx="56402" cy="56402"/>
      </dsp:txXfrm>
    </dsp:sp>
    <dsp:sp modelId="{904AB80D-E711-4298-8227-6D8600D2D708}">
      <dsp:nvSpPr>
        <dsp:cNvPr id="0" name=""/>
        <dsp:cNvSpPr/>
      </dsp:nvSpPr>
      <dsp:spPr>
        <a:xfrm>
          <a:off x="2328966" y="2657011"/>
          <a:ext cx="1659594" cy="2054669"/>
        </a:xfrm>
        <a:prstGeom prst="roundRect">
          <a:avLst>
            <a:gd name="adj" fmla="val 10000"/>
          </a:avLst>
        </a:prstGeom>
        <a:solidFill>
          <a:srgbClr val="C00000"/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Restrikce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Represe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Resocializace</a:t>
          </a:r>
          <a:endParaRPr lang="cs-CZ" sz="1700" kern="1200" dirty="0"/>
        </a:p>
      </dsp:txBody>
      <dsp:txXfrm>
        <a:off x="2377574" y="2705619"/>
        <a:ext cx="1562378" cy="195745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568663-B305-4C02-9916-1E4817BE50A8}">
      <dsp:nvSpPr>
        <dsp:cNvPr id="0" name=""/>
        <dsp:cNvSpPr/>
      </dsp:nvSpPr>
      <dsp:spPr>
        <a:xfrm>
          <a:off x="3141879" y="0"/>
          <a:ext cx="2680729" cy="2680729"/>
        </a:xfrm>
        <a:prstGeom prst="triangle">
          <a:avLst/>
        </a:prstGeom>
        <a:solidFill>
          <a:schemeClr val="accent1">
            <a:lumMod val="75000"/>
          </a:schemeClr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1600" kern="1200" dirty="0" smtClean="0"/>
            <a:t>Podpora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 dirty="0"/>
        </a:p>
      </dsp:txBody>
      <dsp:txXfrm>
        <a:off x="3812061" y="1340365"/>
        <a:ext cx="1340365" cy="1340364"/>
      </dsp:txXfrm>
    </dsp:sp>
    <dsp:sp modelId="{BA1A8B5C-756F-454D-9383-D023F6EBAD61}">
      <dsp:nvSpPr>
        <dsp:cNvPr id="0" name=""/>
        <dsp:cNvSpPr/>
      </dsp:nvSpPr>
      <dsp:spPr>
        <a:xfrm>
          <a:off x="1801514" y="2680729"/>
          <a:ext cx="2680729" cy="2680729"/>
        </a:xfrm>
        <a:prstGeom prst="triangle">
          <a:avLst/>
        </a:prstGeom>
        <a:solidFill>
          <a:schemeClr val="accent6">
            <a:lumMod val="50000"/>
          </a:schemeClr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Posilování</a:t>
          </a:r>
          <a:endParaRPr lang="cs-CZ" sz="1600" kern="1200" dirty="0"/>
        </a:p>
      </dsp:txBody>
      <dsp:txXfrm>
        <a:off x="2471696" y="4021094"/>
        <a:ext cx="1340365" cy="1340364"/>
      </dsp:txXfrm>
    </dsp:sp>
    <dsp:sp modelId="{AC600C05-B4CE-44F8-9BD4-AD0EDD46ABB1}">
      <dsp:nvSpPr>
        <dsp:cNvPr id="0" name=""/>
        <dsp:cNvSpPr/>
      </dsp:nvSpPr>
      <dsp:spPr>
        <a:xfrm rot="10800000">
          <a:off x="3141879" y="2680729"/>
          <a:ext cx="2680729" cy="2680729"/>
        </a:xfrm>
        <a:prstGeom prst="triangle">
          <a:avLst/>
        </a:prstGeom>
        <a:solidFill>
          <a:srgbClr val="92D050"/>
        </a:solidFill>
        <a:ln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solidFill>
                <a:schemeClr val="tx1"/>
              </a:solidFill>
            </a:rPr>
            <a:t>Informovaná intervence</a:t>
          </a:r>
          <a:endParaRPr lang="cs-CZ" sz="1600" kern="1200" dirty="0">
            <a:solidFill>
              <a:schemeClr val="tx1"/>
            </a:solidFill>
          </a:endParaRPr>
        </a:p>
      </dsp:txBody>
      <dsp:txXfrm rot="10800000">
        <a:off x="3812061" y="2680729"/>
        <a:ext cx="1340365" cy="1340364"/>
      </dsp:txXfrm>
    </dsp:sp>
    <dsp:sp modelId="{8558C54B-CF2E-4B1C-8FFF-12C105FD0EB5}">
      <dsp:nvSpPr>
        <dsp:cNvPr id="0" name=""/>
        <dsp:cNvSpPr/>
      </dsp:nvSpPr>
      <dsp:spPr>
        <a:xfrm>
          <a:off x="4482244" y="2680729"/>
          <a:ext cx="2680729" cy="2680729"/>
        </a:xfrm>
        <a:prstGeom prst="triangle">
          <a:avLst/>
        </a:prstGeom>
        <a:solidFill>
          <a:schemeClr val="bg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Provázení</a:t>
          </a:r>
          <a:endParaRPr lang="cs-CZ" sz="1600" kern="1200" dirty="0"/>
        </a:p>
      </dsp:txBody>
      <dsp:txXfrm>
        <a:off x="5152426" y="4021094"/>
        <a:ext cx="1340365" cy="13403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E5797C-66FD-4879-B116-01FED4650189}" type="datetimeFigureOut">
              <a:rPr lang="cs-CZ" smtClean="0"/>
              <a:t>20.2.2012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0B40F2-B0AF-441E-A1E2-035AE1FFC2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300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9CA9F4-FF4E-48BC-9F00-7B74CDEADFB2}" type="slidenum">
              <a:rPr smtClean="0"/>
              <a:pPr>
                <a:defRPr/>
              </a:pPr>
              <a:t>4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smtClean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smtClean="0"/>
              <a:t>Perspektivy práce s delikventní mládeží, 25. - 26.5.2011</a:t>
            </a:r>
            <a:endParaRPr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09906B-4DDC-4289-B2A0-2FAC79D6FEED}" type="slidenum">
              <a:rPr smtClean="0"/>
              <a:pPr>
                <a:defRPr/>
              </a:pPr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09FE-10F9-44CB-801C-96E35228A196}" type="datetimeFigureOut">
              <a:rPr lang="cs-CZ" smtClean="0"/>
              <a:t>20.2.2012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FB11DF-297B-4D12-9236-6627C432779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09FE-10F9-44CB-801C-96E35228A196}" type="datetimeFigureOut">
              <a:rPr lang="cs-CZ" smtClean="0"/>
              <a:t>20.2.2012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11DF-297B-4D12-9236-6627C43277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09FE-10F9-44CB-801C-96E35228A196}" type="datetimeFigureOut">
              <a:rPr lang="cs-CZ" smtClean="0"/>
              <a:t>20.2.2012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11DF-297B-4D12-9236-6627C43277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09FE-10F9-44CB-801C-96E35228A196}" type="datetimeFigureOut">
              <a:rPr lang="cs-CZ" smtClean="0"/>
              <a:t>20.2.2012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11DF-297B-4D12-9236-6627C43277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09FE-10F9-44CB-801C-96E35228A196}" type="datetimeFigureOut">
              <a:rPr lang="cs-CZ" smtClean="0"/>
              <a:t>20.2.2012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11DF-297B-4D12-9236-6627C432779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09FE-10F9-44CB-801C-96E35228A196}" type="datetimeFigureOut">
              <a:rPr lang="cs-CZ" smtClean="0"/>
              <a:t>20.2.2012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11DF-297B-4D12-9236-6627C432779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09FE-10F9-44CB-801C-96E35228A196}" type="datetimeFigureOut">
              <a:rPr lang="cs-CZ" smtClean="0"/>
              <a:t>20.2.2012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11DF-297B-4D12-9236-6627C432779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09FE-10F9-44CB-801C-96E35228A196}" type="datetimeFigureOut">
              <a:rPr lang="cs-CZ" smtClean="0"/>
              <a:t>20.2.2012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11DF-297B-4D12-9236-6627C43277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09FE-10F9-44CB-801C-96E35228A196}" type="datetimeFigureOut">
              <a:rPr lang="cs-CZ" smtClean="0"/>
              <a:t>20.2.2012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11DF-297B-4D12-9236-6627C43277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09FE-10F9-44CB-801C-96E35228A196}" type="datetimeFigureOut">
              <a:rPr lang="cs-CZ" smtClean="0"/>
              <a:t>20.2.2012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11DF-297B-4D12-9236-6627C43277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09FE-10F9-44CB-801C-96E35228A196}" type="datetimeFigureOut">
              <a:rPr lang="cs-CZ" smtClean="0"/>
              <a:t>20.2.2012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11DF-297B-4D12-9236-6627C43277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6DD09FE-10F9-44CB-801C-96E35228A196}" type="datetimeFigureOut">
              <a:rPr lang="cs-CZ" smtClean="0"/>
              <a:t>20.2.2012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DFB11DF-297B-4D12-9236-6627C432779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Pedagogické poradenství ve výchovně vzdělávacím procesu etopedie, poradenství ve vztahu k sociální práci, k intervenci</a:t>
            </a:r>
            <a:endParaRPr lang="cs-CZ" sz="2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1224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ChangeArrowheads="1"/>
          </p:cNvSpPr>
          <p:nvPr/>
        </p:nvSpPr>
        <p:spPr bwMode="auto">
          <a:xfrm>
            <a:off x="2286000" y="1714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6147" name="Object 2"/>
          <p:cNvGraphicFramePr>
            <a:graphicFrameLocks noChangeAspect="1"/>
          </p:cNvGraphicFramePr>
          <p:nvPr/>
        </p:nvGraphicFramePr>
        <p:xfrm>
          <a:off x="1027113" y="796925"/>
          <a:ext cx="7545387" cy="533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Snímek" r:id="rId3" imgW="3623937" imgH="2717266" progId="PowerPoint.Slide.8">
                  <p:embed/>
                </p:oleObj>
              </mc:Choice>
              <mc:Fallback>
                <p:oleObj name="Snímek" r:id="rId3" imgW="3623937" imgH="2717266" progId="PowerPoint.Slid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7113" y="796925"/>
                        <a:ext cx="7545387" cy="5338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795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Opatření při malé efektivitě intervence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None/>
            </a:pPr>
            <a:r>
              <a:rPr lang="cs-CZ" dirty="0" smtClean="0"/>
              <a:t>N</a:t>
            </a:r>
            <a:r>
              <a:rPr lang="cs-CZ" dirty="0" smtClean="0">
                <a:cs typeface="Times New Roman" pitchFamily="18" charset="0"/>
              </a:rPr>
              <a:t>evhodné chování přetrvává je potřeb</a:t>
            </a:r>
            <a:r>
              <a:rPr lang="cs-CZ" dirty="0" smtClean="0"/>
              <a:t>a</a:t>
            </a:r>
            <a:r>
              <a:rPr lang="cs-CZ" dirty="0" smtClean="0">
                <a:cs typeface="Times New Roman" pitchFamily="18" charset="0"/>
              </a:rPr>
              <a:t>:</a:t>
            </a:r>
          </a:p>
          <a:p>
            <a:pPr algn="just"/>
            <a:r>
              <a:rPr lang="cs-CZ" dirty="0" err="1" smtClean="0">
                <a:cs typeface="Times New Roman" pitchFamily="18" charset="0"/>
              </a:rPr>
              <a:t>Rediagnostikovat</a:t>
            </a:r>
            <a:r>
              <a:rPr lang="cs-CZ" dirty="0" smtClean="0">
                <a:cs typeface="Times New Roman" pitchFamily="18" charset="0"/>
              </a:rPr>
              <a:t> strategie, dovednosti, </a:t>
            </a:r>
            <a:r>
              <a:rPr lang="cs-CZ" dirty="0" err="1" smtClean="0">
                <a:cs typeface="Times New Roman" pitchFamily="18" charset="0"/>
              </a:rPr>
              <a:t>kompetnce</a:t>
            </a:r>
            <a:r>
              <a:rPr lang="cs-CZ" dirty="0" smtClean="0">
                <a:cs typeface="Times New Roman" pitchFamily="18" charset="0"/>
              </a:rPr>
              <a:t> cílové osoby</a:t>
            </a:r>
          </a:p>
          <a:p>
            <a:pPr algn="just"/>
            <a:r>
              <a:rPr lang="cs-CZ" dirty="0" smtClean="0">
                <a:cs typeface="Times New Roman" pitchFamily="18" charset="0"/>
              </a:rPr>
              <a:t>Posílit motivaci</a:t>
            </a:r>
            <a:endParaRPr lang="cs-CZ" dirty="0" smtClean="0">
              <a:cs typeface="Times New Roman" pitchFamily="18" charset="0"/>
            </a:endParaRPr>
          </a:p>
          <a:p>
            <a:pPr algn="just"/>
            <a:r>
              <a:rPr lang="cs-CZ" dirty="0" smtClean="0"/>
              <a:t>- </a:t>
            </a:r>
            <a:r>
              <a:rPr lang="cs-CZ" dirty="0" smtClean="0">
                <a:cs typeface="Times New Roman" pitchFamily="18" charset="0"/>
              </a:rPr>
              <a:t>procházet stejnou intervencí častěji a s větší intenzitou (např. pětkrát týdně místo třikrát týdně);</a:t>
            </a:r>
          </a:p>
          <a:p>
            <a:pPr algn="just"/>
            <a:r>
              <a:rPr lang="cs-CZ" dirty="0" smtClean="0">
                <a:cs typeface="Times New Roman" pitchFamily="18" charset="0"/>
              </a:rPr>
              <a:t> </a:t>
            </a:r>
            <a:r>
              <a:rPr lang="cs-CZ" dirty="0" smtClean="0"/>
              <a:t>- </a:t>
            </a:r>
            <a:r>
              <a:rPr lang="cs-CZ" dirty="0" smtClean="0">
                <a:cs typeface="Times New Roman" pitchFamily="18" charset="0"/>
              </a:rPr>
              <a:t>silnější, intenzivnější intervenci;</a:t>
            </a:r>
          </a:p>
          <a:p>
            <a:pPr algn="just"/>
            <a:r>
              <a:rPr lang="cs-CZ" dirty="0" smtClean="0">
                <a:cs typeface="Times New Roman" pitchFamily="18" charset="0"/>
              </a:rPr>
              <a:t> změnu </a:t>
            </a:r>
            <a:r>
              <a:rPr lang="cs-CZ" dirty="0" smtClean="0">
                <a:cs typeface="Times New Roman" pitchFamily="18" charset="0"/>
              </a:rPr>
              <a:t>místa </a:t>
            </a:r>
            <a:r>
              <a:rPr lang="cs-CZ" sz="1800" dirty="0" smtClean="0">
                <a:cs typeface="Times New Roman" pitchFamily="18" charset="0"/>
              </a:rPr>
              <a:t>(srov. </a:t>
            </a:r>
            <a:r>
              <a:rPr lang="cs-CZ" sz="1800" dirty="0" err="1" smtClean="0">
                <a:cs typeface="Times New Roman" pitchFamily="18" charset="0"/>
              </a:rPr>
              <a:t>Gresham</a:t>
            </a:r>
            <a:r>
              <a:rPr lang="cs-CZ" sz="1800" dirty="0" smtClean="0">
                <a:cs typeface="Times New Roman" pitchFamily="18" charset="0"/>
              </a:rPr>
              <a:t>, 1989, Vojtová, 2004).</a:t>
            </a:r>
          </a:p>
          <a:p>
            <a:pPr>
              <a:buFontTx/>
              <a:buNone/>
            </a:pPr>
            <a:endParaRPr lang="cs-CZ" i="1" dirty="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48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Obrázek 2" descr="mindmap_Porucha_chovan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Šipka doprava 2"/>
          <p:cNvSpPr/>
          <p:nvPr/>
        </p:nvSpPr>
        <p:spPr>
          <a:xfrm>
            <a:off x="4675984" y="2756926"/>
            <a:ext cx="4288504" cy="1056117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INTERVENCE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30142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sz="2800" smtClean="0"/>
              <a:t>Rizika vývoje poruchy chování z perspektivy WHO, 2001 – kvality života, inkluzivních přístupů</a:t>
            </a:r>
          </a:p>
        </p:txBody>
      </p:sp>
      <p:sp>
        <p:nvSpPr>
          <p:cNvPr id="11267" name="Zástupný symbol pro obsah 4"/>
          <p:cNvSpPr>
            <a:spLocks noGrp="1"/>
          </p:cNvSpPr>
          <p:nvPr>
            <p:ph sz="half" idx="2"/>
          </p:nvPr>
        </p:nvSpPr>
        <p:spPr>
          <a:xfrm>
            <a:off x="323851" y="1803400"/>
            <a:ext cx="5616575" cy="4794251"/>
          </a:xfrm>
          <a:prstGeom prst="rect">
            <a:avLst/>
          </a:prstGeo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sz="2400" smtClean="0"/>
              <a:t>biologické faktory nepředurčují vývoj chování v jasné a neměnné linii,</a:t>
            </a:r>
          </a:p>
          <a:p>
            <a:pPr eaLnBrk="1" hangingPunct="1">
              <a:buFont typeface="Arial" charset="0"/>
              <a:buChar char="•"/>
            </a:pPr>
            <a:r>
              <a:rPr sz="2400" smtClean="0"/>
              <a:t>jsou to kvalita sociálního prostředí, sociálních vztahů a individuální postoje, sebedůvěra a kompetence, které určují, zda se rizika v osobnostní rovině jedince rozvinou v </a:t>
            </a:r>
            <a:r>
              <a:rPr sz="2400" b="1" i="1" smtClean="0"/>
              <a:t>poruchu chování</a:t>
            </a:r>
            <a:endParaRPr sz="2400" smtClean="0"/>
          </a:p>
          <a:p>
            <a:pPr eaLnBrk="1" hangingPunct="1">
              <a:buFont typeface="Wingdings" pitchFamily="2" charset="2"/>
              <a:buNone/>
            </a:pPr>
            <a:endParaRPr sz="1800" smtClean="0"/>
          </a:p>
          <a:p>
            <a:pPr eaLnBrk="1" hangingPunct="1">
              <a:buFont typeface="Arial" charset="0"/>
              <a:buChar char="•"/>
            </a:pPr>
            <a:endParaRPr sz="1800" smtClean="0"/>
          </a:p>
          <a:p>
            <a:pPr eaLnBrk="1" hangingPunct="1">
              <a:buFont typeface="Arial" charset="0"/>
              <a:buChar char="•"/>
            </a:pPr>
            <a:endParaRPr sz="1800" smtClean="0"/>
          </a:p>
          <a:p>
            <a:pPr eaLnBrk="1" hangingPunct="1"/>
            <a:endParaRPr smtClean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quarter" idx="13"/>
          </p:nvPr>
        </p:nvGraphicFramePr>
        <p:xfrm>
          <a:off x="5868144" y="1700809"/>
          <a:ext cx="3275856" cy="4460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455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7429500" y="0"/>
            <a:ext cx="1524000" cy="1371600"/>
          </a:xfrm>
          <a:prstGeom prst="smileyFace">
            <a:avLst>
              <a:gd name="adj" fmla="val -4653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5" name="Oval 3"/>
          <p:cNvSpPr>
            <a:spLocks noChangeArrowheads="1"/>
          </p:cNvSpPr>
          <p:nvPr/>
        </p:nvSpPr>
        <p:spPr bwMode="auto">
          <a:xfrm>
            <a:off x="1371600" y="1752600"/>
            <a:ext cx="2590800" cy="44958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cs-CZ">
              <a:latin typeface="Times New Roman" pitchFamily="18" charset="0"/>
            </a:endParaRPr>
          </a:p>
          <a:p>
            <a:pPr algn="ctr"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10244" name="Oval 4"/>
          <p:cNvSpPr>
            <a:spLocks noChangeArrowheads="1"/>
          </p:cNvSpPr>
          <p:nvPr/>
        </p:nvSpPr>
        <p:spPr bwMode="auto">
          <a:xfrm>
            <a:off x="5943600" y="1752600"/>
            <a:ext cx="2362200" cy="4495800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3077" name="Oval 5"/>
          <p:cNvSpPr>
            <a:spLocks noChangeArrowheads="1"/>
          </p:cNvSpPr>
          <p:nvPr/>
        </p:nvSpPr>
        <p:spPr bwMode="auto">
          <a:xfrm>
            <a:off x="3733800" y="1676400"/>
            <a:ext cx="2362200" cy="44958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1811339" y="2178051"/>
            <a:ext cx="2185987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>
                <a:latin typeface="Times New Roman" pitchFamily="18" charset="0"/>
              </a:rPr>
              <a:t>klíčová osoba</a:t>
            </a:r>
          </a:p>
          <a:p>
            <a:r>
              <a:rPr lang="cs-CZ">
                <a:latin typeface="Times New Roman" pitchFamily="18" charset="0"/>
              </a:rPr>
              <a:t>absence</a:t>
            </a:r>
          </a:p>
          <a:p>
            <a:r>
              <a:rPr lang="cs-CZ">
                <a:latin typeface="Times New Roman" pitchFamily="18" charset="0"/>
              </a:rPr>
              <a:t>negativní vzor</a:t>
            </a:r>
          </a:p>
          <a:p>
            <a:r>
              <a:rPr lang="cs-CZ">
                <a:latin typeface="Times New Roman" pitchFamily="18" charset="0"/>
              </a:rPr>
              <a:t>odmítání</a:t>
            </a:r>
          </a:p>
          <a:p>
            <a:endParaRPr lang="cs-CZ">
              <a:latin typeface="Times New Roman" pitchFamily="18" charset="0"/>
            </a:endParaRPr>
          </a:p>
          <a:p>
            <a:r>
              <a:rPr lang="cs-CZ">
                <a:latin typeface="Times New Roman" pitchFamily="18" charset="0"/>
              </a:rPr>
              <a:t>vylučování z přirozených sociálních sítí</a:t>
            </a:r>
          </a:p>
          <a:p>
            <a:r>
              <a:rPr lang="cs-CZ">
                <a:latin typeface="Times New Roman" pitchFamily="18" charset="0"/>
              </a:rPr>
              <a:t>neúspěch ve škole</a:t>
            </a:r>
          </a:p>
          <a:p>
            <a:r>
              <a:rPr lang="cs-CZ">
                <a:latin typeface="Times New Roman" pitchFamily="18" charset="0"/>
              </a:rPr>
              <a:t>záškoláctví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4267201" y="1869018"/>
            <a:ext cx="777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sz="2400">
              <a:latin typeface="Times New Roman" pitchFamily="18" charset="0"/>
            </a:endParaRP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4052888" y="1511300"/>
            <a:ext cx="1828800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>
              <a:latin typeface="Times New Roman" pitchFamily="18" charset="0"/>
            </a:endParaRPr>
          </a:p>
          <a:p>
            <a:pPr eaLnBrk="1" hangingPunct="1"/>
            <a:endParaRPr lang="cs-CZ">
              <a:latin typeface="Times New Roman" pitchFamily="18" charset="0"/>
            </a:endParaRPr>
          </a:p>
          <a:p>
            <a:pPr eaLnBrk="1" hangingPunct="1"/>
            <a:r>
              <a:rPr lang="cs-CZ">
                <a:latin typeface="Times New Roman" pitchFamily="18" charset="0"/>
              </a:rPr>
              <a:t>rizika nadání</a:t>
            </a:r>
          </a:p>
          <a:p>
            <a:pPr eaLnBrk="1" hangingPunct="1"/>
            <a:endParaRPr lang="cs-CZ">
              <a:latin typeface="Times New Roman" pitchFamily="18" charset="0"/>
            </a:endParaRPr>
          </a:p>
          <a:p>
            <a:pPr eaLnBrk="1" hangingPunct="1"/>
            <a:r>
              <a:rPr lang="cs-CZ">
                <a:latin typeface="Times New Roman" pitchFamily="18" charset="0"/>
              </a:rPr>
              <a:t>snížená odolnost</a:t>
            </a:r>
          </a:p>
          <a:p>
            <a:pPr eaLnBrk="1" hangingPunct="1"/>
            <a:endParaRPr lang="cs-CZ">
              <a:latin typeface="Times New Roman" pitchFamily="18" charset="0"/>
            </a:endParaRPr>
          </a:p>
          <a:p>
            <a:pPr eaLnBrk="1" hangingPunct="1"/>
            <a:r>
              <a:rPr lang="cs-CZ">
                <a:latin typeface="Times New Roman" pitchFamily="18" charset="0"/>
              </a:rPr>
              <a:t>stresový faktor</a:t>
            </a:r>
          </a:p>
          <a:p>
            <a:pPr eaLnBrk="1" hangingPunct="1"/>
            <a:endParaRPr lang="cs-CZ">
              <a:latin typeface="Times New Roman" pitchFamily="18" charset="0"/>
            </a:endParaRPr>
          </a:p>
          <a:p>
            <a:pPr eaLnBrk="1" hangingPunct="1"/>
            <a:r>
              <a:rPr lang="cs-CZ">
                <a:latin typeface="Times New Roman" pitchFamily="18" charset="0"/>
              </a:rPr>
              <a:t>emocionální disbalance</a:t>
            </a:r>
          </a:p>
          <a:p>
            <a:pPr eaLnBrk="1" hangingPunct="1"/>
            <a:r>
              <a:rPr lang="cs-CZ">
                <a:latin typeface="Times New Roman" pitchFamily="18" charset="0"/>
              </a:rPr>
              <a:t>patologické </a:t>
            </a:r>
          </a:p>
          <a:p>
            <a:pPr eaLnBrk="1" hangingPunct="1"/>
            <a:r>
              <a:rPr lang="cs-CZ">
                <a:latin typeface="Times New Roman" pitchFamily="18" charset="0"/>
              </a:rPr>
              <a:t>vzorce chování</a:t>
            </a:r>
          </a:p>
          <a:p>
            <a:pPr eaLnBrk="1" hangingPunct="1"/>
            <a:endParaRPr lang="cs-CZ">
              <a:latin typeface="Times New Roman" pitchFamily="18" charset="0"/>
            </a:endParaRPr>
          </a:p>
          <a:p>
            <a:pPr eaLnBrk="1" hangingPunct="1"/>
            <a:endParaRPr lang="cs-CZ">
              <a:latin typeface="Times New Roman" pitchFamily="18" charset="0"/>
            </a:endParaRPr>
          </a:p>
          <a:p>
            <a:pPr eaLnBrk="1" hangingPunct="1"/>
            <a:endParaRPr lang="cs-CZ">
              <a:latin typeface="Times New Roman" pitchFamily="18" charset="0"/>
            </a:endParaRP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6342063" y="2057400"/>
            <a:ext cx="164465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cs-CZ">
                <a:latin typeface="Times New Roman" pitchFamily="18" charset="0"/>
              </a:rPr>
              <a:t>konflikt historických a aktuálních socializačních</a:t>
            </a:r>
          </a:p>
          <a:p>
            <a:pPr algn="just" eaLnBrk="1" hangingPunct="1"/>
            <a:r>
              <a:rPr lang="cs-CZ">
                <a:latin typeface="Times New Roman" pitchFamily="18" charset="0"/>
              </a:rPr>
              <a:t>požadavků</a:t>
            </a:r>
            <a:endParaRPr lang="cs-CZ" sz="2400">
              <a:latin typeface="Times New Roman" pitchFamily="18" charset="0"/>
            </a:endParaRP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6324600" y="3850218"/>
            <a:ext cx="1828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sz="2400">
              <a:latin typeface="Times New Roman" pitchFamily="18" charset="0"/>
            </a:endParaRP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6172200" y="3524251"/>
            <a:ext cx="18669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>
              <a:latin typeface="Times New Roman" pitchFamily="18" charset="0"/>
            </a:endParaRPr>
          </a:p>
          <a:p>
            <a:pPr eaLnBrk="1" hangingPunct="1"/>
            <a:r>
              <a:rPr lang="cs-CZ">
                <a:latin typeface="Times New Roman" pitchFamily="18" charset="0"/>
              </a:rPr>
              <a:t>chudoba</a:t>
            </a:r>
          </a:p>
          <a:p>
            <a:pPr eaLnBrk="1" hangingPunct="1"/>
            <a:r>
              <a:rPr lang="cs-CZ">
                <a:latin typeface="Times New Roman" pitchFamily="18" charset="0"/>
              </a:rPr>
              <a:t>zanedbání</a:t>
            </a:r>
          </a:p>
          <a:p>
            <a:pPr eaLnBrk="1" hangingPunct="1"/>
            <a:r>
              <a:rPr lang="cs-CZ">
                <a:latin typeface="Times New Roman" pitchFamily="18" charset="0"/>
              </a:rPr>
              <a:t>patologické chování rodičů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6400800" y="4800600"/>
            <a:ext cx="1828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Times New Roman" pitchFamily="18" charset="0"/>
              </a:rPr>
              <a:t>odmítání </a:t>
            </a:r>
          </a:p>
          <a:p>
            <a:pPr eaLnBrk="1" hangingPunct="1"/>
            <a:r>
              <a:rPr lang="cs-CZ">
                <a:latin typeface="Times New Roman" pitchFamily="18" charset="0"/>
              </a:rPr>
              <a:t>střídání škol</a:t>
            </a:r>
          </a:p>
          <a:p>
            <a:pPr eaLnBrk="1" hangingPunct="1"/>
            <a:r>
              <a:rPr lang="cs-CZ">
                <a:latin typeface="Times New Roman" pitchFamily="18" charset="0"/>
              </a:rPr>
              <a:t>sociální nestabilita</a:t>
            </a:r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214313" y="141817"/>
            <a:ext cx="3124200" cy="1066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400">
                <a:latin typeface="Times New Roman" pitchFamily="18" charset="0"/>
              </a:rPr>
              <a:t>Triáda ve vývoji chování</a:t>
            </a:r>
          </a:p>
          <a:p>
            <a:pPr algn="ctr"/>
            <a:r>
              <a:rPr lang="cs-CZ" sz="2400">
                <a:latin typeface="Times New Roman" pitchFamily="18" charset="0"/>
              </a:rPr>
              <a:t>dětí s poruchami chování</a:t>
            </a:r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1828800" y="1600200"/>
            <a:ext cx="1447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400">
                <a:latin typeface="Times New Roman" pitchFamily="18" charset="0"/>
              </a:rPr>
              <a:t>zkušenost</a:t>
            </a:r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4191000" y="1676400"/>
            <a:ext cx="1447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400">
                <a:latin typeface="Times New Roman" pitchFamily="18" charset="0"/>
              </a:rPr>
              <a:t>osobnost</a:t>
            </a: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6172200" y="1676400"/>
            <a:ext cx="1752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400">
                <a:latin typeface="Times New Roman" pitchFamily="18" charset="0"/>
              </a:rPr>
              <a:t>sociální vlivy</a:t>
            </a:r>
          </a:p>
        </p:txBody>
      </p:sp>
      <p:sp>
        <p:nvSpPr>
          <p:cNvPr id="19" name="Zahnutá šipka doprava 18"/>
          <p:cNvSpPr/>
          <p:nvPr/>
        </p:nvSpPr>
        <p:spPr>
          <a:xfrm rot="16200000">
            <a:off x="3527955" y="5614989"/>
            <a:ext cx="732367" cy="1216025"/>
          </a:xfrm>
          <a:prstGeom prst="curved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0" name="Zahnutá šipka doprava 19"/>
          <p:cNvSpPr/>
          <p:nvPr/>
        </p:nvSpPr>
        <p:spPr>
          <a:xfrm rot="16200000">
            <a:off x="5671080" y="5686956"/>
            <a:ext cx="732367" cy="1216025"/>
          </a:xfrm>
          <a:prstGeom prst="curved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1" name="Zahnutá šipka doprava 20"/>
          <p:cNvSpPr/>
          <p:nvPr/>
        </p:nvSpPr>
        <p:spPr>
          <a:xfrm rot="5400000">
            <a:off x="5672139" y="758297"/>
            <a:ext cx="730249" cy="1216025"/>
          </a:xfrm>
          <a:prstGeom prst="curved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Zahnutá šipka doprava 21"/>
          <p:cNvSpPr/>
          <p:nvPr/>
        </p:nvSpPr>
        <p:spPr>
          <a:xfrm rot="5400000">
            <a:off x="3242205" y="901172"/>
            <a:ext cx="732367" cy="1216025"/>
          </a:xfrm>
          <a:prstGeom prst="curved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Zahnutá šipka nahoru 23"/>
          <p:cNvSpPr/>
          <p:nvPr/>
        </p:nvSpPr>
        <p:spPr>
          <a:xfrm>
            <a:off x="1785938" y="5786967"/>
            <a:ext cx="6286500" cy="857251"/>
          </a:xfrm>
          <a:prstGeom prst="curvedUpArrow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5" name="Zahnutá šipka nahoru 24"/>
          <p:cNvSpPr/>
          <p:nvPr/>
        </p:nvSpPr>
        <p:spPr>
          <a:xfrm rot="10800000">
            <a:off x="1643063" y="929218"/>
            <a:ext cx="6286500" cy="857249"/>
          </a:xfrm>
          <a:prstGeom prst="curvedUp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793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5167"/>
            <a:ext cx="8229600" cy="85090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sz="3200" b="1" dirty="0" err="1" smtClean="0"/>
              <a:t>Inkluzivní</a:t>
            </a:r>
            <a:r>
              <a:rPr sz="3200" b="1" dirty="0" smtClean="0"/>
              <a:t> </a:t>
            </a:r>
            <a:r>
              <a:rPr lang="cs-CZ" sz="3200" b="1" dirty="0" smtClean="0"/>
              <a:t>koncept poradenství</a:t>
            </a:r>
            <a:endParaRPr sz="3200" b="1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457200" y="1600202"/>
          <a:ext cx="8229600" cy="3052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A8F332F-9B72-4AA3-9744-F9BC9A647B0C}" type="slidenum">
              <a:rPr smtClean="0"/>
              <a:pPr>
                <a:defRPr/>
              </a:pPr>
              <a:t>5</a:t>
            </a:fld>
            <a:endParaRPr/>
          </a:p>
        </p:txBody>
      </p:sp>
      <p:graphicFrame>
        <p:nvGraphicFramePr>
          <p:cNvPr id="7" name="Diagram 6"/>
          <p:cNvGraphicFramePr/>
          <p:nvPr/>
        </p:nvGraphicFramePr>
        <p:xfrm>
          <a:off x="539552" y="4725144"/>
          <a:ext cx="8136904" cy="1095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2339976" y="6117167"/>
            <a:ext cx="3744913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cs-CZ" b="1" dirty="0">
                <a:solidFill>
                  <a:schemeClr val="bg1"/>
                </a:solidFill>
              </a:rPr>
              <a:t>Odlišnost dítěte</a:t>
            </a:r>
          </a:p>
        </p:txBody>
      </p:sp>
    </p:spTree>
    <p:extLst>
      <p:ext uri="{BB962C8B-B14F-4D97-AF65-F5344CB8AC3E}">
        <p14:creationId xmlns:p14="http://schemas.microsoft.com/office/powerpoint/2010/main" val="1746941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928391149"/>
              </p:ext>
            </p:extLst>
          </p:nvPr>
        </p:nvGraphicFramePr>
        <p:xfrm>
          <a:off x="35496" y="980728"/>
          <a:ext cx="864096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Přímá spojnice se šipkou 4"/>
          <p:cNvCxnSpPr/>
          <p:nvPr/>
        </p:nvCxnSpPr>
        <p:spPr>
          <a:xfrm flipH="1">
            <a:off x="4103689" y="4004734"/>
            <a:ext cx="504825" cy="3958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0" name="TextovéPole 13"/>
          <p:cNvSpPr txBox="1">
            <a:spLocks noChangeArrowheads="1"/>
          </p:cNvSpPr>
          <p:nvPr/>
        </p:nvSpPr>
        <p:spPr bwMode="auto">
          <a:xfrm>
            <a:off x="179389" y="110067"/>
            <a:ext cx="48974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/>
              <a:t>Konflikt v přístupech k intervenci </a:t>
            </a:r>
            <a:endParaRPr lang="cs-CZ" dirty="0"/>
          </a:p>
        </p:txBody>
      </p:sp>
      <p:sp>
        <p:nvSpPr>
          <p:cNvPr id="3" name="Veselý obličej 2"/>
          <p:cNvSpPr/>
          <p:nvPr/>
        </p:nvSpPr>
        <p:spPr>
          <a:xfrm>
            <a:off x="6228184" y="1700808"/>
            <a:ext cx="914400" cy="914400"/>
          </a:xfrm>
          <a:prstGeom prst="smileyFac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Veselý obličej 3"/>
          <p:cNvSpPr/>
          <p:nvPr/>
        </p:nvSpPr>
        <p:spPr>
          <a:xfrm>
            <a:off x="6372200" y="4725144"/>
            <a:ext cx="914400" cy="914400"/>
          </a:xfrm>
          <a:prstGeom prst="smileyFace">
            <a:avLst>
              <a:gd name="adj" fmla="val -4653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4716016" y="210052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4868416" y="494002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920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smtClean="0"/>
              <a:t>Proces intervence</a:t>
            </a:r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762000" y="1295400"/>
            <a:ext cx="8077200" cy="5334000"/>
          </a:xfrm>
          <a:prstGeom prst="leftRightArrow">
            <a:avLst>
              <a:gd name="adj1" fmla="val 50000"/>
              <a:gd name="adj2" fmla="val 30286"/>
            </a:avLst>
          </a:prstGeom>
          <a:solidFill>
            <a:srgbClr val="FFC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3352800" y="3352800"/>
            <a:ext cx="5334000" cy="1066800"/>
          </a:xfrm>
          <a:prstGeom prst="leftRightArrow">
            <a:avLst>
              <a:gd name="adj1" fmla="val 50000"/>
              <a:gd name="adj2" fmla="val 100000"/>
            </a:avLst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b="1"/>
              <a:t>PROVÁZENÍ</a:t>
            </a:r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1066800" y="3352800"/>
            <a:ext cx="3276600" cy="1066800"/>
          </a:xfrm>
          <a:prstGeom prst="leftRightArrow">
            <a:avLst>
              <a:gd name="adj1" fmla="val 50000"/>
              <a:gd name="adj2" fmla="val 61429"/>
            </a:avLst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b="1" dirty="0"/>
              <a:t>PORADENSTVÍ</a:t>
            </a:r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1295400" y="4191000"/>
            <a:ext cx="6934200" cy="1066800"/>
          </a:xfrm>
          <a:prstGeom prst="leftRightArrow">
            <a:avLst>
              <a:gd name="adj1" fmla="val 50000"/>
              <a:gd name="adj2" fmla="val 130000"/>
            </a:avLst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DIAGNOSTIKA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81000" y="2743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cs-CZ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3367088" y="2676525"/>
            <a:ext cx="221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s-CZ" b="1"/>
              <a:t>INTERVENCE</a:t>
            </a:r>
          </a:p>
        </p:txBody>
      </p:sp>
    </p:spTree>
    <p:extLst>
      <p:ext uri="{BB962C8B-B14F-4D97-AF65-F5344CB8AC3E}">
        <p14:creationId xmlns:p14="http://schemas.microsoft.com/office/powerpoint/2010/main" val="32666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200" b="1" smtClean="0"/>
              <a:t>Strategie</a:t>
            </a:r>
            <a:r>
              <a:rPr lang="cs-CZ" sz="3200" b="1" smtClean="0">
                <a:cs typeface="Times New Roman" pitchFamily="18" charset="0"/>
              </a:rPr>
              <a:t> intervence v etopedii</a:t>
            </a:r>
            <a:endParaRPr lang="cs-CZ" sz="3200" b="1" smtClean="0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685800" y="2743200"/>
            <a:ext cx="2209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000"/>
              <a:t>Poskytovatel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6096000" y="25146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6172200" y="2708275"/>
            <a:ext cx="160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cs-CZ" sz="2000"/>
              <a:t>Příjemce</a:t>
            </a:r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2178050" y="2514600"/>
            <a:ext cx="3886200" cy="914400"/>
          </a:xfrm>
          <a:prstGeom prst="leftRightArrow">
            <a:avLst>
              <a:gd name="adj1" fmla="val 50000"/>
              <a:gd name="adj2" fmla="val 85000"/>
            </a:avLst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sz="2000" dirty="0"/>
              <a:t>dialogicko-kooperativní vztah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609600" y="4191000"/>
            <a:ext cx="2057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000"/>
              <a:t>Poznání chování dítěte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5334000" y="3927475"/>
            <a:ext cx="1616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5791200" y="4267200"/>
            <a:ext cx="24098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cs-CZ" sz="2000"/>
              <a:t>Sebepoznání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3260725" y="5070475"/>
            <a:ext cx="32924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cs-CZ" sz="2000"/>
              <a:t>Aktivní přístup</a:t>
            </a:r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1295400" y="31242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6705600" y="30480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>
            <a:off x="1371600" y="3124200"/>
            <a:ext cx="2590800" cy="1981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 flipH="1">
            <a:off x="4038600" y="3048000"/>
            <a:ext cx="2590800" cy="2057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782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4294967295"/>
          </p:nvPr>
        </p:nvGraphicFramePr>
        <p:xfrm>
          <a:off x="0" y="1340769"/>
          <a:ext cx="8964488" cy="53614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Šipka doprava 4"/>
          <p:cNvSpPr/>
          <p:nvPr/>
        </p:nvSpPr>
        <p:spPr>
          <a:xfrm>
            <a:off x="250825" y="1"/>
            <a:ext cx="4249738" cy="1629833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b="1" dirty="0">
                <a:solidFill>
                  <a:schemeClr val="tx1"/>
                </a:solidFill>
              </a:rPr>
              <a:t>Vnímání odlišnosti  </a:t>
            </a:r>
          </a:p>
          <a:p>
            <a:pPr algn="ctr">
              <a:defRPr/>
            </a:pPr>
            <a:r>
              <a:rPr lang="cs-CZ" sz="2400" b="1" dirty="0">
                <a:solidFill>
                  <a:schemeClr val="tx1"/>
                </a:solidFill>
              </a:rPr>
              <a:t>3P strategie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4A0F9B53-35B4-4E18-9687-C32FFB8E4C74}" type="slidenum">
              <a:rPr smtClean="0"/>
              <a:pPr>
                <a:defRPr/>
              </a:pPr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00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16</TotalTime>
  <Words>222</Words>
  <Application>Microsoft Office PowerPoint</Application>
  <PresentationFormat>Předvádění na obrazovce (4:3)</PresentationFormat>
  <Paragraphs>94</Paragraphs>
  <Slides>11</Slides>
  <Notes>2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3" baseType="lpstr">
      <vt:lpstr>Exekutivní</vt:lpstr>
      <vt:lpstr>Snímek aplikace Microsoft PowerPoint 97–2003</vt:lpstr>
      <vt:lpstr>Pedagogické poradenství ve výchovně vzdělávacím procesu etopedie, poradenství ve vztahu k sociální práci, k intervenci</vt:lpstr>
      <vt:lpstr>Prezentace aplikace PowerPoint</vt:lpstr>
      <vt:lpstr>Rizika vývoje poruchy chování z perspektivy WHO, 2001 – kvality života, inkluzivních přístupů</vt:lpstr>
      <vt:lpstr>Prezentace aplikace PowerPoint</vt:lpstr>
      <vt:lpstr>Inkluzivní koncept poradenství</vt:lpstr>
      <vt:lpstr>Prezentace aplikace PowerPoint</vt:lpstr>
      <vt:lpstr>Proces intervence</vt:lpstr>
      <vt:lpstr>Strategie intervence v etopedii</vt:lpstr>
      <vt:lpstr>Prezentace aplikace PowerPoint</vt:lpstr>
      <vt:lpstr>Prezentace aplikace PowerPoint</vt:lpstr>
      <vt:lpstr>Opatření při malé efektivitě intervence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Pedagogické poradenství ve výchovně vzdělávacím procesu etopedie, poradenství ve vztahu k sociální práci, k intervenci</dc:title>
  <dc:creator>Vojtova</dc:creator>
  <cp:lastModifiedBy>Vojtova</cp:lastModifiedBy>
  <cp:revision>3</cp:revision>
  <dcterms:created xsi:type="dcterms:W3CDTF">2012-02-20T13:49:04Z</dcterms:created>
  <dcterms:modified xsi:type="dcterms:W3CDTF">2012-02-20T14:05:12Z</dcterms:modified>
</cp:coreProperties>
</file>