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3F1B-C009-4018-A986-B54D7BC271F2}" type="datetimeFigureOut">
              <a:rPr lang="cs-CZ" smtClean="0"/>
              <a:pPr/>
              <a:t>15.3.2013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96C-13BC-438C-AE8B-54F9878CA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3F1B-C009-4018-A986-B54D7BC271F2}" type="datetimeFigureOut">
              <a:rPr lang="cs-CZ" smtClean="0"/>
              <a:pPr/>
              <a:t>15.3.2013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96C-13BC-438C-AE8B-54F9878CA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3F1B-C009-4018-A986-B54D7BC271F2}" type="datetimeFigureOut">
              <a:rPr lang="cs-CZ" smtClean="0"/>
              <a:pPr/>
              <a:t>15.3.2013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96C-13BC-438C-AE8B-54F9878CA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3F1B-C009-4018-A986-B54D7BC271F2}" type="datetimeFigureOut">
              <a:rPr lang="cs-CZ" smtClean="0"/>
              <a:pPr/>
              <a:t>15.3.2013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96C-13BC-438C-AE8B-54F9878CA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3F1B-C009-4018-A986-B54D7BC271F2}" type="datetimeFigureOut">
              <a:rPr lang="cs-CZ" smtClean="0"/>
              <a:pPr/>
              <a:t>15.3.2013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96C-13BC-438C-AE8B-54F9878CA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3F1B-C009-4018-A986-B54D7BC271F2}" type="datetimeFigureOut">
              <a:rPr lang="cs-CZ" smtClean="0"/>
              <a:pPr/>
              <a:t>15.3.2013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96C-13BC-438C-AE8B-54F9878CA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3F1B-C009-4018-A986-B54D7BC271F2}" type="datetimeFigureOut">
              <a:rPr lang="cs-CZ" smtClean="0"/>
              <a:pPr/>
              <a:t>15.3.2013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96C-13BC-438C-AE8B-54F9878CA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3F1B-C009-4018-A986-B54D7BC271F2}" type="datetimeFigureOut">
              <a:rPr lang="cs-CZ" smtClean="0"/>
              <a:pPr/>
              <a:t>15.3.2013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96C-13BC-438C-AE8B-54F9878CA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3F1B-C009-4018-A986-B54D7BC271F2}" type="datetimeFigureOut">
              <a:rPr lang="cs-CZ" smtClean="0"/>
              <a:pPr/>
              <a:t>15.3.2013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96C-13BC-438C-AE8B-54F9878CA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3F1B-C009-4018-A986-B54D7BC271F2}" type="datetimeFigureOut">
              <a:rPr lang="cs-CZ" smtClean="0"/>
              <a:pPr/>
              <a:t>15.3.2013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96C-13BC-438C-AE8B-54F9878CA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3F1B-C009-4018-A986-B54D7BC271F2}" type="datetimeFigureOut">
              <a:rPr lang="cs-CZ" smtClean="0"/>
              <a:pPr/>
              <a:t>15.3.2013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96C-13BC-438C-AE8B-54F9878CA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F3F1B-C009-4018-A986-B54D7BC271F2}" type="datetimeFigureOut">
              <a:rPr lang="cs-CZ" smtClean="0"/>
              <a:pPr/>
              <a:t>15.3.2013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96C-13BC-438C-AE8B-54F9878CA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d.muni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d.muni.cz/wge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psaní bakalářské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1. Organizační a formální záležitosti.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1. Pokyn děkana k realizaci závěrečných prací 1/2010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Umístění: IS → Dokumenty → </a:t>
            </a:r>
            <a:r>
              <a:rPr lang="cs-CZ" dirty="0" err="1" smtClean="0"/>
              <a:t>PdF</a:t>
            </a:r>
            <a:r>
              <a:rPr lang="cs-CZ" dirty="0" smtClean="0"/>
              <a:t> → Vnitřní předpisy → Pokyny děkana → Pokyn 1/2010</a:t>
            </a:r>
          </a:p>
          <a:p>
            <a:r>
              <a:rPr lang="cs-CZ" dirty="0" smtClean="0"/>
              <a:t>Skládá se z:</a:t>
            </a:r>
          </a:p>
          <a:p>
            <a:pPr lvl="1"/>
            <a:r>
              <a:rPr lang="cs-CZ" dirty="0" smtClean="0"/>
              <a:t>Pokyny samotné</a:t>
            </a:r>
          </a:p>
          <a:p>
            <a:pPr lvl="1"/>
            <a:r>
              <a:rPr lang="cs-CZ" dirty="0" smtClean="0"/>
              <a:t>Formulář Projektu BP</a:t>
            </a:r>
          </a:p>
          <a:p>
            <a:pPr lvl="1"/>
            <a:r>
              <a:rPr lang="cs-CZ" dirty="0" smtClean="0"/>
              <a:t>Plagiátorství, Citace (možná lepší zdroj na webu KNJ)</a:t>
            </a:r>
          </a:p>
          <a:p>
            <a:pPr lvl="1"/>
            <a:r>
              <a:rPr lang="cs-CZ" dirty="0" smtClean="0"/>
              <a:t>Doporučení pro hodnocení závěrečných prací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závěrečné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Umístění formuláře: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ped.muni.cz</a:t>
            </a:r>
            <a:r>
              <a:rPr lang="cs-CZ" dirty="0" smtClean="0"/>
              <a:t>/studium → BC a MGR studium → Formuláře ke stažení</a:t>
            </a:r>
          </a:p>
          <a:p>
            <a:r>
              <a:rPr lang="cs-CZ" dirty="0" smtClean="0"/>
              <a:t>Nahrání vyplněného Projektu BP je podmínkou udělení zápočtu za </a:t>
            </a:r>
            <a:r>
              <a:rPr lang="cs-CZ" dirty="0" err="1" smtClean="0"/>
              <a:t>BPp</a:t>
            </a:r>
            <a:r>
              <a:rPr lang="cs-CZ" dirty="0" smtClean="0"/>
              <a:t>_NJ</a:t>
            </a:r>
          </a:p>
          <a:p>
            <a:r>
              <a:rPr lang="cs-CZ" dirty="0" smtClean="0"/>
              <a:t>Vyplnění formuláře Projektu BP vyžaduje už značně přesnou představu o budoucí podobě práce</a:t>
            </a:r>
          </a:p>
          <a:p>
            <a:r>
              <a:rPr lang="cs-CZ" dirty="0" smtClean="0"/>
              <a:t>Konzultace s vedoucí(m</a:t>
            </a:r>
            <a:r>
              <a:rPr lang="cs-CZ" smtClean="0"/>
              <a:t>) práce!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 katedry NJ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Najdete na →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ped.muni.cz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wger</a:t>
            </a:r>
            <a:r>
              <a:rPr lang="cs-CZ" dirty="0" smtClean="0"/>
              <a:t>, oddíl Závěrečné práce</a:t>
            </a:r>
          </a:p>
          <a:p>
            <a:r>
              <a:rPr lang="cs-CZ" dirty="0" smtClean="0"/>
              <a:t>Obsah</a:t>
            </a:r>
          </a:p>
          <a:p>
            <a:pPr lvl="1"/>
            <a:r>
              <a:rPr lang="cs-CZ" dirty="0" smtClean="0"/>
              <a:t>„</a:t>
            </a:r>
            <a:r>
              <a:rPr lang="cs-CZ" dirty="0" err="1" smtClean="0"/>
              <a:t>Checkliste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Citační normy</a:t>
            </a:r>
          </a:p>
          <a:p>
            <a:pPr lvl="1"/>
            <a:r>
              <a:rPr lang="cs-CZ" dirty="0" smtClean="0"/>
              <a:t>Odkaz na vyhledávání v Archivu závěrečných prací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Citační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Doporučený zdroj: web katedry, soubor Citační normy (v NJ)</a:t>
            </a:r>
          </a:p>
          <a:p>
            <a:r>
              <a:rPr lang="cs-CZ" dirty="0" smtClean="0"/>
              <a:t>Dvě základní rozlišení:</a:t>
            </a:r>
          </a:p>
          <a:p>
            <a:pPr lvl="1"/>
            <a:r>
              <a:rPr lang="cs-CZ" dirty="0" err="1" smtClean="0"/>
              <a:t>Literaturverweise</a:t>
            </a:r>
            <a:r>
              <a:rPr lang="cs-CZ" dirty="0" smtClean="0"/>
              <a:t> X </a:t>
            </a:r>
            <a:r>
              <a:rPr lang="cs-CZ" dirty="0" err="1" smtClean="0"/>
              <a:t>Literaturverzeichnis</a:t>
            </a:r>
            <a:endParaRPr lang="cs-CZ" dirty="0" smtClean="0"/>
          </a:p>
          <a:p>
            <a:pPr lvl="1"/>
            <a:r>
              <a:rPr lang="cs-CZ" dirty="0" smtClean="0"/>
              <a:t>Přímá citace X nepřímá citace</a:t>
            </a:r>
          </a:p>
          <a:p>
            <a:r>
              <a:rPr lang="cs-CZ" dirty="0" smtClean="0"/>
              <a:t>Plagiátorství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159</Words>
  <Application>Microsoft Office PowerPoint</Application>
  <PresentationFormat>Předvádění na obrazovce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Úvod do psaní bakalářské práce</vt:lpstr>
      <vt:lpstr>1. Pokyn děkana k realizaci závěrečných prací 1/2010</vt:lpstr>
      <vt:lpstr>Projekt závěrečné práce</vt:lpstr>
      <vt:lpstr>Web katedry NJ</vt:lpstr>
      <vt:lpstr>Citační normy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psaní bakalářské práce</dc:title>
  <dc:creator>Jan Budnak</dc:creator>
  <cp:lastModifiedBy>Jan Budnak</cp:lastModifiedBy>
  <cp:revision>34</cp:revision>
  <dcterms:created xsi:type="dcterms:W3CDTF">2013-03-15T09:31:58Z</dcterms:created>
  <dcterms:modified xsi:type="dcterms:W3CDTF">2013-03-15T12:55:49Z</dcterms:modified>
</cp:coreProperties>
</file>