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4DD79-95FE-4B18-8FDE-12B9A092BA1B}" type="datetimeFigureOut">
              <a:rPr lang="cs-CZ" smtClean="0"/>
              <a:t>11.11.2011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43913-5AFC-414C-A518-FF60762672E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ersonalistika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Plánování, zajištění, výběr, umístění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Stanovit potřebu zaměstnanců</a:t>
            </a:r>
          </a:p>
          <a:p>
            <a:r>
              <a:rPr lang="cs-CZ" dirty="0" smtClean="0"/>
              <a:t>Stanovit potřebu externích spolupracovníků</a:t>
            </a:r>
          </a:p>
          <a:p>
            <a:r>
              <a:rPr lang="cs-CZ" dirty="0" smtClean="0"/>
              <a:t>Rozbor kapacitních nároků pro určitý časový výhled a rozsah uvažovaných prací ( „</a:t>
            </a:r>
            <a:r>
              <a:rPr lang="cs-CZ" b="1" dirty="0" err="1" smtClean="0"/>
              <a:t>job</a:t>
            </a:r>
            <a:r>
              <a:rPr lang="cs-CZ" b="1" dirty="0" smtClean="0"/>
              <a:t> </a:t>
            </a:r>
            <a:r>
              <a:rPr lang="cs-CZ" b="1" dirty="0" err="1" smtClean="0"/>
              <a:t>analysis</a:t>
            </a:r>
            <a:r>
              <a:rPr lang="cs-CZ" b="1" dirty="0" smtClean="0"/>
              <a:t>“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4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</a:t>
            </a:r>
          </a:p>
          <a:p>
            <a:pPr>
              <a:buFontTx/>
              <a:buChar char="-"/>
            </a:pPr>
            <a:r>
              <a:rPr lang="cs-CZ" dirty="0" smtClean="0"/>
              <a:t>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Znát</a:t>
            </a:r>
            <a:r>
              <a:rPr lang="cs-CZ" dirty="0" smtClean="0"/>
              <a:t> a racionálně </a:t>
            </a:r>
            <a:r>
              <a:rPr lang="cs-CZ" b="1" dirty="0" smtClean="0"/>
              <a:t>využít</a:t>
            </a:r>
            <a:r>
              <a:rPr lang="cs-CZ" dirty="0" smtClean="0"/>
              <a:t> profesní kvalifikaci zaměstnanců, vhodně </a:t>
            </a:r>
            <a:r>
              <a:rPr lang="cs-CZ" b="1" dirty="0" smtClean="0"/>
              <a:t>rozvíjet</a:t>
            </a:r>
            <a:r>
              <a:rPr lang="cs-CZ" dirty="0" smtClean="0"/>
              <a:t> jejich schopnosti, </a:t>
            </a:r>
            <a:r>
              <a:rPr lang="cs-CZ" b="1" dirty="0" smtClean="0"/>
              <a:t>motivovat</a:t>
            </a:r>
            <a:r>
              <a:rPr lang="cs-CZ" dirty="0" smtClean="0"/>
              <a:t> je a spravedlivě </a:t>
            </a:r>
            <a:r>
              <a:rPr lang="cs-CZ" b="1" dirty="0" smtClean="0"/>
              <a:t>odměňovat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Důsledky 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Posouzení nezbytného zvyšování kvalifikace </a:t>
            </a:r>
          </a:p>
          <a:p>
            <a:r>
              <a:rPr lang="cs-CZ" dirty="0" smtClean="0"/>
              <a:t>Posouzení potřeby rekvalifikace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Diferencovat podle profesní orientace</a:t>
            </a:r>
          </a:p>
          <a:p>
            <a:r>
              <a:rPr lang="cs-CZ" dirty="0" smtClean="0"/>
              <a:t>Nerozhoduje velikost organizace</a:t>
            </a:r>
          </a:p>
          <a:p>
            <a:r>
              <a:rPr lang="cs-CZ" dirty="0" smtClean="0"/>
              <a:t>Vhodné jsou funkční plány a organizační zajištění včasné kvalifikační inovace (či rekvalifikace)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Fáze zvyšování kvalifikace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b="1" dirty="0" smtClean="0"/>
              <a:t>cílů</a:t>
            </a:r>
            <a:r>
              <a:rPr lang="cs-CZ" dirty="0" smtClean="0"/>
              <a:t> a reálné </a:t>
            </a:r>
            <a:r>
              <a:rPr lang="cs-CZ" b="1" dirty="0" smtClean="0"/>
              <a:t>potřeby</a:t>
            </a:r>
            <a:r>
              <a:rPr lang="cs-CZ" dirty="0" smtClean="0"/>
              <a:t> – včetně kritérií pro plnění a hodnocení výsledků</a:t>
            </a:r>
          </a:p>
          <a:p>
            <a:r>
              <a:rPr lang="cs-CZ" dirty="0" smtClean="0"/>
              <a:t>Zajištění realizace – </a:t>
            </a:r>
            <a:r>
              <a:rPr lang="cs-CZ" b="1" dirty="0" smtClean="0"/>
              <a:t>vstupní ohodnocení </a:t>
            </a:r>
            <a:r>
              <a:rPr lang="cs-CZ" dirty="0" smtClean="0"/>
              <a:t>(testy potřebných znalostí..) a návazné </a:t>
            </a:r>
            <a:r>
              <a:rPr lang="cs-CZ" b="1" dirty="0" smtClean="0"/>
              <a:t>stanovení náplně a metod výuky</a:t>
            </a:r>
          </a:p>
          <a:p>
            <a:r>
              <a:rPr lang="cs-CZ" dirty="0" smtClean="0"/>
              <a:t>Vyhodnocení výsledků, </a:t>
            </a:r>
            <a:r>
              <a:rPr lang="cs-CZ" b="1" dirty="0" smtClean="0"/>
              <a:t>závěry </a:t>
            </a:r>
            <a:r>
              <a:rPr lang="cs-CZ" dirty="0" smtClean="0"/>
              <a:t>– hodnocení výuky, hodnocení účastníků, ověření výsledků v praxi, pracovní postupy…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školení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velikosti organizace, odborných nároků, počtu účastníků…</a:t>
            </a:r>
          </a:p>
          <a:p>
            <a:r>
              <a:rPr lang="cs-CZ" dirty="0" smtClean="0"/>
              <a:t>Školení:</a:t>
            </a:r>
          </a:p>
          <a:p>
            <a:pPr>
              <a:buFontTx/>
              <a:buChar char="-"/>
            </a:pPr>
            <a:r>
              <a:rPr lang="cs-CZ" dirty="0" smtClean="0"/>
              <a:t>v rámci pracovního procesu</a:t>
            </a:r>
          </a:p>
          <a:p>
            <a:pPr>
              <a:buFontTx/>
              <a:buChar char="-"/>
            </a:pPr>
            <a:r>
              <a:rPr lang="cs-CZ" dirty="0" smtClean="0"/>
              <a:t>mimo pracovní proces</a:t>
            </a:r>
          </a:p>
          <a:p>
            <a:pPr>
              <a:buFontTx/>
              <a:buChar char="-"/>
            </a:pPr>
            <a:r>
              <a:rPr lang="cs-CZ" dirty="0" smtClean="0"/>
              <a:t>kombinace obou forem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Školení manažerů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Nezbytnost </a:t>
            </a:r>
            <a:r>
              <a:rPr lang="cs-CZ" b="1" dirty="0" smtClean="0"/>
              <a:t>průběžného</a:t>
            </a:r>
            <a:r>
              <a:rPr lang="cs-CZ" dirty="0" smtClean="0"/>
              <a:t> zvyšování kvalifikace</a:t>
            </a:r>
          </a:p>
          <a:p>
            <a:r>
              <a:rPr lang="cs-CZ" dirty="0" smtClean="0"/>
              <a:t>Externí firmy nebo přizvaní odborníci</a:t>
            </a:r>
          </a:p>
          <a:p>
            <a:r>
              <a:rPr lang="cs-CZ" b="1" dirty="0" smtClean="0"/>
              <a:t>Samostatné </a:t>
            </a:r>
            <a:r>
              <a:rPr lang="cs-CZ" dirty="0" smtClean="0"/>
              <a:t>soustavné zvyšování kvalifikace</a:t>
            </a:r>
          </a:p>
          <a:p>
            <a:r>
              <a:rPr lang="cs-CZ" dirty="0" smtClean="0"/>
              <a:t>Individuální plány manažerského vzdělávání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207</Words>
  <Application>Microsoft Office PowerPoint</Application>
  <PresentationFormat>Předvádění na obrazovce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Personalistika</vt:lpstr>
      <vt:lpstr>Plánování, zajištění, výběr, umístění spolupracovníků</vt:lpstr>
      <vt:lpstr>Strukturní členění </vt:lpstr>
      <vt:lpstr>Hodnocení spolupracovníků</vt:lpstr>
      <vt:lpstr>Důsledky hodnocení</vt:lpstr>
      <vt:lpstr>Zvyšování kvalifikace</vt:lpstr>
      <vt:lpstr>Fáze zvyšování kvalifikace</vt:lpstr>
      <vt:lpstr>Formy školení</vt:lpstr>
      <vt:lpstr>Školení manažerů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Personalistika</dc:title>
  <dc:creator>Javorova Barbora</dc:creator>
  <cp:lastModifiedBy>Javorova Barbora</cp:lastModifiedBy>
  <cp:revision>1</cp:revision>
  <dcterms:created xsi:type="dcterms:W3CDTF">2011-11-11T08:49:22Z</dcterms:created>
  <dcterms:modified xsi:type="dcterms:W3CDTF">2011-11-11T08:54:45Z</dcterms:modified>
</cp:coreProperties>
</file>