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A5CB-9FB4-452C-B043-D09740F746A1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2195-5973-4497-A3D5-EA82DC4DAE6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Personalistika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Forma sdružování lidí a činností pro zabezpečování úkolů organizování</a:t>
            </a:r>
          </a:p>
          <a:p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Personalistika</vt:lpstr>
      <vt:lpstr>Organizační struktury</vt:lpstr>
      <vt:lpstr>A. Sdružování činností</vt:lpstr>
      <vt:lpstr>Funkcionální organizační struktura</vt:lpstr>
      <vt:lpstr>Ostatní účelové struktury</vt:lpstr>
      <vt:lpstr>D. Struktury podle členitosti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Personalistika</dc:title>
  <dc:creator>Javorova Barbora</dc:creator>
  <cp:lastModifiedBy>Javorova Barbora</cp:lastModifiedBy>
  <cp:revision>1</cp:revision>
  <dcterms:created xsi:type="dcterms:W3CDTF">2011-11-11T08:45:52Z</dcterms:created>
  <dcterms:modified xsi:type="dcterms:W3CDTF">2011-11-11T08:49:00Z</dcterms:modified>
</cp:coreProperties>
</file>