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A5CB-9FB4-452C-B043-D09740F746A1}" type="datetimeFigureOut">
              <a:rPr lang="cs-CZ" smtClean="0"/>
              <a:t>11.11.2011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D2195-5973-4497-A3D5-EA82DC4DAE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A5CB-9FB4-452C-B043-D09740F746A1}" type="datetimeFigureOut">
              <a:rPr lang="cs-CZ" smtClean="0"/>
              <a:t>11.11.2011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D2195-5973-4497-A3D5-EA82DC4DAE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A5CB-9FB4-452C-B043-D09740F746A1}" type="datetimeFigureOut">
              <a:rPr lang="cs-CZ" smtClean="0"/>
              <a:t>11.11.2011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D2195-5973-4497-A3D5-EA82DC4DAE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A5CB-9FB4-452C-B043-D09740F746A1}" type="datetimeFigureOut">
              <a:rPr lang="cs-CZ" smtClean="0"/>
              <a:t>11.11.2011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D2195-5973-4497-A3D5-EA82DC4DAE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A5CB-9FB4-452C-B043-D09740F746A1}" type="datetimeFigureOut">
              <a:rPr lang="cs-CZ" smtClean="0"/>
              <a:t>11.11.2011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D2195-5973-4497-A3D5-EA82DC4DAE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A5CB-9FB4-452C-B043-D09740F746A1}" type="datetimeFigureOut">
              <a:rPr lang="cs-CZ" smtClean="0"/>
              <a:t>11.11.2011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D2195-5973-4497-A3D5-EA82DC4DAE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A5CB-9FB4-452C-B043-D09740F746A1}" type="datetimeFigureOut">
              <a:rPr lang="cs-CZ" smtClean="0"/>
              <a:t>11.11.2011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D2195-5973-4497-A3D5-EA82DC4DAE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A5CB-9FB4-452C-B043-D09740F746A1}" type="datetimeFigureOut">
              <a:rPr lang="cs-CZ" smtClean="0"/>
              <a:t>11.11.2011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D2195-5973-4497-A3D5-EA82DC4DAE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A5CB-9FB4-452C-B043-D09740F746A1}" type="datetimeFigureOut">
              <a:rPr lang="cs-CZ" smtClean="0"/>
              <a:t>11.11.2011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D2195-5973-4497-A3D5-EA82DC4DAE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A5CB-9FB4-452C-B043-D09740F746A1}" type="datetimeFigureOut">
              <a:rPr lang="cs-CZ" smtClean="0"/>
              <a:t>11.11.2011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D2195-5973-4497-A3D5-EA82DC4DAE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A5CB-9FB4-452C-B043-D09740F746A1}" type="datetimeFigureOut">
              <a:rPr lang="cs-CZ" smtClean="0"/>
              <a:t>11.11.2011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D2195-5973-4497-A3D5-EA82DC4DAE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AA5CB-9FB4-452C-B043-D09740F746A1}" type="datetimeFigureOut">
              <a:rPr lang="cs-CZ" smtClean="0"/>
              <a:t>11.11.2011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D2195-5973-4497-A3D5-EA82DC4DAE6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Personalistika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Organizační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Forma sdružování lidí a činností pro zabezpečování úkolů organizování</a:t>
            </a:r>
          </a:p>
          <a:p>
            <a:r>
              <a:rPr lang="cs-CZ" dirty="0" smtClean="0"/>
              <a:t>Dělení z hlediska:</a:t>
            </a:r>
          </a:p>
          <a:p>
            <a:pPr marL="514350" indent="-514350">
              <a:buAutoNum type="alphaUcPeriod"/>
            </a:pPr>
            <a:r>
              <a:rPr lang="cs-CZ" dirty="0" smtClean="0"/>
              <a:t>Sdružování činností</a:t>
            </a:r>
          </a:p>
          <a:p>
            <a:pPr marL="514350" indent="-514350">
              <a:buAutoNum type="alphaUcPeriod"/>
            </a:pPr>
            <a:r>
              <a:rPr lang="cs-CZ" dirty="0" smtClean="0"/>
              <a:t>Uplatňování rozhodující pravomoci</a:t>
            </a:r>
          </a:p>
          <a:p>
            <a:pPr marL="514350" indent="-514350">
              <a:buAutoNum type="alphaUcPeriod"/>
            </a:pPr>
            <a:r>
              <a:rPr lang="cs-CZ" dirty="0" smtClean="0"/>
              <a:t>Míry delegace pravomoci a zodpovědnosti</a:t>
            </a:r>
          </a:p>
          <a:p>
            <a:pPr marL="514350" indent="-514350">
              <a:buAutoNum type="alphaUcPeriod"/>
            </a:pPr>
            <a:r>
              <a:rPr lang="cs-CZ" dirty="0" smtClean="0"/>
              <a:t>Členitosti</a:t>
            </a:r>
          </a:p>
          <a:p>
            <a:pPr marL="514350" indent="-514350">
              <a:buAutoNum type="alphaUcPeriod"/>
            </a:pPr>
            <a:r>
              <a:rPr lang="cs-CZ" dirty="0" smtClean="0"/>
              <a:t>Časového trvání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A. Sdružování činností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Struktury</a:t>
            </a:r>
          </a:p>
          <a:p>
            <a:r>
              <a:rPr lang="cs-CZ" dirty="0" smtClean="0"/>
              <a:t>Funkcionální</a:t>
            </a:r>
          </a:p>
          <a:p>
            <a:r>
              <a:rPr lang="cs-CZ" dirty="0" smtClean="0"/>
              <a:t>Výrobkové</a:t>
            </a:r>
          </a:p>
          <a:p>
            <a:r>
              <a:rPr lang="cs-CZ" dirty="0" smtClean="0"/>
              <a:t>Ostatní účelové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Funkcionální organizační struktura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75856" y="2780928"/>
            <a:ext cx="185050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ředitel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43608" y="5013176"/>
            <a:ext cx="127444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výzkum a vývoj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771800" y="5013176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výroba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499992" y="5013176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finance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516216" y="5013176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marketing</a:t>
            </a:r>
            <a:endParaRPr lang="cs-CZ" dirty="0"/>
          </a:p>
        </p:txBody>
      </p:sp>
      <p:cxnSp>
        <p:nvCxnSpPr>
          <p:cNvPr id="10" name="Přímá spojovací čára 9"/>
          <p:cNvCxnSpPr>
            <a:stCxn id="4" idx="2"/>
          </p:cNvCxnSpPr>
          <p:nvPr/>
        </p:nvCxnSpPr>
        <p:spPr>
          <a:xfrm>
            <a:off x="4201108" y="3695328"/>
            <a:ext cx="10852" cy="8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1691680" y="4653136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flipV="1">
            <a:off x="4211960" y="4581128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>
            <a:endCxn id="5" idx="0"/>
          </p:cNvCxnSpPr>
          <p:nvPr/>
        </p:nvCxnSpPr>
        <p:spPr>
          <a:xfrm flipH="1">
            <a:off x="1680828" y="4653136"/>
            <a:ext cx="1085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>
            <a:endCxn id="6" idx="0"/>
          </p:cNvCxnSpPr>
          <p:nvPr/>
        </p:nvCxnSpPr>
        <p:spPr>
          <a:xfrm>
            <a:off x="3419872" y="46531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/>
          <p:nvPr/>
        </p:nvCxnSpPr>
        <p:spPr>
          <a:xfrm>
            <a:off x="5148064" y="46531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šipka 33"/>
          <p:cNvCxnSpPr>
            <a:endCxn id="8" idx="0"/>
          </p:cNvCxnSpPr>
          <p:nvPr/>
        </p:nvCxnSpPr>
        <p:spPr>
          <a:xfrm>
            <a:off x="7164288" y="46531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Ostatní účelové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Podle</a:t>
            </a:r>
          </a:p>
          <a:p>
            <a:r>
              <a:rPr lang="cs-CZ" dirty="0" smtClean="0"/>
              <a:t>Zákazníků</a:t>
            </a:r>
          </a:p>
          <a:p>
            <a:r>
              <a:rPr lang="cs-CZ" dirty="0" smtClean="0"/>
              <a:t>Teritoriálního či geografického umístění</a:t>
            </a:r>
          </a:p>
          <a:p>
            <a:r>
              <a:rPr lang="cs-CZ" dirty="0" smtClean="0"/>
              <a:t>Poskytovaných služeb</a:t>
            </a:r>
          </a:p>
          <a:p>
            <a:r>
              <a:rPr lang="cs-CZ" dirty="0" smtClean="0"/>
              <a:t>Technologie procesů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D. Struktury podle členitosti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Doplňkové klasifikační hledisko</a:t>
            </a:r>
          </a:p>
          <a:p>
            <a:r>
              <a:rPr lang="cs-CZ" dirty="0" smtClean="0"/>
              <a:t>Charakteristika organizace podle počtu podřízených útvarů a řídících úrovní</a:t>
            </a:r>
          </a:p>
          <a:p>
            <a:r>
              <a:rPr lang="cs-CZ" dirty="0" smtClean="0"/>
              <a:t>Též jako hledisko „tvaru“</a:t>
            </a:r>
          </a:p>
          <a:p>
            <a:pPr>
              <a:buNone/>
            </a:pPr>
            <a:r>
              <a:rPr lang="cs-CZ" dirty="0" smtClean="0"/>
              <a:t>Struktury</a:t>
            </a:r>
          </a:p>
          <a:p>
            <a:r>
              <a:rPr lang="cs-CZ" b="1" dirty="0" smtClean="0"/>
              <a:t>Ploché</a:t>
            </a:r>
          </a:p>
          <a:p>
            <a:r>
              <a:rPr lang="cs-CZ" b="1" dirty="0" smtClean="0"/>
              <a:t>Špičaté</a:t>
            </a:r>
            <a:endParaRPr lang="cs-CZ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87</Words>
  <Application>Microsoft Office PowerPoint</Application>
  <PresentationFormat>Předvádění na obrazovce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Personalistika</vt:lpstr>
      <vt:lpstr>Organizační struktury</vt:lpstr>
      <vt:lpstr>A. Sdružování činností</vt:lpstr>
      <vt:lpstr>Funkcionální organizační struktura</vt:lpstr>
      <vt:lpstr>Ostatní účelové struktury</vt:lpstr>
      <vt:lpstr>D. Struktury podle členitosti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Personalistika</dc:title>
  <dc:creator>Javorova Barbora</dc:creator>
  <cp:lastModifiedBy>Javorova Barbora</cp:lastModifiedBy>
  <cp:revision>1</cp:revision>
  <dcterms:created xsi:type="dcterms:W3CDTF">2011-11-11T08:45:52Z</dcterms:created>
  <dcterms:modified xsi:type="dcterms:W3CDTF">2011-11-11T08:49:00Z</dcterms:modified>
</cp:coreProperties>
</file>