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4" r:id="rId5"/>
    <p:sldId id="265" r:id="rId6"/>
    <p:sldId id="263" r:id="rId7"/>
    <p:sldId id="262" r:id="rId8"/>
    <p:sldId id="260" r:id="rId9"/>
    <p:sldId id="261" r:id="rId10"/>
    <p:sldId id="258" r:id="rId11"/>
    <p:sldId id="25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191"/>
    <a:srgbClr val="F24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0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CBD5-9773-4CCA-9590-BCD1E632B0B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CEF02-A5E5-4D25-B168-A1CF338794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/>
          <p:nvPr/>
        </p:nvSpPr>
        <p:spPr>
          <a:xfrm>
            <a:off x="449773" y="188640"/>
            <a:ext cx="7938651" cy="4248472"/>
          </a:xfrm>
          <a:custGeom>
            <a:avLst/>
            <a:gdLst>
              <a:gd name="connsiteX0" fmla="*/ 283335 w 8010659"/>
              <a:gd name="connsiteY0" fmla="*/ 2962141 h 4134118"/>
              <a:gd name="connsiteX1" fmla="*/ 412124 w 8010659"/>
              <a:gd name="connsiteY1" fmla="*/ 2665926 h 4134118"/>
              <a:gd name="connsiteX2" fmla="*/ 425002 w 8010659"/>
              <a:gd name="connsiteY2" fmla="*/ 2575774 h 4134118"/>
              <a:gd name="connsiteX3" fmla="*/ 450760 w 8010659"/>
              <a:gd name="connsiteY3" fmla="*/ 2498501 h 4134118"/>
              <a:gd name="connsiteX4" fmla="*/ 463639 w 8010659"/>
              <a:gd name="connsiteY4" fmla="*/ 2446986 h 4134118"/>
              <a:gd name="connsiteX5" fmla="*/ 489397 w 8010659"/>
              <a:gd name="connsiteY5" fmla="*/ 2279560 h 4134118"/>
              <a:gd name="connsiteX6" fmla="*/ 476518 w 8010659"/>
              <a:gd name="connsiteY6" fmla="*/ 1931831 h 4134118"/>
              <a:gd name="connsiteX7" fmla="*/ 463639 w 8010659"/>
              <a:gd name="connsiteY7" fmla="*/ 1867436 h 4134118"/>
              <a:gd name="connsiteX8" fmla="*/ 476518 w 8010659"/>
              <a:gd name="connsiteY8" fmla="*/ 1275008 h 4134118"/>
              <a:gd name="connsiteX9" fmla="*/ 502276 w 8010659"/>
              <a:gd name="connsiteY9" fmla="*/ 1236372 h 4134118"/>
              <a:gd name="connsiteX10" fmla="*/ 528033 w 8010659"/>
              <a:gd name="connsiteY10" fmla="*/ 1171977 h 4134118"/>
              <a:gd name="connsiteX11" fmla="*/ 579549 w 8010659"/>
              <a:gd name="connsiteY11" fmla="*/ 1081825 h 4134118"/>
              <a:gd name="connsiteX12" fmla="*/ 618186 w 8010659"/>
              <a:gd name="connsiteY12" fmla="*/ 1004552 h 4134118"/>
              <a:gd name="connsiteX13" fmla="*/ 682580 w 8010659"/>
              <a:gd name="connsiteY13" fmla="*/ 901521 h 4134118"/>
              <a:gd name="connsiteX14" fmla="*/ 721217 w 8010659"/>
              <a:gd name="connsiteY14" fmla="*/ 837126 h 4134118"/>
              <a:gd name="connsiteX15" fmla="*/ 811369 w 8010659"/>
              <a:gd name="connsiteY15" fmla="*/ 721217 h 4134118"/>
              <a:gd name="connsiteX16" fmla="*/ 888642 w 8010659"/>
              <a:gd name="connsiteY16" fmla="*/ 579549 h 4134118"/>
              <a:gd name="connsiteX17" fmla="*/ 953036 w 8010659"/>
              <a:gd name="connsiteY17" fmla="*/ 489397 h 4134118"/>
              <a:gd name="connsiteX18" fmla="*/ 991673 w 8010659"/>
              <a:gd name="connsiteY18" fmla="*/ 450760 h 4134118"/>
              <a:gd name="connsiteX19" fmla="*/ 1043188 w 8010659"/>
              <a:gd name="connsiteY19" fmla="*/ 373487 h 4134118"/>
              <a:gd name="connsiteX20" fmla="*/ 1159098 w 8010659"/>
              <a:gd name="connsiteY20" fmla="*/ 283335 h 4134118"/>
              <a:gd name="connsiteX21" fmla="*/ 1210614 w 8010659"/>
              <a:gd name="connsiteY21" fmla="*/ 244698 h 4134118"/>
              <a:gd name="connsiteX22" fmla="*/ 1275008 w 8010659"/>
              <a:gd name="connsiteY22" fmla="*/ 218941 h 4134118"/>
              <a:gd name="connsiteX23" fmla="*/ 1468191 w 8010659"/>
              <a:gd name="connsiteY23" fmla="*/ 193183 h 4134118"/>
              <a:gd name="connsiteX24" fmla="*/ 1738648 w 8010659"/>
              <a:gd name="connsiteY24" fmla="*/ 180304 h 4134118"/>
              <a:gd name="connsiteX25" fmla="*/ 1828800 w 8010659"/>
              <a:gd name="connsiteY25" fmla="*/ 141667 h 4134118"/>
              <a:gd name="connsiteX26" fmla="*/ 1893194 w 8010659"/>
              <a:gd name="connsiteY26" fmla="*/ 128788 h 4134118"/>
              <a:gd name="connsiteX27" fmla="*/ 1931831 w 8010659"/>
              <a:gd name="connsiteY27" fmla="*/ 115910 h 4134118"/>
              <a:gd name="connsiteX28" fmla="*/ 1983346 w 8010659"/>
              <a:gd name="connsiteY28" fmla="*/ 103031 h 4134118"/>
              <a:gd name="connsiteX29" fmla="*/ 2047740 w 8010659"/>
              <a:gd name="connsiteY29" fmla="*/ 90152 h 4134118"/>
              <a:gd name="connsiteX30" fmla="*/ 2086377 w 8010659"/>
              <a:gd name="connsiteY30" fmla="*/ 77273 h 4134118"/>
              <a:gd name="connsiteX31" fmla="*/ 2228045 w 8010659"/>
              <a:gd name="connsiteY31" fmla="*/ 51515 h 4134118"/>
              <a:gd name="connsiteX32" fmla="*/ 2279560 w 8010659"/>
              <a:gd name="connsiteY32" fmla="*/ 38636 h 4134118"/>
              <a:gd name="connsiteX33" fmla="*/ 2356833 w 8010659"/>
              <a:gd name="connsiteY33" fmla="*/ 25757 h 4134118"/>
              <a:gd name="connsiteX34" fmla="*/ 2485622 w 8010659"/>
              <a:gd name="connsiteY34" fmla="*/ 0 h 4134118"/>
              <a:gd name="connsiteX35" fmla="*/ 3309870 w 8010659"/>
              <a:gd name="connsiteY35" fmla="*/ 25757 h 4134118"/>
              <a:gd name="connsiteX36" fmla="*/ 3387143 w 8010659"/>
              <a:gd name="connsiteY36" fmla="*/ 51515 h 4134118"/>
              <a:gd name="connsiteX37" fmla="*/ 3528811 w 8010659"/>
              <a:gd name="connsiteY37" fmla="*/ 115910 h 4134118"/>
              <a:gd name="connsiteX38" fmla="*/ 3567448 w 8010659"/>
              <a:gd name="connsiteY38" fmla="*/ 141667 h 4134118"/>
              <a:gd name="connsiteX39" fmla="*/ 3631842 w 8010659"/>
              <a:gd name="connsiteY39" fmla="*/ 103031 h 4134118"/>
              <a:gd name="connsiteX40" fmla="*/ 3709115 w 8010659"/>
              <a:gd name="connsiteY40" fmla="*/ 90152 h 4134118"/>
              <a:gd name="connsiteX41" fmla="*/ 4043966 w 8010659"/>
              <a:gd name="connsiteY41" fmla="*/ 64394 h 4134118"/>
              <a:gd name="connsiteX42" fmla="*/ 4739425 w 8010659"/>
              <a:gd name="connsiteY42" fmla="*/ 77273 h 4134118"/>
              <a:gd name="connsiteX43" fmla="*/ 4855335 w 8010659"/>
              <a:gd name="connsiteY43" fmla="*/ 90152 h 4134118"/>
              <a:gd name="connsiteX44" fmla="*/ 5048518 w 8010659"/>
              <a:gd name="connsiteY44" fmla="*/ 115910 h 4134118"/>
              <a:gd name="connsiteX45" fmla="*/ 5112912 w 8010659"/>
              <a:gd name="connsiteY45" fmla="*/ 128788 h 4134118"/>
              <a:gd name="connsiteX46" fmla="*/ 5190186 w 8010659"/>
              <a:gd name="connsiteY46" fmla="*/ 141667 h 4134118"/>
              <a:gd name="connsiteX47" fmla="*/ 5254580 w 8010659"/>
              <a:gd name="connsiteY47" fmla="*/ 154546 h 4134118"/>
              <a:gd name="connsiteX48" fmla="*/ 5409126 w 8010659"/>
              <a:gd name="connsiteY48" fmla="*/ 180304 h 4134118"/>
              <a:gd name="connsiteX49" fmla="*/ 5460642 w 8010659"/>
              <a:gd name="connsiteY49" fmla="*/ 193183 h 4134118"/>
              <a:gd name="connsiteX50" fmla="*/ 5537915 w 8010659"/>
              <a:gd name="connsiteY50" fmla="*/ 206062 h 4134118"/>
              <a:gd name="connsiteX51" fmla="*/ 5640946 w 8010659"/>
              <a:gd name="connsiteY51" fmla="*/ 244698 h 4134118"/>
              <a:gd name="connsiteX52" fmla="*/ 5731098 w 8010659"/>
              <a:gd name="connsiteY52" fmla="*/ 257577 h 4134118"/>
              <a:gd name="connsiteX53" fmla="*/ 5821250 w 8010659"/>
              <a:gd name="connsiteY53" fmla="*/ 283335 h 4134118"/>
              <a:gd name="connsiteX54" fmla="*/ 5872766 w 8010659"/>
              <a:gd name="connsiteY54" fmla="*/ 296214 h 4134118"/>
              <a:gd name="connsiteX55" fmla="*/ 5950039 w 8010659"/>
              <a:gd name="connsiteY55" fmla="*/ 309093 h 4134118"/>
              <a:gd name="connsiteX56" fmla="*/ 6014433 w 8010659"/>
              <a:gd name="connsiteY56" fmla="*/ 321972 h 4134118"/>
              <a:gd name="connsiteX57" fmla="*/ 6065949 w 8010659"/>
              <a:gd name="connsiteY57" fmla="*/ 347729 h 4134118"/>
              <a:gd name="connsiteX58" fmla="*/ 6104586 w 8010659"/>
              <a:gd name="connsiteY58" fmla="*/ 373487 h 4134118"/>
              <a:gd name="connsiteX59" fmla="*/ 6336405 w 8010659"/>
              <a:gd name="connsiteY59" fmla="*/ 412124 h 4134118"/>
              <a:gd name="connsiteX60" fmla="*/ 6413679 w 8010659"/>
              <a:gd name="connsiteY60" fmla="*/ 425003 h 4134118"/>
              <a:gd name="connsiteX61" fmla="*/ 6581104 w 8010659"/>
              <a:gd name="connsiteY61" fmla="*/ 489397 h 4134118"/>
              <a:gd name="connsiteX62" fmla="*/ 6671256 w 8010659"/>
              <a:gd name="connsiteY62" fmla="*/ 515155 h 4134118"/>
              <a:gd name="connsiteX63" fmla="*/ 6735650 w 8010659"/>
              <a:gd name="connsiteY63" fmla="*/ 540912 h 4134118"/>
              <a:gd name="connsiteX64" fmla="*/ 6890197 w 8010659"/>
              <a:gd name="connsiteY64" fmla="*/ 566670 h 4134118"/>
              <a:gd name="connsiteX65" fmla="*/ 6941712 w 8010659"/>
              <a:gd name="connsiteY65" fmla="*/ 579549 h 4134118"/>
              <a:gd name="connsiteX66" fmla="*/ 7018986 w 8010659"/>
              <a:gd name="connsiteY66" fmla="*/ 631065 h 4134118"/>
              <a:gd name="connsiteX67" fmla="*/ 7096259 w 8010659"/>
              <a:gd name="connsiteY67" fmla="*/ 669701 h 4134118"/>
              <a:gd name="connsiteX68" fmla="*/ 7250805 w 8010659"/>
              <a:gd name="connsiteY68" fmla="*/ 772732 h 4134118"/>
              <a:gd name="connsiteX69" fmla="*/ 7328079 w 8010659"/>
              <a:gd name="connsiteY69" fmla="*/ 824248 h 4134118"/>
              <a:gd name="connsiteX70" fmla="*/ 7366715 w 8010659"/>
              <a:gd name="connsiteY70" fmla="*/ 850005 h 4134118"/>
              <a:gd name="connsiteX71" fmla="*/ 7456867 w 8010659"/>
              <a:gd name="connsiteY71" fmla="*/ 914400 h 4134118"/>
              <a:gd name="connsiteX72" fmla="*/ 7534140 w 8010659"/>
              <a:gd name="connsiteY72" fmla="*/ 1017431 h 4134118"/>
              <a:gd name="connsiteX73" fmla="*/ 7650050 w 8010659"/>
              <a:gd name="connsiteY73" fmla="*/ 1171977 h 4134118"/>
              <a:gd name="connsiteX74" fmla="*/ 7765960 w 8010659"/>
              <a:gd name="connsiteY74" fmla="*/ 1287887 h 4134118"/>
              <a:gd name="connsiteX75" fmla="*/ 7817476 w 8010659"/>
              <a:gd name="connsiteY75" fmla="*/ 1365160 h 4134118"/>
              <a:gd name="connsiteX76" fmla="*/ 7856112 w 8010659"/>
              <a:gd name="connsiteY76" fmla="*/ 1403797 h 4134118"/>
              <a:gd name="connsiteX77" fmla="*/ 7894749 w 8010659"/>
              <a:gd name="connsiteY77" fmla="*/ 1468191 h 4134118"/>
              <a:gd name="connsiteX78" fmla="*/ 7907628 w 8010659"/>
              <a:gd name="connsiteY78" fmla="*/ 1519707 h 4134118"/>
              <a:gd name="connsiteX79" fmla="*/ 7972022 w 8010659"/>
              <a:gd name="connsiteY79" fmla="*/ 1622738 h 4134118"/>
              <a:gd name="connsiteX80" fmla="*/ 7997780 w 8010659"/>
              <a:gd name="connsiteY80" fmla="*/ 1700011 h 4134118"/>
              <a:gd name="connsiteX81" fmla="*/ 8010659 w 8010659"/>
              <a:gd name="connsiteY81" fmla="*/ 1738648 h 4134118"/>
              <a:gd name="connsiteX82" fmla="*/ 7997780 w 8010659"/>
              <a:gd name="connsiteY82" fmla="*/ 2137893 h 4134118"/>
              <a:gd name="connsiteX83" fmla="*/ 7959143 w 8010659"/>
              <a:gd name="connsiteY83" fmla="*/ 2215166 h 4134118"/>
              <a:gd name="connsiteX84" fmla="*/ 7933386 w 8010659"/>
              <a:gd name="connsiteY84" fmla="*/ 2292439 h 4134118"/>
              <a:gd name="connsiteX85" fmla="*/ 7856112 w 8010659"/>
              <a:gd name="connsiteY85" fmla="*/ 2395470 h 4134118"/>
              <a:gd name="connsiteX86" fmla="*/ 7817476 w 8010659"/>
              <a:gd name="connsiteY86" fmla="*/ 2446986 h 4134118"/>
              <a:gd name="connsiteX87" fmla="*/ 7765960 w 8010659"/>
              <a:gd name="connsiteY87" fmla="*/ 2485622 h 4134118"/>
              <a:gd name="connsiteX88" fmla="*/ 7688687 w 8010659"/>
              <a:gd name="connsiteY88" fmla="*/ 2562895 h 4134118"/>
              <a:gd name="connsiteX89" fmla="*/ 7585656 w 8010659"/>
              <a:gd name="connsiteY89" fmla="*/ 2678805 h 4134118"/>
              <a:gd name="connsiteX90" fmla="*/ 7495504 w 8010659"/>
              <a:gd name="connsiteY90" fmla="*/ 2756079 h 4134118"/>
              <a:gd name="connsiteX91" fmla="*/ 7431109 w 8010659"/>
              <a:gd name="connsiteY91" fmla="*/ 2846231 h 4134118"/>
              <a:gd name="connsiteX92" fmla="*/ 7366715 w 8010659"/>
              <a:gd name="connsiteY92" fmla="*/ 2923504 h 4134118"/>
              <a:gd name="connsiteX93" fmla="*/ 7289442 w 8010659"/>
              <a:gd name="connsiteY93" fmla="*/ 3026535 h 4134118"/>
              <a:gd name="connsiteX94" fmla="*/ 7122017 w 8010659"/>
              <a:gd name="connsiteY94" fmla="*/ 3219718 h 4134118"/>
              <a:gd name="connsiteX95" fmla="*/ 7070501 w 8010659"/>
              <a:gd name="connsiteY95" fmla="*/ 3271234 h 4134118"/>
              <a:gd name="connsiteX96" fmla="*/ 7031864 w 8010659"/>
              <a:gd name="connsiteY96" fmla="*/ 3322749 h 4134118"/>
              <a:gd name="connsiteX97" fmla="*/ 6877318 w 8010659"/>
              <a:gd name="connsiteY97" fmla="*/ 3412901 h 4134118"/>
              <a:gd name="connsiteX98" fmla="*/ 6787166 w 8010659"/>
              <a:gd name="connsiteY98" fmla="*/ 3451538 h 4134118"/>
              <a:gd name="connsiteX99" fmla="*/ 6697014 w 8010659"/>
              <a:gd name="connsiteY99" fmla="*/ 3464417 h 4134118"/>
              <a:gd name="connsiteX100" fmla="*/ 6619740 w 8010659"/>
              <a:gd name="connsiteY100" fmla="*/ 3490174 h 4134118"/>
              <a:gd name="connsiteX101" fmla="*/ 6529588 w 8010659"/>
              <a:gd name="connsiteY101" fmla="*/ 3503053 h 4134118"/>
              <a:gd name="connsiteX102" fmla="*/ 6478073 w 8010659"/>
              <a:gd name="connsiteY102" fmla="*/ 3515932 h 4134118"/>
              <a:gd name="connsiteX103" fmla="*/ 6336405 w 8010659"/>
              <a:gd name="connsiteY103" fmla="*/ 3528811 h 4134118"/>
              <a:gd name="connsiteX104" fmla="*/ 5795493 w 8010659"/>
              <a:gd name="connsiteY104" fmla="*/ 3515932 h 4134118"/>
              <a:gd name="connsiteX105" fmla="*/ 5718219 w 8010659"/>
              <a:gd name="connsiteY105" fmla="*/ 3477295 h 4134118"/>
              <a:gd name="connsiteX106" fmla="*/ 5640946 w 8010659"/>
              <a:gd name="connsiteY106" fmla="*/ 3464417 h 4134118"/>
              <a:gd name="connsiteX107" fmla="*/ 5512157 w 8010659"/>
              <a:gd name="connsiteY107" fmla="*/ 3412901 h 4134118"/>
              <a:gd name="connsiteX108" fmla="*/ 5331853 w 8010659"/>
              <a:gd name="connsiteY108" fmla="*/ 3296991 h 4134118"/>
              <a:gd name="connsiteX109" fmla="*/ 5164428 w 8010659"/>
              <a:gd name="connsiteY109" fmla="*/ 3219718 h 4134118"/>
              <a:gd name="connsiteX110" fmla="*/ 4868214 w 8010659"/>
              <a:gd name="connsiteY110" fmla="*/ 3090929 h 4134118"/>
              <a:gd name="connsiteX111" fmla="*/ 4675031 w 8010659"/>
              <a:gd name="connsiteY111" fmla="*/ 3013656 h 4134118"/>
              <a:gd name="connsiteX112" fmla="*/ 4520484 w 8010659"/>
              <a:gd name="connsiteY112" fmla="*/ 2936383 h 4134118"/>
              <a:gd name="connsiteX113" fmla="*/ 4378817 w 8010659"/>
              <a:gd name="connsiteY113" fmla="*/ 2910625 h 4134118"/>
              <a:gd name="connsiteX114" fmla="*/ 4134118 w 8010659"/>
              <a:gd name="connsiteY114" fmla="*/ 2884867 h 4134118"/>
              <a:gd name="connsiteX115" fmla="*/ 3657600 w 8010659"/>
              <a:gd name="connsiteY115" fmla="*/ 2897746 h 4134118"/>
              <a:gd name="connsiteX116" fmla="*/ 3528811 w 8010659"/>
              <a:gd name="connsiteY116" fmla="*/ 2923504 h 4134118"/>
              <a:gd name="connsiteX117" fmla="*/ 3464417 w 8010659"/>
              <a:gd name="connsiteY117" fmla="*/ 2949262 h 4134118"/>
              <a:gd name="connsiteX118" fmla="*/ 3271233 w 8010659"/>
              <a:gd name="connsiteY118" fmla="*/ 2936383 h 4134118"/>
              <a:gd name="connsiteX119" fmla="*/ 3168202 w 8010659"/>
              <a:gd name="connsiteY119" fmla="*/ 2910625 h 4134118"/>
              <a:gd name="connsiteX120" fmla="*/ 2446986 w 8010659"/>
              <a:gd name="connsiteY120" fmla="*/ 2936383 h 4134118"/>
              <a:gd name="connsiteX121" fmla="*/ 2086377 w 8010659"/>
              <a:gd name="connsiteY121" fmla="*/ 3000777 h 4134118"/>
              <a:gd name="connsiteX122" fmla="*/ 1867436 w 8010659"/>
              <a:gd name="connsiteY122" fmla="*/ 3039414 h 4134118"/>
              <a:gd name="connsiteX123" fmla="*/ 1223493 w 8010659"/>
              <a:gd name="connsiteY123" fmla="*/ 3039414 h 4134118"/>
              <a:gd name="connsiteX124" fmla="*/ 1184856 w 8010659"/>
              <a:gd name="connsiteY124" fmla="*/ 3052293 h 4134118"/>
              <a:gd name="connsiteX125" fmla="*/ 1120462 w 8010659"/>
              <a:gd name="connsiteY125" fmla="*/ 3065172 h 4134118"/>
              <a:gd name="connsiteX126" fmla="*/ 1043188 w 8010659"/>
              <a:gd name="connsiteY126" fmla="*/ 3090929 h 4134118"/>
              <a:gd name="connsiteX127" fmla="*/ 953036 w 8010659"/>
              <a:gd name="connsiteY127" fmla="*/ 3129566 h 4134118"/>
              <a:gd name="connsiteX128" fmla="*/ 901521 w 8010659"/>
              <a:gd name="connsiteY128" fmla="*/ 3168203 h 4134118"/>
              <a:gd name="connsiteX129" fmla="*/ 798490 w 8010659"/>
              <a:gd name="connsiteY129" fmla="*/ 3219718 h 4134118"/>
              <a:gd name="connsiteX130" fmla="*/ 734095 w 8010659"/>
              <a:gd name="connsiteY130" fmla="*/ 3271234 h 4134118"/>
              <a:gd name="connsiteX131" fmla="*/ 695459 w 8010659"/>
              <a:gd name="connsiteY131" fmla="*/ 3284112 h 4134118"/>
              <a:gd name="connsiteX132" fmla="*/ 643943 w 8010659"/>
              <a:gd name="connsiteY132" fmla="*/ 3322749 h 4134118"/>
              <a:gd name="connsiteX133" fmla="*/ 592428 w 8010659"/>
              <a:gd name="connsiteY133" fmla="*/ 3348507 h 4134118"/>
              <a:gd name="connsiteX134" fmla="*/ 553791 w 8010659"/>
              <a:gd name="connsiteY134" fmla="*/ 3387143 h 4134118"/>
              <a:gd name="connsiteX135" fmla="*/ 515155 w 8010659"/>
              <a:gd name="connsiteY135" fmla="*/ 3412901 h 4134118"/>
              <a:gd name="connsiteX136" fmla="*/ 399245 w 8010659"/>
              <a:gd name="connsiteY136" fmla="*/ 3528811 h 4134118"/>
              <a:gd name="connsiteX137" fmla="*/ 373487 w 8010659"/>
              <a:gd name="connsiteY137" fmla="*/ 3567448 h 4134118"/>
              <a:gd name="connsiteX138" fmla="*/ 334850 w 8010659"/>
              <a:gd name="connsiteY138" fmla="*/ 3593205 h 4134118"/>
              <a:gd name="connsiteX139" fmla="*/ 283335 w 8010659"/>
              <a:gd name="connsiteY139" fmla="*/ 3644721 h 4134118"/>
              <a:gd name="connsiteX140" fmla="*/ 218940 w 8010659"/>
              <a:gd name="connsiteY140" fmla="*/ 3747752 h 4134118"/>
              <a:gd name="connsiteX141" fmla="*/ 180304 w 8010659"/>
              <a:gd name="connsiteY141" fmla="*/ 3786388 h 4134118"/>
              <a:gd name="connsiteX142" fmla="*/ 141667 w 8010659"/>
              <a:gd name="connsiteY142" fmla="*/ 3837904 h 4134118"/>
              <a:gd name="connsiteX143" fmla="*/ 90152 w 8010659"/>
              <a:gd name="connsiteY143" fmla="*/ 3928056 h 4134118"/>
              <a:gd name="connsiteX144" fmla="*/ 64394 w 8010659"/>
              <a:gd name="connsiteY144" fmla="*/ 3966693 h 4134118"/>
              <a:gd name="connsiteX145" fmla="*/ 25757 w 8010659"/>
              <a:gd name="connsiteY145" fmla="*/ 4056845 h 4134118"/>
              <a:gd name="connsiteX146" fmla="*/ 0 w 8010659"/>
              <a:gd name="connsiteY146" fmla="*/ 4134118 h 4134118"/>
              <a:gd name="connsiteX147" fmla="*/ 25757 w 8010659"/>
              <a:gd name="connsiteY147" fmla="*/ 3928056 h 4134118"/>
              <a:gd name="connsiteX148" fmla="*/ 51515 w 8010659"/>
              <a:gd name="connsiteY148" fmla="*/ 3850783 h 4134118"/>
              <a:gd name="connsiteX149" fmla="*/ 90152 w 8010659"/>
              <a:gd name="connsiteY149" fmla="*/ 3747752 h 4134118"/>
              <a:gd name="connsiteX150" fmla="*/ 115909 w 8010659"/>
              <a:gd name="connsiteY150" fmla="*/ 3644721 h 4134118"/>
              <a:gd name="connsiteX151" fmla="*/ 128788 w 8010659"/>
              <a:gd name="connsiteY151" fmla="*/ 3593205 h 4134118"/>
              <a:gd name="connsiteX152" fmla="*/ 141667 w 8010659"/>
              <a:gd name="connsiteY152" fmla="*/ 3528811 h 4134118"/>
              <a:gd name="connsiteX153" fmla="*/ 167425 w 8010659"/>
              <a:gd name="connsiteY153" fmla="*/ 3412901 h 4134118"/>
              <a:gd name="connsiteX154" fmla="*/ 180304 w 8010659"/>
              <a:gd name="connsiteY154" fmla="*/ 3296991 h 4134118"/>
              <a:gd name="connsiteX155" fmla="*/ 206062 w 8010659"/>
              <a:gd name="connsiteY155" fmla="*/ 3206839 h 4134118"/>
              <a:gd name="connsiteX156" fmla="*/ 244698 w 8010659"/>
              <a:gd name="connsiteY156" fmla="*/ 3078050 h 4134118"/>
              <a:gd name="connsiteX157" fmla="*/ 270456 w 8010659"/>
              <a:gd name="connsiteY157" fmla="*/ 3039414 h 4134118"/>
              <a:gd name="connsiteX158" fmla="*/ 283335 w 8010659"/>
              <a:gd name="connsiteY158" fmla="*/ 2987898 h 4134118"/>
              <a:gd name="connsiteX159" fmla="*/ 309093 w 8010659"/>
              <a:gd name="connsiteY159" fmla="*/ 2871988 h 413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8010659" h="4134118">
                <a:moveTo>
                  <a:pt x="283335" y="2962141"/>
                </a:moveTo>
                <a:cubicBezTo>
                  <a:pt x="334816" y="2859179"/>
                  <a:pt x="365516" y="2800574"/>
                  <a:pt x="412124" y="2665926"/>
                </a:cubicBezTo>
                <a:cubicBezTo>
                  <a:pt x="422054" y="2637240"/>
                  <a:pt x="418176" y="2605352"/>
                  <a:pt x="425002" y="2575774"/>
                </a:cubicBezTo>
                <a:cubicBezTo>
                  <a:pt x="431107" y="2549318"/>
                  <a:pt x="444175" y="2524841"/>
                  <a:pt x="450760" y="2498501"/>
                </a:cubicBezTo>
                <a:cubicBezTo>
                  <a:pt x="455053" y="2481329"/>
                  <a:pt x="459799" y="2464265"/>
                  <a:pt x="463639" y="2446986"/>
                </a:cubicBezTo>
                <a:cubicBezTo>
                  <a:pt x="480496" y="2371130"/>
                  <a:pt x="478245" y="2368771"/>
                  <a:pt x="489397" y="2279560"/>
                </a:cubicBezTo>
                <a:cubicBezTo>
                  <a:pt x="485104" y="2163650"/>
                  <a:pt x="483753" y="2047594"/>
                  <a:pt x="476518" y="1931831"/>
                </a:cubicBezTo>
                <a:cubicBezTo>
                  <a:pt x="475153" y="1909984"/>
                  <a:pt x="463639" y="1889326"/>
                  <a:pt x="463639" y="1867436"/>
                </a:cubicBezTo>
                <a:cubicBezTo>
                  <a:pt x="463639" y="1669913"/>
                  <a:pt x="464447" y="1472161"/>
                  <a:pt x="476518" y="1275008"/>
                </a:cubicBezTo>
                <a:cubicBezTo>
                  <a:pt x="477464" y="1259559"/>
                  <a:pt x="495354" y="1250216"/>
                  <a:pt x="502276" y="1236372"/>
                </a:cubicBezTo>
                <a:cubicBezTo>
                  <a:pt x="512615" y="1215694"/>
                  <a:pt x="517694" y="1192655"/>
                  <a:pt x="528033" y="1171977"/>
                </a:cubicBezTo>
                <a:cubicBezTo>
                  <a:pt x="592713" y="1042615"/>
                  <a:pt x="511800" y="1239905"/>
                  <a:pt x="579549" y="1081825"/>
                </a:cubicBezTo>
                <a:cubicBezTo>
                  <a:pt x="611541" y="1007177"/>
                  <a:pt x="568686" y="1078799"/>
                  <a:pt x="618186" y="1004552"/>
                </a:cubicBezTo>
                <a:cubicBezTo>
                  <a:pt x="643123" y="929736"/>
                  <a:pt x="615766" y="996968"/>
                  <a:pt x="682580" y="901521"/>
                </a:cubicBezTo>
                <a:cubicBezTo>
                  <a:pt x="696935" y="881014"/>
                  <a:pt x="706667" y="857496"/>
                  <a:pt x="721217" y="837126"/>
                </a:cubicBezTo>
                <a:cubicBezTo>
                  <a:pt x="749667" y="797296"/>
                  <a:pt x="784218" y="761944"/>
                  <a:pt x="811369" y="721217"/>
                </a:cubicBezTo>
                <a:cubicBezTo>
                  <a:pt x="925598" y="549870"/>
                  <a:pt x="814129" y="728573"/>
                  <a:pt x="888642" y="579549"/>
                </a:cubicBezTo>
                <a:cubicBezTo>
                  <a:pt x="896796" y="563241"/>
                  <a:pt x="946036" y="497564"/>
                  <a:pt x="953036" y="489397"/>
                </a:cubicBezTo>
                <a:cubicBezTo>
                  <a:pt x="964889" y="475568"/>
                  <a:pt x="980491" y="465137"/>
                  <a:pt x="991673" y="450760"/>
                </a:cubicBezTo>
                <a:cubicBezTo>
                  <a:pt x="1010679" y="426324"/>
                  <a:pt x="1023849" y="397660"/>
                  <a:pt x="1043188" y="373487"/>
                </a:cubicBezTo>
                <a:cubicBezTo>
                  <a:pt x="1092186" y="312240"/>
                  <a:pt x="1094721" y="326254"/>
                  <a:pt x="1159098" y="283335"/>
                </a:cubicBezTo>
                <a:cubicBezTo>
                  <a:pt x="1176958" y="271428"/>
                  <a:pt x="1191850" y="255122"/>
                  <a:pt x="1210614" y="244698"/>
                </a:cubicBezTo>
                <a:cubicBezTo>
                  <a:pt x="1230823" y="233471"/>
                  <a:pt x="1253076" y="226251"/>
                  <a:pt x="1275008" y="218941"/>
                </a:cubicBezTo>
                <a:cubicBezTo>
                  <a:pt x="1336284" y="198516"/>
                  <a:pt x="1405983" y="197071"/>
                  <a:pt x="1468191" y="193183"/>
                </a:cubicBezTo>
                <a:cubicBezTo>
                  <a:pt x="1558270" y="187553"/>
                  <a:pt x="1648496" y="184597"/>
                  <a:pt x="1738648" y="180304"/>
                </a:cubicBezTo>
                <a:cubicBezTo>
                  <a:pt x="1775508" y="161874"/>
                  <a:pt x="1790899" y="151142"/>
                  <a:pt x="1828800" y="141667"/>
                </a:cubicBezTo>
                <a:cubicBezTo>
                  <a:pt x="1850036" y="136358"/>
                  <a:pt x="1871958" y="134097"/>
                  <a:pt x="1893194" y="128788"/>
                </a:cubicBezTo>
                <a:cubicBezTo>
                  <a:pt x="1906364" y="125496"/>
                  <a:pt x="1918778" y="119639"/>
                  <a:pt x="1931831" y="115910"/>
                </a:cubicBezTo>
                <a:cubicBezTo>
                  <a:pt x="1948850" y="111048"/>
                  <a:pt x="1966067" y="106871"/>
                  <a:pt x="1983346" y="103031"/>
                </a:cubicBezTo>
                <a:cubicBezTo>
                  <a:pt x="2004714" y="98282"/>
                  <a:pt x="2026504" y="95461"/>
                  <a:pt x="2047740" y="90152"/>
                </a:cubicBezTo>
                <a:cubicBezTo>
                  <a:pt x="2060910" y="86859"/>
                  <a:pt x="2073207" y="80566"/>
                  <a:pt x="2086377" y="77273"/>
                </a:cubicBezTo>
                <a:cubicBezTo>
                  <a:pt x="2141632" y="63459"/>
                  <a:pt x="2170629" y="62998"/>
                  <a:pt x="2228045" y="51515"/>
                </a:cubicBezTo>
                <a:cubicBezTo>
                  <a:pt x="2245401" y="48044"/>
                  <a:pt x="2262204" y="42107"/>
                  <a:pt x="2279560" y="38636"/>
                </a:cubicBezTo>
                <a:cubicBezTo>
                  <a:pt x="2305166" y="33515"/>
                  <a:pt x="2331167" y="30569"/>
                  <a:pt x="2356833" y="25757"/>
                </a:cubicBezTo>
                <a:cubicBezTo>
                  <a:pt x="2399863" y="17689"/>
                  <a:pt x="2485622" y="0"/>
                  <a:pt x="2485622" y="0"/>
                </a:cubicBezTo>
                <a:cubicBezTo>
                  <a:pt x="2760371" y="8586"/>
                  <a:pt x="3035434" y="10075"/>
                  <a:pt x="3309870" y="25757"/>
                </a:cubicBezTo>
                <a:cubicBezTo>
                  <a:pt x="3336977" y="27306"/>
                  <a:pt x="3361627" y="42236"/>
                  <a:pt x="3387143" y="51515"/>
                </a:cubicBezTo>
                <a:cubicBezTo>
                  <a:pt x="3438251" y="70100"/>
                  <a:pt x="3480719" y="89192"/>
                  <a:pt x="3528811" y="115910"/>
                </a:cubicBezTo>
                <a:cubicBezTo>
                  <a:pt x="3542342" y="123427"/>
                  <a:pt x="3554569" y="133081"/>
                  <a:pt x="3567448" y="141667"/>
                </a:cubicBezTo>
                <a:cubicBezTo>
                  <a:pt x="3588913" y="128788"/>
                  <a:pt x="3608317" y="111585"/>
                  <a:pt x="3631842" y="103031"/>
                </a:cubicBezTo>
                <a:cubicBezTo>
                  <a:pt x="3656383" y="94107"/>
                  <a:pt x="3683423" y="94823"/>
                  <a:pt x="3709115" y="90152"/>
                </a:cubicBezTo>
                <a:cubicBezTo>
                  <a:pt x="3882726" y="58586"/>
                  <a:pt x="3666232" y="82381"/>
                  <a:pt x="4043966" y="64394"/>
                </a:cubicBezTo>
                <a:lnTo>
                  <a:pt x="4739425" y="77273"/>
                </a:lnTo>
                <a:cubicBezTo>
                  <a:pt x="4778280" y="78506"/>
                  <a:pt x="4816727" y="85610"/>
                  <a:pt x="4855335" y="90152"/>
                </a:cubicBezTo>
                <a:cubicBezTo>
                  <a:pt x="4899620" y="95362"/>
                  <a:pt x="5002044" y="108165"/>
                  <a:pt x="5048518" y="115910"/>
                </a:cubicBezTo>
                <a:cubicBezTo>
                  <a:pt x="5070110" y="119509"/>
                  <a:pt x="5091375" y="124872"/>
                  <a:pt x="5112912" y="128788"/>
                </a:cubicBezTo>
                <a:cubicBezTo>
                  <a:pt x="5138604" y="133459"/>
                  <a:pt x="5164494" y="136996"/>
                  <a:pt x="5190186" y="141667"/>
                </a:cubicBezTo>
                <a:cubicBezTo>
                  <a:pt x="5211723" y="145583"/>
                  <a:pt x="5233023" y="150742"/>
                  <a:pt x="5254580" y="154546"/>
                </a:cubicBezTo>
                <a:cubicBezTo>
                  <a:pt x="5306011" y="163622"/>
                  <a:pt x="5358459" y="167637"/>
                  <a:pt x="5409126" y="180304"/>
                </a:cubicBezTo>
                <a:cubicBezTo>
                  <a:pt x="5426298" y="184597"/>
                  <a:pt x="5443285" y="189712"/>
                  <a:pt x="5460642" y="193183"/>
                </a:cubicBezTo>
                <a:cubicBezTo>
                  <a:pt x="5486248" y="198304"/>
                  <a:pt x="5512309" y="200941"/>
                  <a:pt x="5537915" y="206062"/>
                </a:cubicBezTo>
                <a:cubicBezTo>
                  <a:pt x="5753878" y="249255"/>
                  <a:pt x="5415437" y="183196"/>
                  <a:pt x="5640946" y="244698"/>
                </a:cubicBezTo>
                <a:cubicBezTo>
                  <a:pt x="5670232" y="252685"/>
                  <a:pt x="5701232" y="252147"/>
                  <a:pt x="5731098" y="257577"/>
                </a:cubicBezTo>
                <a:cubicBezTo>
                  <a:pt x="5786463" y="267643"/>
                  <a:pt x="5772971" y="269541"/>
                  <a:pt x="5821250" y="283335"/>
                </a:cubicBezTo>
                <a:cubicBezTo>
                  <a:pt x="5838269" y="288198"/>
                  <a:pt x="5855409" y="292743"/>
                  <a:pt x="5872766" y="296214"/>
                </a:cubicBezTo>
                <a:cubicBezTo>
                  <a:pt x="5898372" y="301335"/>
                  <a:pt x="5924347" y="304422"/>
                  <a:pt x="5950039" y="309093"/>
                </a:cubicBezTo>
                <a:cubicBezTo>
                  <a:pt x="5971576" y="313009"/>
                  <a:pt x="5992968" y="317679"/>
                  <a:pt x="6014433" y="321972"/>
                </a:cubicBezTo>
                <a:cubicBezTo>
                  <a:pt x="6031605" y="330558"/>
                  <a:pt x="6049280" y="338204"/>
                  <a:pt x="6065949" y="347729"/>
                </a:cubicBezTo>
                <a:cubicBezTo>
                  <a:pt x="6079388" y="355408"/>
                  <a:pt x="6090214" y="367738"/>
                  <a:pt x="6104586" y="373487"/>
                </a:cubicBezTo>
                <a:cubicBezTo>
                  <a:pt x="6196172" y="410122"/>
                  <a:pt x="6230611" y="399678"/>
                  <a:pt x="6336405" y="412124"/>
                </a:cubicBezTo>
                <a:cubicBezTo>
                  <a:pt x="6362339" y="415175"/>
                  <a:pt x="6387921" y="420710"/>
                  <a:pt x="6413679" y="425003"/>
                </a:cubicBezTo>
                <a:cubicBezTo>
                  <a:pt x="6469487" y="446468"/>
                  <a:pt x="6523611" y="472970"/>
                  <a:pt x="6581104" y="489397"/>
                </a:cubicBezTo>
                <a:cubicBezTo>
                  <a:pt x="6611155" y="497983"/>
                  <a:pt x="6641607" y="505272"/>
                  <a:pt x="6671256" y="515155"/>
                </a:cubicBezTo>
                <a:cubicBezTo>
                  <a:pt x="6693188" y="522466"/>
                  <a:pt x="6713146" y="535617"/>
                  <a:pt x="6735650" y="540912"/>
                </a:cubicBezTo>
                <a:cubicBezTo>
                  <a:pt x="6786488" y="552874"/>
                  <a:pt x="6839530" y="554003"/>
                  <a:pt x="6890197" y="566670"/>
                </a:cubicBezTo>
                <a:lnTo>
                  <a:pt x="6941712" y="579549"/>
                </a:lnTo>
                <a:cubicBezTo>
                  <a:pt x="6967470" y="596721"/>
                  <a:pt x="6992246" y="615467"/>
                  <a:pt x="7018986" y="631065"/>
                </a:cubicBezTo>
                <a:cubicBezTo>
                  <a:pt x="7043861" y="645575"/>
                  <a:pt x="7071686" y="654684"/>
                  <a:pt x="7096259" y="669701"/>
                </a:cubicBezTo>
                <a:cubicBezTo>
                  <a:pt x="7149089" y="701986"/>
                  <a:pt x="7199290" y="738388"/>
                  <a:pt x="7250805" y="772732"/>
                </a:cubicBezTo>
                <a:lnTo>
                  <a:pt x="7328079" y="824248"/>
                </a:lnTo>
                <a:cubicBezTo>
                  <a:pt x="7340958" y="832834"/>
                  <a:pt x="7354332" y="840718"/>
                  <a:pt x="7366715" y="850005"/>
                </a:cubicBezTo>
                <a:cubicBezTo>
                  <a:pt x="7430614" y="897929"/>
                  <a:pt x="7400371" y="876735"/>
                  <a:pt x="7456867" y="914400"/>
                </a:cubicBezTo>
                <a:cubicBezTo>
                  <a:pt x="7510638" y="1021940"/>
                  <a:pt x="7447353" y="908947"/>
                  <a:pt x="7534140" y="1017431"/>
                </a:cubicBezTo>
                <a:cubicBezTo>
                  <a:pt x="7646424" y="1157786"/>
                  <a:pt x="7520166" y="1032815"/>
                  <a:pt x="7650050" y="1171977"/>
                </a:cubicBezTo>
                <a:cubicBezTo>
                  <a:pt x="7687332" y="1211922"/>
                  <a:pt x="7735651" y="1242424"/>
                  <a:pt x="7765960" y="1287887"/>
                </a:cubicBezTo>
                <a:cubicBezTo>
                  <a:pt x="7783132" y="1313645"/>
                  <a:pt x="7795586" y="1343270"/>
                  <a:pt x="7817476" y="1365160"/>
                </a:cubicBezTo>
                <a:cubicBezTo>
                  <a:pt x="7830355" y="1378039"/>
                  <a:pt x="7845184" y="1389226"/>
                  <a:pt x="7856112" y="1403797"/>
                </a:cubicBezTo>
                <a:cubicBezTo>
                  <a:pt x="7871131" y="1423823"/>
                  <a:pt x="7881870" y="1446726"/>
                  <a:pt x="7894749" y="1468191"/>
                </a:cubicBezTo>
                <a:cubicBezTo>
                  <a:pt x="7899042" y="1485363"/>
                  <a:pt x="7899712" y="1503875"/>
                  <a:pt x="7907628" y="1519707"/>
                </a:cubicBezTo>
                <a:cubicBezTo>
                  <a:pt x="7985132" y="1674717"/>
                  <a:pt x="7912203" y="1473191"/>
                  <a:pt x="7972022" y="1622738"/>
                </a:cubicBezTo>
                <a:cubicBezTo>
                  <a:pt x="7982106" y="1647947"/>
                  <a:pt x="7989194" y="1674253"/>
                  <a:pt x="7997780" y="1700011"/>
                </a:cubicBezTo>
                <a:lnTo>
                  <a:pt x="8010659" y="1738648"/>
                </a:lnTo>
                <a:cubicBezTo>
                  <a:pt x="8006366" y="1871730"/>
                  <a:pt x="8005599" y="2004972"/>
                  <a:pt x="7997780" y="2137893"/>
                </a:cubicBezTo>
                <a:cubicBezTo>
                  <a:pt x="7995392" y="2178492"/>
                  <a:pt x="7974888" y="2179738"/>
                  <a:pt x="7959143" y="2215166"/>
                </a:cubicBezTo>
                <a:cubicBezTo>
                  <a:pt x="7948116" y="2239977"/>
                  <a:pt x="7949677" y="2270718"/>
                  <a:pt x="7933386" y="2292439"/>
                </a:cubicBezTo>
                <a:lnTo>
                  <a:pt x="7856112" y="2395470"/>
                </a:lnTo>
                <a:cubicBezTo>
                  <a:pt x="7843233" y="2412642"/>
                  <a:pt x="7834648" y="2434107"/>
                  <a:pt x="7817476" y="2446986"/>
                </a:cubicBezTo>
                <a:lnTo>
                  <a:pt x="7765960" y="2485622"/>
                </a:lnTo>
                <a:cubicBezTo>
                  <a:pt x="7717878" y="2581786"/>
                  <a:pt x="7771112" y="2501077"/>
                  <a:pt x="7688687" y="2562895"/>
                </a:cubicBezTo>
                <a:cubicBezTo>
                  <a:pt x="7629772" y="2607081"/>
                  <a:pt x="7638716" y="2625745"/>
                  <a:pt x="7585656" y="2678805"/>
                </a:cubicBezTo>
                <a:cubicBezTo>
                  <a:pt x="7478357" y="2786104"/>
                  <a:pt x="7633988" y="2586821"/>
                  <a:pt x="7495504" y="2756079"/>
                </a:cubicBezTo>
                <a:cubicBezTo>
                  <a:pt x="7472119" y="2784661"/>
                  <a:pt x="7453625" y="2816960"/>
                  <a:pt x="7431109" y="2846231"/>
                </a:cubicBezTo>
                <a:cubicBezTo>
                  <a:pt x="7410666" y="2872807"/>
                  <a:pt x="7387430" y="2897140"/>
                  <a:pt x="7366715" y="2923504"/>
                </a:cubicBezTo>
                <a:cubicBezTo>
                  <a:pt x="7340192" y="2957260"/>
                  <a:pt x="7316783" y="2993438"/>
                  <a:pt x="7289442" y="3026535"/>
                </a:cubicBezTo>
                <a:cubicBezTo>
                  <a:pt x="7235172" y="3092231"/>
                  <a:pt x="7182271" y="3159464"/>
                  <a:pt x="7122017" y="3219718"/>
                </a:cubicBezTo>
                <a:cubicBezTo>
                  <a:pt x="7104845" y="3236890"/>
                  <a:pt x="7086493" y="3252958"/>
                  <a:pt x="7070501" y="3271234"/>
                </a:cubicBezTo>
                <a:cubicBezTo>
                  <a:pt x="7056366" y="3287388"/>
                  <a:pt x="7047907" y="3308489"/>
                  <a:pt x="7031864" y="3322749"/>
                </a:cubicBezTo>
                <a:cubicBezTo>
                  <a:pt x="6993423" y="3356919"/>
                  <a:pt x="6923867" y="3391417"/>
                  <a:pt x="6877318" y="3412901"/>
                </a:cubicBezTo>
                <a:cubicBezTo>
                  <a:pt x="6847633" y="3426602"/>
                  <a:pt x="6818602" y="3442556"/>
                  <a:pt x="6787166" y="3451538"/>
                </a:cubicBezTo>
                <a:cubicBezTo>
                  <a:pt x="6757978" y="3459877"/>
                  <a:pt x="6727065" y="3460124"/>
                  <a:pt x="6697014" y="3464417"/>
                </a:cubicBezTo>
                <a:cubicBezTo>
                  <a:pt x="6671256" y="3473003"/>
                  <a:pt x="6646196" y="3484069"/>
                  <a:pt x="6619740" y="3490174"/>
                </a:cubicBezTo>
                <a:cubicBezTo>
                  <a:pt x="6590162" y="3497000"/>
                  <a:pt x="6559454" y="3497623"/>
                  <a:pt x="6529588" y="3503053"/>
                </a:cubicBezTo>
                <a:cubicBezTo>
                  <a:pt x="6512173" y="3506219"/>
                  <a:pt x="6495618" y="3513593"/>
                  <a:pt x="6478073" y="3515932"/>
                </a:cubicBezTo>
                <a:cubicBezTo>
                  <a:pt x="6431072" y="3522199"/>
                  <a:pt x="6383628" y="3524518"/>
                  <a:pt x="6336405" y="3528811"/>
                </a:cubicBezTo>
                <a:cubicBezTo>
                  <a:pt x="6156101" y="3524518"/>
                  <a:pt x="5975670" y="3523940"/>
                  <a:pt x="5795493" y="3515932"/>
                </a:cubicBezTo>
                <a:cubicBezTo>
                  <a:pt x="5744961" y="3513686"/>
                  <a:pt x="5764972" y="3492879"/>
                  <a:pt x="5718219" y="3477295"/>
                </a:cubicBezTo>
                <a:cubicBezTo>
                  <a:pt x="5693446" y="3469037"/>
                  <a:pt x="5666704" y="3468710"/>
                  <a:pt x="5640946" y="3464417"/>
                </a:cubicBezTo>
                <a:cubicBezTo>
                  <a:pt x="5598016" y="3447245"/>
                  <a:pt x="5549146" y="3440643"/>
                  <a:pt x="5512157" y="3412901"/>
                </a:cubicBezTo>
                <a:cubicBezTo>
                  <a:pt x="5460980" y="3374519"/>
                  <a:pt x="5384841" y="3314654"/>
                  <a:pt x="5331853" y="3296991"/>
                </a:cubicBezTo>
                <a:cubicBezTo>
                  <a:pt x="5222059" y="3260392"/>
                  <a:pt x="5395958" y="3320383"/>
                  <a:pt x="5164428" y="3219718"/>
                </a:cubicBezTo>
                <a:lnTo>
                  <a:pt x="4868214" y="3090929"/>
                </a:lnTo>
                <a:cubicBezTo>
                  <a:pt x="4804294" y="3064015"/>
                  <a:pt x="4737064" y="3044672"/>
                  <a:pt x="4675031" y="3013656"/>
                </a:cubicBezTo>
                <a:cubicBezTo>
                  <a:pt x="4623515" y="2987898"/>
                  <a:pt x="4574883" y="2955305"/>
                  <a:pt x="4520484" y="2936383"/>
                </a:cubicBezTo>
                <a:cubicBezTo>
                  <a:pt x="4475151" y="2920615"/>
                  <a:pt x="4426283" y="2917745"/>
                  <a:pt x="4378817" y="2910625"/>
                </a:cubicBezTo>
                <a:cubicBezTo>
                  <a:pt x="4343530" y="2905332"/>
                  <a:pt x="4164522" y="2887907"/>
                  <a:pt x="4134118" y="2884867"/>
                </a:cubicBezTo>
                <a:cubicBezTo>
                  <a:pt x="3975279" y="2889160"/>
                  <a:pt x="3816175" y="2887624"/>
                  <a:pt x="3657600" y="2897746"/>
                </a:cubicBezTo>
                <a:cubicBezTo>
                  <a:pt x="3613909" y="2900535"/>
                  <a:pt x="3569459" y="2907244"/>
                  <a:pt x="3528811" y="2923504"/>
                </a:cubicBezTo>
                <a:lnTo>
                  <a:pt x="3464417" y="2949262"/>
                </a:lnTo>
                <a:cubicBezTo>
                  <a:pt x="3400022" y="2944969"/>
                  <a:pt x="3335229" y="2944730"/>
                  <a:pt x="3271233" y="2936383"/>
                </a:cubicBezTo>
                <a:cubicBezTo>
                  <a:pt x="3236130" y="2931804"/>
                  <a:pt x="3168202" y="2910625"/>
                  <a:pt x="3168202" y="2910625"/>
                </a:cubicBezTo>
                <a:lnTo>
                  <a:pt x="2446986" y="2936383"/>
                </a:lnTo>
                <a:cubicBezTo>
                  <a:pt x="2324461" y="2942038"/>
                  <a:pt x="2205683" y="2975660"/>
                  <a:pt x="2086377" y="3000777"/>
                </a:cubicBezTo>
                <a:cubicBezTo>
                  <a:pt x="1952486" y="3028965"/>
                  <a:pt x="1983826" y="3022787"/>
                  <a:pt x="1867436" y="3039414"/>
                </a:cubicBezTo>
                <a:cubicBezTo>
                  <a:pt x="1557684" y="3025946"/>
                  <a:pt x="1549877" y="3017655"/>
                  <a:pt x="1223493" y="3039414"/>
                </a:cubicBezTo>
                <a:cubicBezTo>
                  <a:pt x="1209947" y="3040317"/>
                  <a:pt x="1198026" y="3049000"/>
                  <a:pt x="1184856" y="3052293"/>
                </a:cubicBezTo>
                <a:cubicBezTo>
                  <a:pt x="1163620" y="3057602"/>
                  <a:pt x="1141580" y="3059413"/>
                  <a:pt x="1120462" y="3065172"/>
                </a:cubicBezTo>
                <a:cubicBezTo>
                  <a:pt x="1094267" y="3072316"/>
                  <a:pt x="1068946" y="3082343"/>
                  <a:pt x="1043188" y="3090929"/>
                </a:cubicBezTo>
                <a:cubicBezTo>
                  <a:pt x="1005632" y="3103447"/>
                  <a:pt x="989408" y="3106833"/>
                  <a:pt x="953036" y="3129566"/>
                </a:cubicBezTo>
                <a:cubicBezTo>
                  <a:pt x="934834" y="3140942"/>
                  <a:pt x="919381" y="3156297"/>
                  <a:pt x="901521" y="3168203"/>
                </a:cubicBezTo>
                <a:cubicBezTo>
                  <a:pt x="840696" y="3208753"/>
                  <a:pt x="852625" y="3201673"/>
                  <a:pt x="798490" y="3219718"/>
                </a:cubicBezTo>
                <a:cubicBezTo>
                  <a:pt x="777025" y="3236890"/>
                  <a:pt x="757405" y="3256665"/>
                  <a:pt x="734095" y="3271234"/>
                </a:cubicBezTo>
                <a:cubicBezTo>
                  <a:pt x="722583" y="3278429"/>
                  <a:pt x="707246" y="3277377"/>
                  <a:pt x="695459" y="3284112"/>
                </a:cubicBezTo>
                <a:cubicBezTo>
                  <a:pt x="676822" y="3294762"/>
                  <a:pt x="662145" y="3311372"/>
                  <a:pt x="643943" y="3322749"/>
                </a:cubicBezTo>
                <a:cubicBezTo>
                  <a:pt x="627663" y="3332924"/>
                  <a:pt x="608051" y="3337348"/>
                  <a:pt x="592428" y="3348507"/>
                </a:cubicBezTo>
                <a:cubicBezTo>
                  <a:pt x="577607" y="3359093"/>
                  <a:pt x="567783" y="3375483"/>
                  <a:pt x="553791" y="3387143"/>
                </a:cubicBezTo>
                <a:cubicBezTo>
                  <a:pt x="541900" y="3397052"/>
                  <a:pt x="528034" y="3404315"/>
                  <a:pt x="515155" y="3412901"/>
                </a:cubicBezTo>
                <a:cubicBezTo>
                  <a:pt x="456056" y="3501550"/>
                  <a:pt x="530265" y="3397791"/>
                  <a:pt x="399245" y="3528811"/>
                </a:cubicBezTo>
                <a:cubicBezTo>
                  <a:pt x="388300" y="3539756"/>
                  <a:pt x="384432" y="3556503"/>
                  <a:pt x="373487" y="3567448"/>
                </a:cubicBezTo>
                <a:cubicBezTo>
                  <a:pt x="362542" y="3578393"/>
                  <a:pt x="346602" y="3583132"/>
                  <a:pt x="334850" y="3593205"/>
                </a:cubicBezTo>
                <a:cubicBezTo>
                  <a:pt x="316412" y="3609009"/>
                  <a:pt x="299327" y="3626445"/>
                  <a:pt x="283335" y="3644721"/>
                </a:cubicBezTo>
                <a:cubicBezTo>
                  <a:pt x="178091" y="3765000"/>
                  <a:pt x="303570" y="3629270"/>
                  <a:pt x="218940" y="3747752"/>
                </a:cubicBezTo>
                <a:cubicBezTo>
                  <a:pt x="208354" y="3762573"/>
                  <a:pt x="192157" y="3772560"/>
                  <a:pt x="180304" y="3786388"/>
                </a:cubicBezTo>
                <a:cubicBezTo>
                  <a:pt x="166335" y="3802685"/>
                  <a:pt x="154143" y="3820437"/>
                  <a:pt x="141667" y="3837904"/>
                </a:cubicBezTo>
                <a:cubicBezTo>
                  <a:pt x="96841" y="3900661"/>
                  <a:pt x="133273" y="3852593"/>
                  <a:pt x="90152" y="3928056"/>
                </a:cubicBezTo>
                <a:cubicBezTo>
                  <a:pt x="82472" y="3941495"/>
                  <a:pt x="72980" y="3953814"/>
                  <a:pt x="64394" y="3966693"/>
                </a:cubicBezTo>
                <a:cubicBezTo>
                  <a:pt x="30324" y="4102971"/>
                  <a:pt x="76582" y="3942488"/>
                  <a:pt x="25757" y="4056845"/>
                </a:cubicBezTo>
                <a:cubicBezTo>
                  <a:pt x="14730" y="4081656"/>
                  <a:pt x="0" y="4134118"/>
                  <a:pt x="0" y="4134118"/>
                </a:cubicBezTo>
                <a:cubicBezTo>
                  <a:pt x="4477" y="4089349"/>
                  <a:pt x="12445" y="3981306"/>
                  <a:pt x="25757" y="3928056"/>
                </a:cubicBezTo>
                <a:cubicBezTo>
                  <a:pt x="32342" y="3901716"/>
                  <a:pt x="44930" y="3877123"/>
                  <a:pt x="51515" y="3850783"/>
                </a:cubicBezTo>
                <a:cubicBezTo>
                  <a:pt x="69050" y="3780642"/>
                  <a:pt x="56478" y="3815099"/>
                  <a:pt x="90152" y="3747752"/>
                </a:cubicBezTo>
                <a:lnTo>
                  <a:pt x="115909" y="3644721"/>
                </a:lnTo>
                <a:cubicBezTo>
                  <a:pt x="120202" y="3627549"/>
                  <a:pt x="125317" y="3610562"/>
                  <a:pt x="128788" y="3593205"/>
                </a:cubicBezTo>
                <a:cubicBezTo>
                  <a:pt x="133081" y="3571740"/>
                  <a:pt x="136918" y="3550179"/>
                  <a:pt x="141667" y="3528811"/>
                </a:cubicBezTo>
                <a:cubicBezTo>
                  <a:pt x="152915" y="3478194"/>
                  <a:pt x="159657" y="3467277"/>
                  <a:pt x="167425" y="3412901"/>
                </a:cubicBezTo>
                <a:cubicBezTo>
                  <a:pt x="172923" y="3374417"/>
                  <a:pt x="174393" y="3335413"/>
                  <a:pt x="180304" y="3296991"/>
                </a:cubicBezTo>
                <a:cubicBezTo>
                  <a:pt x="187014" y="3253374"/>
                  <a:pt x="194842" y="3246109"/>
                  <a:pt x="206062" y="3206839"/>
                </a:cubicBezTo>
                <a:cubicBezTo>
                  <a:pt x="215062" y="3175339"/>
                  <a:pt x="229393" y="3101007"/>
                  <a:pt x="244698" y="3078050"/>
                </a:cubicBezTo>
                <a:lnTo>
                  <a:pt x="270456" y="3039414"/>
                </a:lnTo>
                <a:cubicBezTo>
                  <a:pt x="274749" y="3022242"/>
                  <a:pt x="280425" y="3005358"/>
                  <a:pt x="283335" y="2987898"/>
                </a:cubicBezTo>
                <a:cubicBezTo>
                  <a:pt x="302420" y="2873390"/>
                  <a:pt x="270784" y="2910297"/>
                  <a:pt x="309093" y="2871988"/>
                </a:cubicBezTo>
              </a:path>
            </a:pathLst>
          </a:custGeom>
          <a:solidFill>
            <a:srgbClr val="7C1191"/>
          </a:solidFill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79715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cs-CZ" sz="2000" b="1" dirty="0">
                <a:solidFill>
                  <a:srgbClr val="7C1191"/>
                </a:solidFill>
              </a:rPr>
              <a:t>GP3MP_MGP Metodika galerijní pedagogiky</a:t>
            </a:r>
            <a:r>
              <a:rPr lang="cs-CZ" sz="2000" dirty="0" smtClean="0">
                <a:solidFill>
                  <a:srgbClr val="7C1191"/>
                </a:solidFill>
              </a:rPr>
              <a:t/>
            </a:r>
            <a:br>
              <a:rPr lang="cs-CZ" sz="2000" dirty="0" smtClean="0">
                <a:solidFill>
                  <a:srgbClr val="7C1191"/>
                </a:solidFill>
              </a:rPr>
            </a:br>
            <a:r>
              <a:rPr lang="cs-CZ" sz="2000" dirty="0" smtClean="0">
                <a:solidFill>
                  <a:srgbClr val="7C1191"/>
                </a:solidFill>
              </a:rPr>
              <a:t>Markéta </a:t>
            </a:r>
            <a:r>
              <a:rPr lang="cs-CZ" sz="2000" dirty="0" err="1" smtClean="0">
                <a:solidFill>
                  <a:srgbClr val="7C1191"/>
                </a:solidFill>
              </a:rPr>
              <a:t>Selveková</a:t>
            </a:r>
            <a:r>
              <a:rPr lang="cs-CZ" sz="2000" dirty="0" smtClean="0">
                <a:solidFill>
                  <a:srgbClr val="7C1191"/>
                </a:solidFill>
              </a:rPr>
              <a:t/>
            </a:r>
            <a:br>
              <a:rPr lang="cs-CZ" sz="2000" dirty="0" smtClean="0">
                <a:solidFill>
                  <a:srgbClr val="7C1191"/>
                </a:solidFill>
              </a:rPr>
            </a:br>
            <a:r>
              <a:rPr lang="cs-CZ" sz="2000" dirty="0" smtClean="0">
                <a:solidFill>
                  <a:srgbClr val="7C1191"/>
                </a:solidFill>
              </a:rPr>
              <a:t>jaro 2013</a:t>
            </a:r>
            <a:br>
              <a:rPr lang="cs-CZ" sz="2000" dirty="0" smtClean="0">
                <a:solidFill>
                  <a:srgbClr val="7C1191"/>
                </a:solidFill>
              </a:rPr>
            </a:br>
            <a:r>
              <a:rPr lang="cs-CZ" sz="2000" dirty="0" smtClean="0">
                <a:solidFill>
                  <a:srgbClr val="7C1191"/>
                </a:solidFill>
              </a:rPr>
              <a:t>vyučující: Mgr. Bc. Alice Stuchlíková, </a:t>
            </a:r>
            <a:r>
              <a:rPr lang="cs-CZ" sz="2000" dirty="0" err="1" smtClean="0">
                <a:solidFill>
                  <a:srgbClr val="7C1191"/>
                </a:solidFill>
              </a:rPr>
              <a:t>Ph.D</a:t>
            </a:r>
            <a:r>
              <a:rPr lang="cs-CZ" sz="2000" dirty="0" smtClean="0">
                <a:solidFill>
                  <a:srgbClr val="7C1191"/>
                </a:solidFill>
              </a:rPr>
              <a:t>.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864096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>
                <a:solidFill>
                  <a:srgbClr val="F24099"/>
                </a:solidFill>
              </a:rPr>
              <a:t>3.B.</a:t>
            </a:r>
            <a:r>
              <a:rPr lang="cs-CZ" dirty="0" smtClean="0">
                <a:solidFill>
                  <a:schemeClr val="bg1"/>
                </a:solidFill>
              </a:rPr>
              <a:t> Současné </a:t>
            </a:r>
            <a:r>
              <a:rPr lang="cs-CZ" dirty="0">
                <a:solidFill>
                  <a:schemeClr val="bg1"/>
                </a:solidFill>
              </a:rPr>
              <a:t>podoby galerijní pedagogiky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 </a:t>
            </a:r>
            <a:r>
              <a:rPr lang="cs-CZ" dirty="0">
                <a:solidFill>
                  <a:schemeClr val="bg1"/>
                </a:solidFill>
              </a:rPr>
              <a:t>zprostředkování umění, úloha a pozice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vzdělávacích </a:t>
            </a:r>
            <a:r>
              <a:rPr lang="cs-CZ" dirty="0">
                <a:solidFill>
                  <a:schemeClr val="bg1"/>
                </a:solidFill>
              </a:rPr>
              <a:t>oddělení v muzeích a galeriích,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vztah </a:t>
            </a:r>
            <a:r>
              <a:rPr lang="cs-CZ" dirty="0">
                <a:solidFill>
                  <a:schemeClr val="bg1"/>
                </a:solidFill>
              </a:rPr>
              <a:t>školy a výstavní instituce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lný tvar 8"/>
          <p:cNvSpPr/>
          <p:nvPr/>
        </p:nvSpPr>
        <p:spPr>
          <a:xfrm>
            <a:off x="2627784" y="404664"/>
            <a:ext cx="3153297" cy="1471458"/>
          </a:xfrm>
          <a:custGeom>
            <a:avLst/>
            <a:gdLst>
              <a:gd name="connsiteX0" fmla="*/ 3148880 w 3153297"/>
              <a:gd name="connsiteY0" fmla="*/ 265043 h 1471458"/>
              <a:gd name="connsiteX1" fmla="*/ 3095871 w 3153297"/>
              <a:gd name="connsiteY1" fmla="*/ 291548 h 1471458"/>
              <a:gd name="connsiteX2" fmla="*/ 3056115 w 3153297"/>
              <a:gd name="connsiteY2" fmla="*/ 304800 h 1471458"/>
              <a:gd name="connsiteX3" fmla="*/ 3029610 w 3153297"/>
              <a:gd name="connsiteY3" fmla="*/ 331304 h 1471458"/>
              <a:gd name="connsiteX4" fmla="*/ 2989854 w 3153297"/>
              <a:gd name="connsiteY4" fmla="*/ 357809 h 1471458"/>
              <a:gd name="connsiteX5" fmla="*/ 2923593 w 3153297"/>
              <a:gd name="connsiteY5" fmla="*/ 410817 h 1471458"/>
              <a:gd name="connsiteX6" fmla="*/ 2897088 w 3153297"/>
              <a:gd name="connsiteY6" fmla="*/ 437322 h 1471458"/>
              <a:gd name="connsiteX7" fmla="*/ 2857332 w 3153297"/>
              <a:gd name="connsiteY7" fmla="*/ 463826 h 1471458"/>
              <a:gd name="connsiteX8" fmla="*/ 2817575 w 3153297"/>
              <a:gd name="connsiteY8" fmla="*/ 516835 h 1471458"/>
              <a:gd name="connsiteX9" fmla="*/ 2645297 w 3153297"/>
              <a:gd name="connsiteY9" fmla="*/ 675861 h 1471458"/>
              <a:gd name="connsiteX10" fmla="*/ 2579036 w 3153297"/>
              <a:gd name="connsiteY10" fmla="*/ 781878 h 1471458"/>
              <a:gd name="connsiteX11" fmla="*/ 2327245 w 3153297"/>
              <a:gd name="connsiteY11" fmla="*/ 1046922 h 1471458"/>
              <a:gd name="connsiteX12" fmla="*/ 2181471 w 3153297"/>
              <a:gd name="connsiteY12" fmla="*/ 1179443 h 1471458"/>
              <a:gd name="connsiteX13" fmla="*/ 2101958 w 3153297"/>
              <a:gd name="connsiteY13" fmla="*/ 1219200 h 1471458"/>
              <a:gd name="connsiteX14" fmla="*/ 2048949 w 3153297"/>
              <a:gd name="connsiteY14" fmla="*/ 1258956 h 1471458"/>
              <a:gd name="connsiteX15" fmla="*/ 1982688 w 3153297"/>
              <a:gd name="connsiteY15" fmla="*/ 1298713 h 1471458"/>
              <a:gd name="connsiteX16" fmla="*/ 1942932 w 3153297"/>
              <a:gd name="connsiteY16" fmla="*/ 1325217 h 1471458"/>
              <a:gd name="connsiteX17" fmla="*/ 1797158 w 3153297"/>
              <a:gd name="connsiteY17" fmla="*/ 1364974 h 1471458"/>
              <a:gd name="connsiteX18" fmla="*/ 1757401 w 3153297"/>
              <a:gd name="connsiteY18" fmla="*/ 1378226 h 1471458"/>
              <a:gd name="connsiteX19" fmla="*/ 1691141 w 3153297"/>
              <a:gd name="connsiteY19" fmla="*/ 1391478 h 1471458"/>
              <a:gd name="connsiteX20" fmla="*/ 1651384 w 3153297"/>
              <a:gd name="connsiteY20" fmla="*/ 1404730 h 1471458"/>
              <a:gd name="connsiteX21" fmla="*/ 1320080 w 3153297"/>
              <a:gd name="connsiteY21" fmla="*/ 1444487 h 1471458"/>
              <a:gd name="connsiteX22" fmla="*/ 1200810 w 3153297"/>
              <a:gd name="connsiteY22" fmla="*/ 1470991 h 1471458"/>
              <a:gd name="connsiteX23" fmla="*/ 843001 w 3153297"/>
              <a:gd name="connsiteY23" fmla="*/ 1444487 h 1471458"/>
              <a:gd name="connsiteX24" fmla="*/ 723732 w 3153297"/>
              <a:gd name="connsiteY24" fmla="*/ 1404730 h 1471458"/>
              <a:gd name="connsiteX25" fmla="*/ 657471 w 3153297"/>
              <a:gd name="connsiteY25" fmla="*/ 1378226 h 1471458"/>
              <a:gd name="connsiteX26" fmla="*/ 604462 w 3153297"/>
              <a:gd name="connsiteY26" fmla="*/ 1351722 h 1471458"/>
              <a:gd name="connsiteX27" fmla="*/ 498445 w 3153297"/>
              <a:gd name="connsiteY27" fmla="*/ 1325217 h 1471458"/>
              <a:gd name="connsiteX28" fmla="*/ 432184 w 3153297"/>
              <a:gd name="connsiteY28" fmla="*/ 1285461 h 1471458"/>
              <a:gd name="connsiteX29" fmla="*/ 405680 w 3153297"/>
              <a:gd name="connsiteY29" fmla="*/ 1258956 h 1471458"/>
              <a:gd name="connsiteX30" fmla="*/ 352671 w 3153297"/>
              <a:gd name="connsiteY30" fmla="*/ 1245704 h 1471458"/>
              <a:gd name="connsiteX31" fmla="*/ 246654 w 3153297"/>
              <a:gd name="connsiteY31" fmla="*/ 1166191 h 1471458"/>
              <a:gd name="connsiteX32" fmla="*/ 193645 w 3153297"/>
              <a:gd name="connsiteY32" fmla="*/ 1152939 h 1471458"/>
              <a:gd name="connsiteX33" fmla="*/ 140636 w 3153297"/>
              <a:gd name="connsiteY33" fmla="*/ 1086678 h 1471458"/>
              <a:gd name="connsiteX34" fmla="*/ 100880 w 3153297"/>
              <a:gd name="connsiteY34" fmla="*/ 1060174 h 1471458"/>
              <a:gd name="connsiteX35" fmla="*/ 87628 w 3153297"/>
              <a:gd name="connsiteY35" fmla="*/ 1020417 h 1471458"/>
              <a:gd name="connsiteX36" fmla="*/ 61123 w 3153297"/>
              <a:gd name="connsiteY36" fmla="*/ 993913 h 1471458"/>
              <a:gd name="connsiteX37" fmla="*/ 34619 w 3153297"/>
              <a:gd name="connsiteY37" fmla="*/ 834887 h 1471458"/>
              <a:gd name="connsiteX38" fmla="*/ 21367 w 3153297"/>
              <a:gd name="connsiteY38" fmla="*/ 755374 h 1471458"/>
              <a:gd name="connsiteX39" fmla="*/ 34619 w 3153297"/>
              <a:gd name="connsiteY39" fmla="*/ 490330 h 1471458"/>
              <a:gd name="connsiteX40" fmla="*/ 61123 w 3153297"/>
              <a:gd name="connsiteY40" fmla="*/ 410817 h 1471458"/>
              <a:gd name="connsiteX41" fmla="*/ 100880 w 3153297"/>
              <a:gd name="connsiteY41" fmla="*/ 371061 h 1471458"/>
              <a:gd name="connsiteX42" fmla="*/ 167141 w 3153297"/>
              <a:gd name="connsiteY42" fmla="*/ 278295 h 1471458"/>
              <a:gd name="connsiteX43" fmla="*/ 299662 w 3153297"/>
              <a:gd name="connsiteY43" fmla="*/ 172278 h 1471458"/>
              <a:gd name="connsiteX44" fmla="*/ 379175 w 3153297"/>
              <a:gd name="connsiteY44" fmla="*/ 106017 h 1471458"/>
              <a:gd name="connsiteX45" fmla="*/ 432184 w 3153297"/>
              <a:gd name="connsiteY45" fmla="*/ 79513 h 1471458"/>
              <a:gd name="connsiteX46" fmla="*/ 498445 w 3153297"/>
              <a:gd name="connsiteY46" fmla="*/ 26504 h 1471458"/>
              <a:gd name="connsiteX47" fmla="*/ 657471 w 3153297"/>
              <a:gd name="connsiteY47" fmla="*/ 0 h 1471458"/>
              <a:gd name="connsiteX48" fmla="*/ 1121297 w 3153297"/>
              <a:gd name="connsiteY48" fmla="*/ 13252 h 1471458"/>
              <a:gd name="connsiteX49" fmla="*/ 1161054 w 3153297"/>
              <a:gd name="connsiteY49" fmla="*/ 26504 h 1471458"/>
              <a:gd name="connsiteX50" fmla="*/ 1214062 w 3153297"/>
              <a:gd name="connsiteY50" fmla="*/ 39756 h 1471458"/>
              <a:gd name="connsiteX51" fmla="*/ 1293575 w 3153297"/>
              <a:gd name="connsiteY51" fmla="*/ 66261 h 1471458"/>
              <a:gd name="connsiteX52" fmla="*/ 1505610 w 3153297"/>
              <a:gd name="connsiteY52" fmla="*/ 106017 h 1471458"/>
              <a:gd name="connsiteX53" fmla="*/ 1545367 w 3153297"/>
              <a:gd name="connsiteY53" fmla="*/ 119269 h 1471458"/>
              <a:gd name="connsiteX54" fmla="*/ 1624880 w 3153297"/>
              <a:gd name="connsiteY54" fmla="*/ 132522 h 1471458"/>
              <a:gd name="connsiteX55" fmla="*/ 1704393 w 3153297"/>
              <a:gd name="connsiteY55" fmla="*/ 159026 h 1471458"/>
              <a:gd name="connsiteX56" fmla="*/ 1783906 w 3153297"/>
              <a:gd name="connsiteY56" fmla="*/ 172278 h 1471458"/>
              <a:gd name="connsiteX57" fmla="*/ 1836915 w 3153297"/>
              <a:gd name="connsiteY57" fmla="*/ 185530 h 1471458"/>
              <a:gd name="connsiteX58" fmla="*/ 1903175 w 3153297"/>
              <a:gd name="connsiteY58" fmla="*/ 198782 h 1471458"/>
              <a:gd name="connsiteX59" fmla="*/ 2234480 w 3153297"/>
              <a:gd name="connsiteY59" fmla="*/ 185530 h 1471458"/>
              <a:gd name="connsiteX60" fmla="*/ 2274236 w 3153297"/>
              <a:gd name="connsiteY60" fmla="*/ 172278 h 1471458"/>
              <a:gd name="connsiteX61" fmla="*/ 2340497 w 3153297"/>
              <a:gd name="connsiteY61" fmla="*/ 159026 h 1471458"/>
              <a:gd name="connsiteX62" fmla="*/ 2393506 w 3153297"/>
              <a:gd name="connsiteY62" fmla="*/ 145774 h 1471458"/>
              <a:gd name="connsiteX63" fmla="*/ 2632045 w 3153297"/>
              <a:gd name="connsiteY63" fmla="*/ 159026 h 1471458"/>
              <a:gd name="connsiteX64" fmla="*/ 2671801 w 3153297"/>
              <a:gd name="connsiteY64" fmla="*/ 172278 h 1471458"/>
              <a:gd name="connsiteX65" fmla="*/ 2777819 w 3153297"/>
              <a:gd name="connsiteY65" fmla="*/ 185530 h 1471458"/>
              <a:gd name="connsiteX66" fmla="*/ 2923593 w 3153297"/>
              <a:gd name="connsiteY66" fmla="*/ 225287 h 1471458"/>
              <a:gd name="connsiteX67" fmla="*/ 2989854 w 3153297"/>
              <a:gd name="connsiteY67" fmla="*/ 238539 h 1471458"/>
              <a:gd name="connsiteX68" fmla="*/ 3069367 w 3153297"/>
              <a:gd name="connsiteY68" fmla="*/ 265043 h 1471458"/>
              <a:gd name="connsiteX69" fmla="*/ 3122375 w 3153297"/>
              <a:gd name="connsiteY69" fmla="*/ 278295 h 1471458"/>
              <a:gd name="connsiteX70" fmla="*/ 3148880 w 3153297"/>
              <a:gd name="connsiteY70" fmla="*/ 265043 h 147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153297" h="1471458">
                <a:moveTo>
                  <a:pt x="3148880" y="265043"/>
                </a:moveTo>
                <a:cubicBezTo>
                  <a:pt x="3144463" y="267252"/>
                  <a:pt x="3114029" y="283766"/>
                  <a:pt x="3095871" y="291548"/>
                </a:cubicBezTo>
                <a:cubicBezTo>
                  <a:pt x="3083032" y="297051"/>
                  <a:pt x="3068093" y="297613"/>
                  <a:pt x="3056115" y="304800"/>
                </a:cubicBezTo>
                <a:cubicBezTo>
                  <a:pt x="3045401" y="311228"/>
                  <a:pt x="3039366" y="323499"/>
                  <a:pt x="3029610" y="331304"/>
                </a:cubicBezTo>
                <a:cubicBezTo>
                  <a:pt x="3017173" y="341254"/>
                  <a:pt x="3002596" y="348253"/>
                  <a:pt x="2989854" y="357809"/>
                </a:cubicBezTo>
                <a:cubicBezTo>
                  <a:pt x="2967226" y="374780"/>
                  <a:pt x="2945069" y="392409"/>
                  <a:pt x="2923593" y="410817"/>
                </a:cubicBezTo>
                <a:cubicBezTo>
                  <a:pt x="2914106" y="418948"/>
                  <a:pt x="2906845" y="429517"/>
                  <a:pt x="2897088" y="437322"/>
                </a:cubicBezTo>
                <a:cubicBezTo>
                  <a:pt x="2884651" y="447271"/>
                  <a:pt x="2868594" y="452564"/>
                  <a:pt x="2857332" y="463826"/>
                </a:cubicBezTo>
                <a:cubicBezTo>
                  <a:pt x="2841714" y="479444"/>
                  <a:pt x="2833193" y="501217"/>
                  <a:pt x="2817575" y="516835"/>
                </a:cubicBezTo>
                <a:cubicBezTo>
                  <a:pt x="2731747" y="602663"/>
                  <a:pt x="2749232" y="509566"/>
                  <a:pt x="2645297" y="675861"/>
                </a:cubicBezTo>
                <a:cubicBezTo>
                  <a:pt x="2623210" y="711200"/>
                  <a:pt x="2603680" y="748272"/>
                  <a:pt x="2579036" y="781878"/>
                </a:cubicBezTo>
                <a:cubicBezTo>
                  <a:pt x="2518370" y="864604"/>
                  <a:pt x="2385343" y="988824"/>
                  <a:pt x="2327245" y="1046922"/>
                </a:cubicBezTo>
                <a:cubicBezTo>
                  <a:pt x="2283448" y="1090719"/>
                  <a:pt x="2233221" y="1144943"/>
                  <a:pt x="2181471" y="1179443"/>
                </a:cubicBezTo>
                <a:cubicBezTo>
                  <a:pt x="2156815" y="1195880"/>
                  <a:pt x="2127368" y="1203954"/>
                  <a:pt x="2101958" y="1219200"/>
                </a:cubicBezTo>
                <a:cubicBezTo>
                  <a:pt x="2083019" y="1230564"/>
                  <a:pt x="2067326" y="1246704"/>
                  <a:pt x="2048949" y="1258956"/>
                </a:cubicBezTo>
                <a:cubicBezTo>
                  <a:pt x="2027517" y="1273244"/>
                  <a:pt x="2004530" y="1285061"/>
                  <a:pt x="1982688" y="1298713"/>
                </a:cubicBezTo>
                <a:cubicBezTo>
                  <a:pt x="1969182" y="1307154"/>
                  <a:pt x="1957177" y="1318094"/>
                  <a:pt x="1942932" y="1325217"/>
                </a:cubicBezTo>
                <a:cubicBezTo>
                  <a:pt x="1866323" y="1363522"/>
                  <a:pt x="1883644" y="1345755"/>
                  <a:pt x="1797158" y="1364974"/>
                </a:cubicBezTo>
                <a:cubicBezTo>
                  <a:pt x="1783521" y="1368004"/>
                  <a:pt x="1770953" y="1374838"/>
                  <a:pt x="1757401" y="1378226"/>
                </a:cubicBezTo>
                <a:cubicBezTo>
                  <a:pt x="1735549" y="1383689"/>
                  <a:pt x="1712993" y="1386015"/>
                  <a:pt x="1691141" y="1391478"/>
                </a:cubicBezTo>
                <a:cubicBezTo>
                  <a:pt x="1677589" y="1394866"/>
                  <a:pt x="1665213" y="1402754"/>
                  <a:pt x="1651384" y="1404730"/>
                </a:cubicBezTo>
                <a:cubicBezTo>
                  <a:pt x="1541275" y="1420460"/>
                  <a:pt x="1320080" y="1444487"/>
                  <a:pt x="1320080" y="1444487"/>
                </a:cubicBezTo>
                <a:cubicBezTo>
                  <a:pt x="1301148" y="1449220"/>
                  <a:pt x="1215765" y="1471458"/>
                  <a:pt x="1200810" y="1470991"/>
                </a:cubicBezTo>
                <a:cubicBezTo>
                  <a:pt x="1081272" y="1467255"/>
                  <a:pt x="962271" y="1453322"/>
                  <a:pt x="843001" y="1444487"/>
                </a:cubicBezTo>
                <a:cubicBezTo>
                  <a:pt x="803245" y="1431235"/>
                  <a:pt x="762642" y="1420294"/>
                  <a:pt x="723732" y="1404730"/>
                </a:cubicBezTo>
                <a:cubicBezTo>
                  <a:pt x="701645" y="1395895"/>
                  <a:pt x="679209" y="1387887"/>
                  <a:pt x="657471" y="1378226"/>
                </a:cubicBezTo>
                <a:cubicBezTo>
                  <a:pt x="639418" y="1370203"/>
                  <a:pt x="622620" y="1359504"/>
                  <a:pt x="604462" y="1351722"/>
                </a:cubicBezTo>
                <a:cubicBezTo>
                  <a:pt x="568800" y="1336438"/>
                  <a:pt x="537347" y="1332997"/>
                  <a:pt x="498445" y="1325217"/>
                </a:cubicBezTo>
                <a:cubicBezTo>
                  <a:pt x="476358" y="1311965"/>
                  <a:pt x="453144" y="1300432"/>
                  <a:pt x="432184" y="1285461"/>
                </a:cubicBezTo>
                <a:cubicBezTo>
                  <a:pt x="422017" y="1278199"/>
                  <a:pt x="416855" y="1264544"/>
                  <a:pt x="405680" y="1258956"/>
                </a:cubicBezTo>
                <a:cubicBezTo>
                  <a:pt x="389389" y="1250811"/>
                  <a:pt x="370341" y="1250121"/>
                  <a:pt x="352671" y="1245704"/>
                </a:cubicBezTo>
                <a:cubicBezTo>
                  <a:pt x="311475" y="1204508"/>
                  <a:pt x="305932" y="1192537"/>
                  <a:pt x="246654" y="1166191"/>
                </a:cubicBezTo>
                <a:cubicBezTo>
                  <a:pt x="230010" y="1158794"/>
                  <a:pt x="211315" y="1157356"/>
                  <a:pt x="193645" y="1152939"/>
                </a:cubicBezTo>
                <a:cubicBezTo>
                  <a:pt x="175975" y="1130852"/>
                  <a:pt x="160637" y="1106679"/>
                  <a:pt x="140636" y="1086678"/>
                </a:cubicBezTo>
                <a:cubicBezTo>
                  <a:pt x="129374" y="1075416"/>
                  <a:pt x="110829" y="1072611"/>
                  <a:pt x="100880" y="1060174"/>
                </a:cubicBezTo>
                <a:cubicBezTo>
                  <a:pt x="92154" y="1049266"/>
                  <a:pt x="94815" y="1032395"/>
                  <a:pt x="87628" y="1020417"/>
                </a:cubicBezTo>
                <a:cubicBezTo>
                  <a:pt x="81200" y="1009703"/>
                  <a:pt x="69958" y="1002748"/>
                  <a:pt x="61123" y="993913"/>
                </a:cubicBezTo>
                <a:cubicBezTo>
                  <a:pt x="33500" y="911041"/>
                  <a:pt x="54345" y="982835"/>
                  <a:pt x="34619" y="834887"/>
                </a:cubicBezTo>
                <a:cubicBezTo>
                  <a:pt x="31068" y="808253"/>
                  <a:pt x="25784" y="781878"/>
                  <a:pt x="21367" y="755374"/>
                </a:cubicBezTo>
                <a:cubicBezTo>
                  <a:pt x="25784" y="667026"/>
                  <a:pt x="24480" y="578205"/>
                  <a:pt x="34619" y="490330"/>
                </a:cubicBezTo>
                <a:cubicBezTo>
                  <a:pt x="37821" y="462576"/>
                  <a:pt x="41368" y="430572"/>
                  <a:pt x="61123" y="410817"/>
                </a:cubicBezTo>
                <a:cubicBezTo>
                  <a:pt x="74375" y="397565"/>
                  <a:pt x="88882" y="385459"/>
                  <a:pt x="100880" y="371061"/>
                </a:cubicBezTo>
                <a:cubicBezTo>
                  <a:pt x="224602" y="222595"/>
                  <a:pt x="0" y="469313"/>
                  <a:pt x="167141" y="278295"/>
                </a:cubicBezTo>
                <a:cubicBezTo>
                  <a:pt x="350704" y="68509"/>
                  <a:pt x="61643" y="410291"/>
                  <a:pt x="299662" y="172278"/>
                </a:cubicBezTo>
                <a:cubicBezTo>
                  <a:pt x="336204" y="135737"/>
                  <a:pt x="336129" y="130615"/>
                  <a:pt x="379175" y="106017"/>
                </a:cubicBezTo>
                <a:cubicBezTo>
                  <a:pt x="396327" y="96216"/>
                  <a:pt x="415747" y="90471"/>
                  <a:pt x="432184" y="79513"/>
                </a:cubicBezTo>
                <a:cubicBezTo>
                  <a:pt x="455719" y="63823"/>
                  <a:pt x="473719" y="40240"/>
                  <a:pt x="498445" y="26504"/>
                </a:cubicBezTo>
                <a:cubicBezTo>
                  <a:pt x="523865" y="12382"/>
                  <a:pt x="654888" y="323"/>
                  <a:pt x="657471" y="0"/>
                </a:cubicBezTo>
                <a:cubicBezTo>
                  <a:pt x="812080" y="4417"/>
                  <a:pt x="966839" y="5123"/>
                  <a:pt x="1121297" y="13252"/>
                </a:cubicBezTo>
                <a:cubicBezTo>
                  <a:pt x="1135247" y="13986"/>
                  <a:pt x="1147622" y="22666"/>
                  <a:pt x="1161054" y="26504"/>
                </a:cubicBezTo>
                <a:cubicBezTo>
                  <a:pt x="1178566" y="31507"/>
                  <a:pt x="1196617" y="34522"/>
                  <a:pt x="1214062" y="39756"/>
                </a:cubicBezTo>
                <a:cubicBezTo>
                  <a:pt x="1240822" y="47784"/>
                  <a:pt x="1266017" y="61668"/>
                  <a:pt x="1293575" y="66261"/>
                </a:cubicBezTo>
                <a:cubicBezTo>
                  <a:pt x="1341716" y="74284"/>
                  <a:pt x="1473836" y="95426"/>
                  <a:pt x="1505610" y="106017"/>
                </a:cubicBezTo>
                <a:cubicBezTo>
                  <a:pt x="1518862" y="110434"/>
                  <a:pt x="1531731" y="116239"/>
                  <a:pt x="1545367" y="119269"/>
                </a:cubicBezTo>
                <a:cubicBezTo>
                  <a:pt x="1571597" y="125098"/>
                  <a:pt x="1598812" y="126005"/>
                  <a:pt x="1624880" y="132522"/>
                </a:cubicBezTo>
                <a:cubicBezTo>
                  <a:pt x="1651984" y="139298"/>
                  <a:pt x="1676835" y="154433"/>
                  <a:pt x="1704393" y="159026"/>
                </a:cubicBezTo>
                <a:cubicBezTo>
                  <a:pt x="1730897" y="163443"/>
                  <a:pt x="1757558" y="167008"/>
                  <a:pt x="1783906" y="172278"/>
                </a:cubicBezTo>
                <a:cubicBezTo>
                  <a:pt x="1801766" y="175850"/>
                  <a:pt x="1819135" y="181579"/>
                  <a:pt x="1836915" y="185530"/>
                </a:cubicBezTo>
                <a:cubicBezTo>
                  <a:pt x="1858903" y="190416"/>
                  <a:pt x="1881088" y="194365"/>
                  <a:pt x="1903175" y="198782"/>
                </a:cubicBezTo>
                <a:cubicBezTo>
                  <a:pt x="2013610" y="194365"/>
                  <a:pt x="2124238" y="193404"/>
                  <a:pt x="2234480" y="185530"/>
                </a:cubicBezTo>
                <a:cubicBezTo>
                  <a:pt x="2248413" y="184535"/>
                  <a:pt x="2260684" y="175666"/>
                  <a:pt x="2274236" y="172278"/>
                </a:cubicBezTo>
                <a:cubicBezTo>
                  <a:pt x="2296088" y="166815"/>
                  <a:pt x="2318509" y="163912"/>
                  <a:pt x="2340497" y="159026"/>
                </a:cubicBezTo>
                <a:cubicBezTo>
                  <a:pt x="2358277" y="155075"/>
                  <a:pt x="2375836" y="150191"/>
                  <a:pt x="2393506" y="145774"/>
                </a:cubicBezTo>
                <a:cubicBezTo>
                  <a:pt x="2473019" y="150191"/>
                  <a:pt x="2552768" y="151476"/>
                  <a:pt x="2632045" y="159026"/>
                </a:cubicBezTo>
                <a:cubicBezTo>
                  <a:pt x="2645951" y="160350"/>
                  <a:pt x="2658057" y="169779"/>
                  <a:pt x="2671801" y="172278"/>
                </a:cubicBezTo>
                <a:cubicBezTo>
                  <a:pt x="2706841" y="178649"/>
                  <a:pt x="2742815" y="178967"/>
                  <a:pt x="2777819" y="185530"/>
                </a:cubicBezTo>
                <a:cubicBezTo>
                  <a:pt x="3036195" y="233976"/>
                  <a:pt x="2796048" y="193401"/>
                  <a:pt x="2923593" y="225287"/>
                </a:cubicBezTo>
                <a:cubicBezTo>
                  <a:pt x="2945445" y="230750"/>
                  <a:pt x="2968123" y="232613"/>
                  <a:pt x="2989854" y="238539"/>
                </a:cubicBezTo>
                <a:cubicBezTo>
                  <a:pt x="3016808" y="245890"/>
                  <a:pt x="3042263" y="258267"/>
                  <a:pt x="3069367" y="265043"/>
                </a:cubicBezTo>
                <a:cubicBezTo>
                  <a:pt x="3087036" y="269460"/>
                  <a:pt x="3104863" y="273291"/>
                  <a:pt x="3122375" y="278295"/>
                </a:cubicBezTo>
                <a:cubicBezTo>
                  <a:pt x="3135807" y="282133"/>
                  <a:pt x="3153297" y="262834"/>
                  <a:pt x="3148880" y="265043"/>
                </a:cubicBezTo>
                <a:close/>
              </a:path>
            </a:pathLst>
          </a:custGeom>
          <a:solidFill>
            <a:srgbClr val="7C1191"/>
          </a:solidFill>
          <a:ln>
            <a:solidFill>
              <a:srgbClr val="7C1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51312" y="665312"/>
            <a:ext cx="8640960" cy="1752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5947776" y="212035"/>
            <a:ext cx="320502" cy="222374"/>
          </a:xfrm>
          <a:custGeom>
            <a:avLst/>
            <a:gdLst>
              <a:gd name="connsiteX0" fmla="*/ 15702 w 320502"/>
              <a:gd name="connsiteY0" fmla="*/ 132522 h 222374"/>
              <a:gd name="connsiteX1" fmla="*/ 55459 w 320502"/>
              <a:gd name="connsiteY1" fmla="*/ 159026 h 222374"/>
              <a:gd name="connsiteX2" fmla="*/ 134972 w 320502"/>
              <a:gd name="connsiteY2" fmla="*/ 185530 h 222374"/>
              <a:gd name="connsiteX3" fmla="*/ 307250 w 320502"/>
              <a:gd name="connsiteY3" fmla="*/ 132522 h 222374"/>
              <a:gd name="connsiteX4" fmla="*/ 320502 w 320502"/>
              <a:gd name="connsiteY4" fmla="*/ 79513 h 222374"/>
              <a:gd name="connsiteX5" fmla="*/ 293998 w 320502"/>
              <a:gd name="connsiteY5" fmla="*/ 13252 h 222374"/>
              <a:gd name="connsiteX6" fmla="*/ 240989 w 320502"/>
              <a:gd name="connsiteY6" fmla="*/ 0 h 222374"/>
              <a:gd name="connsiteX7" fmla="*/ 81963 w 320502"/>
              <a:gd name="connsiteY7" fmla="*/ 13252 h 222374"/>
              <a:gd name="connsiteX8" fmla="*/ 28954 w 320502"/>
              <a:gd name="connsiteY8" fmla="*/ 92765 h 222374"/>
              <a:gd name="connsiteX9" fmla="*/ 15702 w 320502"/>
              <a:gd name="connsiteY9" fmla="*/ 132522 h 2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0502" h="222374">
                <a:moveTo>
                  <a:pt x="15702" y="132522"/>
                </a:moveTo>
                <a:cubicBezTo>
                  <a:pt x="20119" y="143565"/>
                  <a:pt x="40905" y="152557"/>
                  <a:pt x="55459" y="159026"/>
                </a:cubicBezTo>
                <a:cubicBezTo>
                  <a:pt x="80989" y="170373"/>
                  <a:pt x="134972" y="185530"/>
                  <a:pt x="134972" y="185530"/>
                </a:cubicBezTo>
                <a:cubicBezTo>
                  <a:pt x="291159" y="172515"/>
                  <a:pt x="281578" y="222374"/>
                  <a:pt x="307250" y="132522"/>
                </a:cubicBezTo>
                <a:cubicBezTo>
                  <a:pt x="312254" y="115009"/>
                  <a:pt x="316085" y="97183"/>
                  <a:pt x="320502" y="79513"/>
                </a:cubicBezTo>
                <a:cubicBezTo>
                  <a:pt x="311667" y="57426"/>
                  <a:pt x="310819" y="30073"/>
                  <a:pt x="293998" y="13252"/>
                </a:cubicBezTo>
                <a:cubicBezTo>
                  <a:pt x="281119" y="373"/>
                  <a:pt x="259202" y="0"/>
                  <a:pt x="240989" y="0"/>
                </a:cubicBezTo>
                <a:cubicBezTo>
                  <a:pt x="187797" y="0"/>
                  <a:pt x="134972" y="8835"/>
                  <a:pt x="81963" y="13252"/>
                </a:cubicBezTo>
                <a:cubicBezTo>
                  <a:pt x="6602" y="88613"/>
                  <a:pt x="67311" y="16052"/>
                  <a:pt x="28954" y="92765"/>
                </a:cubicBezTo>
                <a:cubicBezTo>
                  <a:pt x="0" y="150674"/>
                  <a:pt x="11285" y="121479"/>
                  <a:pt x="15702" y="132522"/>
                </a:cubicBezTo>
                <a:close/>
              </a:path>
            </a:pathLst>
          </a:custGeom>
          <a:solidFill>
            <a:srgbClr val="7C1191"/>
          </a:solidFill>
          <a:ln>
            <a:solidFill>
              <a:srgbClr val="7C1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6665843" y="82499"/>
            <a:ext cx="188107" cy="156040"/>
          </a:xfrm>
          <a:custGeom>
            <a:avLst/>
            <a:gdLst>
              <a:gd name="connsiteX0" fmla="*/ 0 w 188107"/>
              <a:gd name="connsiteY0" fmla="*/ 76527 h 156040"/>
              <a:gd name="connsiteX1" fmla="*/ 13253 w 188107"/>
              <a:gd name="connsiteY1" fmla="*/ 142788 h 156040"/>
              <a:gd name="connsiteX2" fmla="*/ 53009 w 188107"/>
              <a:gd name="connsiteY2" fmla="*/ 156040 h 156040"/>
              <a:gd name="connsiteX3" fmla="*/ 172279 w 188107"/>
              <a:gd name="connsiteY3" fmla="*/ 142788 h 156040"/>
              <a:gd name="connsiteX4" fmla="*/ 185531 w 188107"/>
              <a:gd name="connsiteY4" fmla="*/ 89779 h 156040"/>
              <a:gd name="connsiteX5" fmla="*/ 132522 w 188107"/>
              <a:gd name="connsiteY5" fmla="*/ 23518 h 156040"/>
              <a:gd name="connsiteX6" fmla="*/ 0 w 188107"/>
              <a:gd name="connsiteY6" fmla="*/ 76527 h 156040"/>
              <a:gd name="connsiteX7" fmla="*/ 0 w 188107"/>
              <a:gd name="connsiteY7" fmla="*/ 76527 h 15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107" h="156040">
                <a:moveTo>
                  <a:pt x="0" y="76527"/>
                </a:moveTo>
                <a:cubicBezTo>
                  <a:pt x="2209" y="87570"/>
                  <a:pt x="759" y="124047"/>
                  <a:pt x="13253" y="142788"/>
                </a:cubicBezTo>
                <a:cubicBezTo>
                  <a:pt x="21002" y="154411"/>
                  <a:pt x="39040" y="156040"/>
                  <a:pt x="53009" y="156040"/>
                </a:cubicBezTo>
                <a:cubicBezTo>
                  <a:pt x="93010" y="156040"/>
                  <a:pt x="132522" y="147205"/>
                  <a:pt x="172279" y="142788"/>
                </a:cubicBezTo>
                <a:cubicBezTo>
                  <a:pt x="176696" y="125118"/>
                  <a:pt x="188107" y="107809"/>
                  <a:pt x="185531" y="89779"/>
                </a:cubicBezTo>
                <a:cubicBezTo>
                  <a:pt x="182745" y="70275"/>
                  <a:pt x="146245" y="37241"/>
                  <a:pt x="132522" y="23518"/>
                </a:cubicBezTo>
                <a:cubicBezTo>
                  <a:pt x="29714" y="34942"/>
                  <a:pt x="15306" y="0"/>
                  <a:pt x="0" y="76527"/>
                </a:cubicBezTo>
                <a:lnTo>
                  <a:pt x="0" y="76527"/>
                </a:lnTo>
                <a:close/>
              </a:path>
            </a:pathLst>
          </a:custGeom>
          <a:solidFill>
            <a:srgbClr val="7C1191"/>
          </a:solidFill>
          <a:ln>
            <a:solidFill>
              <a:srgbClr val="7C1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844824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HORÁČEK, Radek. </a:t>
            </a:r>
            <a:r>
              <a:rPr lang="cs-CZ" i="1" dirty="0" smtClean="0"/>
              <a:t>Galerijní animace a zprostředkování umění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CERM, 1998. 142 s. neoznačeno. ISBN 80-7204-084-7</a:t>
            </a:r>
          </a:p>
          <a:p>
            <a:endParaRPr lang="cs-CZ" dirty="0" smtClean="0"/>
          </a:p>
          <a:p>
            <a:r>
              <a:rPr lang="cs-CZ" dirty="0" smtClean="0"/>
              <a:t>SLAVÍK, J. </a:t>
            </a:r>
            <a:r>
              <a:rPr lang="cs-CZ" i="1" dirty="0" smtClean="0"/>
              <a:t>Umění zážitku, zážitek umění: Teorie a praxe </a:t>
            </a:r>
            <a:r>
              <a:rPr lang="cs-CZ" i="1" dirty="0" err="1" smtClean="0"/>
              <a:t>artefiletiky</a:t>
            </a:r>
            <a:r>
              <a:rPr lang="cs-CZ" i="1" dirty="0" smtClean="0"/>
              <a:t>, 1. díl, Praha:</a:t>
            </a:r>
          </a:p>
          <a:p>
            <a:r>
              <a:rPr lang="sv-SE" dirty="0" smtClean="0"/>
              <a:t>Univerzita Karlova, 2001. ISBN 80-7290-066-8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BRABCOVÁ, A. </a:t>
            </a:r>
            <a:r>
              <a:rPr lang="cs-CZ" i="1" dirty="0" smtClean="0"/>
              <a:t>Brána muzea otevřená, Náchod: Juko, 2008. ISBN 80-86213-28-5</a:t>
            </a:r>
          </a:p>
          <a:p>
            <a:endParaRPr lang="cs-CZ" i="1" dirty="0" smtClean="0"/>
          </a:p>
          <a:p>
            <a:r>
              <a:rPr lang="cs-CZ" dirty="0" smtClean="0"/>
              <a:t>ŠOBÁŇOVÁ, </a:t>
            </a:r>
            <a:r>
              <a:rPr lang="cs-CZ" dirty="0" err="1" smtClean="0"/>
              <a:t>Petra.</a:t>
            </a:r>
            <a:r>
              <a:rPr lang="cs-CZ" i="1" dirty="0" err="1" smtClean="0"/>
              <a:t>Škola</a:t>
            </a:r>
            <a:r>
              <a:rPr lang="cs-CZ" i="1" dirty="0" smtClean="0"/>
              <a:t> muzejní pedagogiky 1 </a:t>
            </a:r>
            <a:r>
              <a:rPr lang="cs-CZ" dirty="0" smtClean="0"/>
              <a:t>: Poznámky k partnerství výtvarné a muzejní pedagogiky. 1. </a:t>
            </a:r>
            <a:r>
              <a:rPr lang="cs-CZ" dirty="0" err="1" smtClean="0"/>
              <a:t>vyd</a:t>
            </a:r>
            <a:r>
              <a:rPr lang="cs-CZ" dirty="0" smtClean="0"/>
              <a:t>. Olomouc : Univerzita Palackého v Olomouci, 2007. 131 s. ISBN 978-80-244-1866-7.</a:t>
            </a:r>
          </a:p>
          <a:p>
            <a:endParaRPr lang="cs-CZ" dirty="0" smtClean="0"/>
          </a:p>
          <a:p>
            <a:r>
              <a:rPr lang="cs-CZ" dirty="0" smtClean="0"/>
              <a:t>HORÁČEK, </a:t>
            </a:r>
            <a:r>
              <a:rPr lang="cs-CZ" i="1" dirty="0" smtClean="0"/>
              <a:t>Martin. Škola muzejní pedagogiky 2</a:t>
            </a:r>
            <a:r>
              <a:rPr lang="cs-CZ" dirty="0" smtClean="0"/>
              <a:t>, Dějepis umění v současnosti </a:t>
            </a:r>
            <a:br>
              <a:rPr lang="cs-CZ" dirty="0" smtClean="0"/>
            </a:br>
            <a:r>
              <a:rPr lang="cs-CZ" dirty="0" smtClean="0"/>
              <a:t>1. </a:t>
            </a:r>
            <a:r>
              <a:rPr lang="cs-CZ" dirty="0" err="1" smtClean="0"/>
              <a:t>vyd</a:t>
            </a:r>
            <a:r>
              <a:rPr lang="cs-CZ" dirty="0" smtClean="0"/>
              <a:t>. Olomouc: Univerzita Palackého v Olomouci, 2007, 77 s.ISBN 978-80-244-1867-4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i="1" dirty="0" smtClean="0"/>
          </a:p>
          <a:p>
            <a:endParaRPr lang="sv-SE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>
          <a:xfrm>
            <a:off x="2339752" y="260648"/>
            <a:ext cx="4273039" cy="2045881"/>
          </a:xfrm>
          <a:custGeom>
            <a:avLst/>
            <a:gdLst>
              <a:gd name="connsiteX0" fmla="*/ 2537138 w 4273039"/>
              <a:gd name="connsiteY0" fmla="*/ 1521360 h 2045881"/>
              <a:gd name="connsiteX1" fmla="*/ 2665927 w 4273039"/>
              <a:gd name="connsiteY1" fmla="*/ 1547117 h 2045881"/>
              <a:gd name="connsiteX2" fmla="*/ 2768958 w 4273039"/>
              <a:gd name="connsiteY2" fmla="*/ 1598633 h 2045881"/>
              <a:gd name="connsiteX3" fmla="*/ 2820474 w 4273039"/>
              <a:gd name="connsiteY3" fmla="*/ 1611512 h 2045881"/>
              <a:gd name="connsiteX4" fmla="*/ 2884868 w 4273039"/>
              <a:gd name="connsiteY4" fmla="*/ 1637270 h 2045881"/>
              <a:gd name="connsiteX5" fmla="*/ 3065172 w 4273039"/>
              <a:gd name="connsiteY5" fmla="*/ 1611512 h 2045881"/>
              <a:gd name="connsiteX6" fmla="*/ 3168203 w 4273039"/>
              <a:gd name="connsiteY6" fmla="*/ 1559996 h 2045881"/>
              <a:gd name="connsiteX7" fmla="*/ 3219719 w 4273039"/>
              <a:gd name="connsiteY7" fmla="*/ 1547117 h 2045881"/>
              <a:gd name="connsiteX8" fmla="*/ 3322750 w 4273039"/>
              <a:gd name="connsiteY8" fmla="*/ 1495602 h 2045881"/>
              <a:gd name="connsiteX9" fmla="*/ 3361386 w 4273039"/>
              <a:gd name="connsiteY9" fmla="*/ 1469844 h 2045881"/>
              <a:gd name="connsiteX10" fmla="*/ 3425781 w 4273039"/>
              <a:gd name="connsiteY10" fmla="*/ 1392571 h 2045881"/>
              <a:gd name="connsiteX11" fmla="*/ 3451538 w 4273039"/>
              <a:gd name="connsiteY11" fmla="*/ 1315298 h 2045881"/>
              <a:gd name="connsiteX12" fmla="*/ 3464417 w 4273039"/>
              <a:gd name="connsiteY12" fmla="*/ 1276661 h 2045881"/>
              <a:gd name="connsiteX13" fmla="*/ 3528812 w 4273039"/>
              <a:gd name="connsiteY13" fmla="*/ 1289540 h 2045881"/>
              <a:gd name="connsiteX14" fmla="*/ 3580327 w 4273039"/>
              <a:gd name="connsiteY14" fmla="*/ 1328177 h 2045881"/>
              <a:gd name="connsiteX15" fmla="*/ 3683358 w 4273039"/>
              <a:gd name="connsiteY15" fmla="*/ 1366813 h 2045881"/>
              <a:gd name="connsiteX16" fmla="*/ 3786389 w 4273039"/>
              <a:gd name="connsiteY16" fmla="*/ 1353934 h 2045881"/>
              <a:gd name="connsiteX17" fmla="*/ 3837904 w 4273039"/>
              <a:gd name="connsiteY17" fmla="*/ 1328177 h 2045881"/>
              <a:gd name="connsiteX18" fmla="*/ 3979572 w 4273039"/>
              <a:gd name="connsiteY18" fmla="*/ 1315298 h 2045881"/>
              <a:gd name="connsiteX19" fmla="*/ 4069724 w 4273039"/>
              <a:gd name="connsiteY19" fmla="*/ 1289540 h 2045881"/>
              <a:gd name="connsiteX20" fmla="*/ 4121240 w 4273039"/>
              <a:gd name="connsiteY20" fmla="*/ 1250903 h 2045881"/>
              <a:gd name="connsiteX21" fmla="*/ 4146997 w 4273039"/>
              <a:gd name="connsiteY21" fmla="*/ 1212267 h 2045881"/>
              <a:gd name="connsiteX22" fmla="*/ 4185634 w 4273039"/>
              <a:gd name="connsiteY22" fmla="*/ 1173630 h 2045881"/>
              <a:gd name="connsiteX23" fmla="*/ 4250028 w 4273039"/>
              <a:gd name="connsiteY23" fmla="*/ 1070599 h 2045881"/>
              <a:gd name="connsiteX24" fmla="*/ 4211392 w 4273039"/>
              <a:gd name="connsiteY24" fmla="*/ 851658 h 2045881"/>
              <a:gd name="connsiteX25" fmla="*/ 4198513 w 4273039"/>
              <a:gd name="connsiteY25" fmla="*/ 813022 h 2045881"/>
              <a:gd name="connsiteX26" fmla="*/ 4134119 w 4273039"/>
              <a:gd name="connsiteY26" fmla="*/ 774385 h 2045881"/>
              <a:gd name="connsiteX27" fmla="*/ 4082603 w 4273039"/>
              <a:gd name="connsiteY27" fmla="*/ 761506 h 2045881"/>
              <a:gd name="connsiteX28" fmla="*/ 4043966 w 4273039"/>
              <a:gd name="connsiteY28" fmla="*/ 748627 h 2045881"/>
              <a:gd name="connsiteX29" fmla="*/ 4082603 w 4273039"/>
              <a:gd name="connsiteY29" fmla="*/ 645596 h 2045881"/>
              <a:gd name="connsiteX30" fmla="*/ 4095482 w 4273039"/>
              <a:gd name="connsiteY30" fmla="*/ 606960 h 2045881"/>
              <a:gd name="connsiteX31" fmla="*/ 4172755 w 4273039"/>
              <a:gd name="connsiteY31" fmla="*/ 503929 h 2045881"/>
              <a:gd name="connsiteX32" fmla="*/ 4198513 w 4273039"/>
              <a:gd name="connsiteY32" fmla="*/ 426656 h 2045881"/>
              <a:gd name="connsiteX33" fmla="*/ 4134119 w 4273039"/>
              <a:gd name="connsiteY33" fmla="*/ 272109 h 2045881"/>
              <a:gd name="connsiteX34" fmla="*/ 4095482 w 4273039"/>
              <a:gd name="connsiteY34" fmla="*/ 246351 h 2045881"/>
              <a:gd name="connsiteX35" fmla="*/ 4056845 w 4273039"/>
              <a:gd name="connsiteY35" fmla="*/ 207715 h 2045881"/>
              <a:gd name="connsiteX36" fmla="*/ 3992451 w 4273039"/>
              <a:gd name="connsiteY36" fmla="*/ 181957 h 2045881"/>
              <a:gd name="connsiteX37" fmla="*/ 3863662 w 4273039"/>
              <a:gd name="connsiteY37" fmla="*/ 130441 h 2045881"/>
              <a:gd name="connsiteX38" fmla="*/ 3786389 w 4273039"/>
              <a:gd name="connsiteY38" fmla="*/ 117563 h 2045881"/>
              <a:gd name="connsiteX39" fmla="*/ 3721995 w 4273039"/>
              <a:gd name="connsiteY39" fmla="*/ 91805 h 2045881"/>
              <a:gd name="connsiteX40" fmla="*/ 3670479 w 4273039"/>
              <a:gd name="connsiteY40" fmla="*/ 66047 h 2045881"/>
              <a:gd name="connsiteX41" fmla="*/ 3593206 w 4273039"/>
              <a:gd name="connsiteY41" fmla="*/ 53168 h 2045881"/>
              <a:gd name="connsiteX42" fmla="*/ 3387144 w 4273039"/>
              <a:gd name="connsiteY42" fmla="*/ 66047 h 2045881"/>
              <a:gd name="connsiteX43" fmla="*/ 3309871 w 4273039"/>
              <a:gd name="connsiteY43" fmla="*/ 117563 h 2045881"/>
              <a:gd name="connsiteX44" fmla="*/ 3258355 w 4273039"/>
              <a:gd name="connsiteY44" fmla="*/ 130441 h 2045881"/>
              <a:gd name="connsiteX45" fmla="*/ 2975020 w 4273039"/>
              <a:gd name="connsiteY45" fmla="*/ 117563 h 2045881"/>
              <a:gd name="connsiteX46" fmla="*/ 2859110 w 4273039"/>
              <a:gd name="connsiteY46" fmla="*/ 91805 h 2045881"/>
              <a:gd name="connsiteX47" fmla="*/ 2807595 w 4273039"/>
              <a:gd name="connsiteY47" fmla="*/ 78926 h 2045881"/>
              <a:gd name="connsiteX48" fmla="*/ 2305319 w 4273039"/>
              <a:gd name="connsiteY48" fmla="*/ 91805 h 2045881"/>
              <a:gd name="connsiteX49" fmla="*/ 2253803 w 4273039"/>
              <a:gd name="connsiteY49" fmla="*/ 104684 h 2045881"/>
              <a:gd name="connsiteX50" fmla="*/ 2176530 w 4273039"/>
              <a:gd name="connsiteY50" fmla="*/ 78926 h 2045881"/>
              <a:gd name="connsiteX51" fmla="*/ 2125014 w 4273039"/>
              <a:gd name="connsiteY51" fmla="*/ 53168 h 2045881"/>
              <a:gd name="connsiteX52" fmla="*/ 1880316 w 4273039"/>
              <a:gd name="connsiteY52" fmla="*/ 40289 h 2045881"/>
              <a:gd name="connsiteX53" fmla="*/ 1815921 w 4273039"/>
              <a:gd name="connsiteY53" fmla="*/ 27410 h 2045881"/>
              <a:gd name="connsiteX54" fmla="*/ 1249251 w 4273039"/>
              <a:gd name="connsiteY54" fmla="*/ 53168 h 2045881"/>
              <a:gd name="connsiteX55" fmla="*/ 1210614 w 4273039"/>
              <a:gd name="connsiteY55" fmla="*/ 78926 h 2045881"/>
              <a:gd name="connsiteX56" fmla="*/ 1171978 w 4273039"/>
              <a:gd name="connsiteY56" fmla="*/ 181957 h 2045881"/>
              <a:gd name="connsiteX57" fmla="*/ 1094704 w 4273039"/>
              <a:gd name="connsiteY57" fmla="*/ 207715 h 2045881"/>
              <a:gd name="connsiteX58" fmla="*/ 965916 w 4273039"/>
              <a:gd name="connsiteY58" fmla="*/ 246351 h 2045881"/>
              <a:gd name="connsiteX59" fmla="*/ 824248 w 4273039"/>
              <a:gd name="connsiteY59" fmla="*/ 310746 h 2045881"/>
              <a:gd name="connsiteX60" fmla="*/ 759854 w 4273039"/>
              <a:gd name="connsiteY60" fmla="*/ 336503 h 2045881"/>
              <a:gd name="connsiteX61" fmla="*/ 695459 w 4273039"/>
              <a:gd name="connsiteY61" fmla="*/ 349382 h 2045881"/>
              <a:gd name="connsiteX62" fmla="*/ 528034 w 4273039"/>
              <a:gd name="connsiteY62" fmla="*/ 400898 h 2045881"/>
              <a:gd name="connsiteX63" fmla="*/ 399245 w 4273039"/>
              <a:gd name="connsiteY63" fmla="*/ 439534 h 2045881"/>
              <a:gd name="connsiteX64" fmla="*/ 296214 w 4273039"/>
              <a:gd name="connsiteY64" fmla="*/ 452413 h 2045881"/>
              <a:gd name="connsiteX65" fmla="*/ 141668 w 4273039"/>
              <a:gd name="connsiteY65" fmla="*/ 529686 h 2045881"/>
              <a:gd name="connsiteX66" fmla="*/ 103031 w 4273039"/>
              <a:gd name="connsiteY66" fmla="*/ 555444 h 2045881"/>
              <a:gd name="connsiteX67" fmla="*/ 25758 w 4273039"/>
              <a:gd name="connsiteY67" fmla="*/ 671354 h 2045881"/>
              <a:gd name="connsiteX68" fmla="*/ 0 w 4273039"/>
              <a:gd name="connsiteY68" fmla="*/ 761506 h 2045881"/>
              <a:gd name="connsiteX69" fmla="*/ 25758 w 4273039"/>
              <a:gd name="connsiteY69" fmla="*/ 928932 h 2045881"/>
              <a:gd name="connsiteX70" fmla="*/ 77274 w 4273039"/>
              <a:gd name="connsiteY70" fmla="*/ 954689 h 2045881"/>
              <a:gd name="connsiteX71" fmla="*/ 141668 w 4273039"/>
              <a:gd name="connsiteY71" fmla="*/ 967568 h 2045881"/>
              <a:gd name="connsiteX72" fmla="*/ 180304 w 4273039"/>
              <a:gd name="connsiteY72" fmla="*/ 980447 h 2045881"/>
              <a:gd name="connsiteX73" fmla="*/ 360609 w 4273039"/>
              <a:gd name="connsiteY73" fmla="*/ 967568 h 2045881"/>
              <a:gd name="connsiteX74" fmla="*/ 425003 w 4273039"/>
              <a:gd name="connsiteY74" fmla="*/ 941810 h 2045881"/>
              <a:gd name="connsiteX75" fmla="*/ 463640 w 4273039"/>
              <a:gd name="connsiteY75" fmla="*/ 928932 h 2045881"/>
              <a:gd name="connsiteX76" fmla="*/ 437882 w 4273039"/>
              <a:gd name="connsiteY76" fmla="*/ 967568 h 2045881"/>
              <a:gd name="connsiteX77" fmla="*/ 399245 w 4273039"/>
              <a:gd name="connsiteY77" fmla="*/ 1006205 h 2045881"/>
              <a:gd name="connsiteX78" fmla="*/ 347730 w 4273039"/>
              <a:gd name="connsiteY78" fmla="*/ 1096357 h 2045881"/>
              <a:gd name="connsiteX79" fmla="*/ 321972 w 4273039"/>
              <a:gd name="connsiteY79" fmla="*/ 1199388 h 2045881"/>
              <a:gd name="connsiteX80" fmla="*/ 309093 w 4273039"/>
              <a:gd name="connsiteY80" fmla="*/ 1250903 h 2045881"/>
              <a:gd name="connsiteX81" fmla="*/ 321972 w 4273039"/>
              <a:gd name="connsiteY81" fmla="*/ 1405450 h 2045881"/>
              <a:gd name="connsiteX82" fmla="*/ 360609 w 4273039"/>
              <a:gd name="connsiteY82" fmla="*/ 1431208 h 2045881"/>
              <a:gd name="connsiteX83" fmla="*/ 463640 w 4273039"/>
              <a:gd name="connsiteY83" fmla="*/ 1495602 h 2045881"/>
              <a:gd name="connsiteX84" fmla="*/ 502276 w 4273039"/>
              <a:gd name="connsiteY84" fmla="*/ 1508481 h 2045881"/>
              <a:gd name="connsiteX85" fmla="*/ 631065 w 4273039"/>
              <a:gd name="connsiteY85" fmla="*/ 1559996 h 2045881"/>
              <a:gd name="connsiteX86" fmla="*/ 669702 w 4273039"/>
              <a:gd name="connsiteY86" fmla="*/ 1572875 h 2045881"/>
              <a:gd name="connsiteX87" fmla="*/ 1043189 w 4273039"/>
              <a:gd name="connsiteY87" fmla="*/ 1559996 h 2045881"/>
              <a:gd name="connsiteX88" fmla="*/ 1210614 w 4273039"/>
              <a:gd name="connsiteY88" fmla="*/ 1521360 h 2045881"/>
              <a:gd name="connsiteX89" fmla="*/ 1365161 w 4273039"/>
              <a:gd name="connsiteY89" fmla="*/ 1495602 h 2045881"/>
              <a:gd name="connsiteX90" fmla="*/ 1442434 w 4273039"/>
              <a:gd name="connsiteY90" fmla="*/ 1482723 h 2045881"/>
              <a:gd name="connsiteX91" fmla="*/ 1712890 w 4273039"/>
              <a:gd name="connsiteY91" fmla="*/ 1456965 h 2045881"/>
              <a:gd name="connsiteX92" fmla="*/ 1983347 w 4273039"/>
              <a:gd name="connsiteY92" fmla="*/ 1469844 h 2045881"/>
              <a:gd name="connsiteX93" fmla="*/ 2047741 w 4273039"/>
              <a:gd name="connsiteY93" fmla="*/ 1482723 h 2045881"/>
              <a:gd name="connsiteX94" fmla="*/ 2099257 w 4273039"/>
              <a:gd name="connsiteY94" fmla="*/ 1521360 h 2045881"/>
              <a:gd name="connsiteX95" fmla="*/ 2150772 w 4273039"/>
              <a:gd name="connsiteY95" fmla="*/ 1534239 h 2045881"/>
              <a:gd name="connsiteX96" fmla="*/ 2189409 w 4273039"/>
              <a:gd name="connsiteY96" fmla="*/ 1547117 h 2045881"/>
              <a:gd name="connsiteX97" fmla="*/ 2253803 w 4273039"/>
              <a:gd name="connsiteY97" fmla="*/ 1624391 h 2045881"/>
              <a:gd name="connsiteX98" fmla="*/ 2279561 w 4273039"/>
              <a:gd name="connsiteY98" fmla="*/ 1701664 h 2045881"/>
              <a:gd name="connsiteX99" fmla="*/ 2305319 w 4273039"/>
              <a:gd name="connsiteY99" fmla="*/ 1753179 h 2045881"/>
              <a:gd name="connsiteX100" fmla="*/ 2318197 w 4273039"/>
              <a:gd name="connsiteY100" fmla="*/ 1997878 h 2045881"/>
              <a:gd name="connsiteX101" fmla="*/ 2343955 w 4273039"/>
              <a:gd name="connsiteY101" fmla="*/ 1843332 h 2045881"/>
              <a:gd name="connsiteX102" fmla="*/ 2395471 w 4273039"/>
              <a:gd name="connsiteY102" fmla="*/ 1727422 h 2045881"/>
              <a:gd name="connsiteX103" fmla="*/ 2459865 w 4273039"/>
              <a:gd name="connsiteY103" fmla="*/ 1598633 h 2045881"/>
              <a:gd name="connsiteX104" fmla="*/ 2498502 w 4273039"/>
              <a:gd name="connsiteY104" fmla="*/ 1559996 h 2045881"/>
              <a:gd name="connsiteX105" fmla="*/ 2537138 w 4273039"/>
              <a:gd name="connsiteY105" fmla="*/ 1521360 h 204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273039" h="2045881">
                <a:moveTo>
                  <a:pt x="2537138" y="1521360"/>
                </a:moveTo>
                <a:cubicBezTo>
                  <a:pt x="2565042" y="1519214"/>
                  <a:pt x="2623625" y="1535837"/>
                  <a:pt x="2665927" y="1547117"/>
                </a:cubicBezTo>
                <a:cubicBezTo>
                  <a:pt x="2806933" y="1584718"/>
                  <a:pt x="2669413" y="1555971"/>
                  <a:pt x="2768958" y="1598633"/>
                </a:cubicBezTo>
                <a:cubicBezTo>
                  <a:pt x="2785227" y="1605606"/>
                  <a:pt x="2803682" y="1605915"/>
                  <a:pt x="2820474" y="1611512"/>
                </a:cubicBezTo>
                <a:cubicBezTo>
                  <a:pt x="2842406" y="1618823"/>
                  <a:pt x="2863403" y="1628684"/>
                  <a:pt x="2884868" y="1637270"/>
                </a:cubicBezTo>
                <a:cubicBezTo>
                  <a:pt x="2944969" y="1628684"/>
                  <a:pt x="3005763" y="1624019"/>
                  <a:pt x="3065172" y="1611512"/>
                </a:cubicBezTo>
                <a:cubicBezTo>
                  <a:pt x="3169876" y="1589469"/>
                  <a:pt x="3092964" y="1592241"/>
                  <a:pt x="3168203" y="1559996"/>
                </a:cubicBezTo>
                <a:cubicBezTo>
                  <a:pt x="3184472" y="1553023"/>
                  <a:pt x="3202547" y="1551410"/>
                  <a:pt x="3219719" y="1547117"/>
                </a:cubicBezTo>
                <a:cubicBezTo>
                  <a:pt x="3292997" y="1473839"/>
                  <a:pt x="3217464" y="1535085"/>
                  <a:pt x="3322750" y="1495602"/>
                </a:cubicBezTo>
                <a:cubicBezTo>
                  <a:pt x="3337243" y="1490167"/>
                  <a:pt x="3349495" y="1479753"/>
                  <a:pt x="3361386" y="1469844"/>
                </a:cubicBezTo>
                <a:cubicBezTo>
                  <a:pt x="3398574" y="1438854"/>
                  <a:pt x="3400453" y="1430563"/>
                  <a:pt x="3425781" y="1392571"/>
                </a:cubicBezTo>
                <a:lnTo>
                  <a:pt x="3451538" y="1315298"/>
                </a:lnTo>
                <a:lnTo>
                  <a:pt x="3464417" y="1276661"/>
                </a:lnTo>
                <a:cubicBezTo>
                  <a:pt x="3485882" y="1280954"/>
                  <a:pt x="3508809" y="1280650"/>
                  <a:pt x="3528812" y="1289540"/>
                </a:cubicBezTo>
                <a:cubicBezTo>
                  <a:pt x="3548427" y="1298258"/>
                  <a:pt x="3562125" y="1316801"/>
                  <a:pt x="3580327" y="1328177"/>
                </a:cubicBezTo>
                <a:cubicBezTo>
                  <a:pt x="3625222" y="1356236"/>
                  <a:pt x="3633918" y="1354453"/>
                  <a:pt x="3683358" y="1366813"/>
                </a:cubicBezTo>
                <a:cubicBezTo>
                  <a:pt x="3717702" y="1362520"/>
                  <a:pt x="3752811" y="1362328"/>
                  <a:pt x="3786389" y="1353934"/>
                </a:cubicBezTo>
                <a:cubicBezTo>
                  <a:pt x="3805014" y="1349278"/>
                  <a:pt x="3819078" y="1331942"/>
                  <a:pt x="3837904" y="1328177"/>
                </a:cubicBezTo>
                <a:cubicBezTo>
                  <a:pt x="3884401" y="1318878"/>
                  <a:pt x="3932349" y="1319591"/>
                  <a:pt x="3979572" y="1315298"/>
                </a:cubicBezTo>
                <a:cubicBezTo>
                  <a:pt x="3990725" y="1312510"/>
                  <a:pt x="4055353" y="1297752"/>
                  <a:pt x="4069724" y="1289540"/>
                </a:cubicBezTo>
                <a:cubicBezTo>
                  <a:pt x="4088361" y="1278890"/>
                  <a:pt x="4104068" y="1263782"/>
                  <a:pt x="4121240" y="1250903"/>
                </a:cubicBezTo>
                <a:cubicBezTo>
                  <a:pt x="4129826" y="1238024"/>
                  <a:pt x="4137088" y="1224158"/>
                  <a:pt x="4146997" y="1212267"/>
                </a:cubicBezTo>
                <a:cubicBezTo>
                  <a:pt x="4158657" y="1198275"/>
                  <a:pt x="4174921" y="1188360"/>
                  <a:pt x="4185634" y="1173630"/>
                </a:cubicBezTo>
                <a:cubicBezTo>
                  <a:pt x="4209455" y="1140876"/>
                  <a:pt x="4250028" y="1070599"/>
                  <a:pt x="4250028" y="1070599"/>
                </a:cubicBezTo>
                <a:cubicBezTo>
                  <a:pt x="4226449" y="740478"/>
                  <a:pt x="4273039" y="974950"/>
                  <a:pt x="4211392" y="851658"/>
                </a:cubicBezTo>
                <a:cubicBezTo>
                  <a:pt x="4205321" y="839516"/>
                  <a:pt x="4208112" y="822621"/>
                  <a:pt x="4198513" y="813022"/>
                </a:cubicBezTo>
                <a:cubicBezTo>
                  <a:pt x="4180813" y="795322"/>
                  <a:pt x="4156993" y="784552"/>
                  <a:pt x="4134119" y="774385"/>
                </a:cubicBezTo>
                <a:cubicBezTo>
                  <a:pt x="4117944" y="767196"/>
                  <a:pt x="4099622" y="766369"/>
                  <a:pt x="4082603" y="761506"/>
                </a:cubicBezTo>
                <a:cubicBezTo>
                  <a:pt x="4069550" y="757776"/>
                  <a:pt x="4056845" y="752920"/>
                  <a:pt x="4043966" y="748627"/>
                </a:cubicBezTo>
                <a:cubicBezTo>
                  <a:pt x="4067710" y="653652"/>
                  <a:pt x="4042195" y="739881"/>
                  <a:pt x="4082603" y="645596"/>
                </a:cubicBezTo>
                <a:cubicBezTo>
                  <a:pt x="4087951" y="633118"/>
                  <a:pt x="4089411" y="619102"/>
                  <a:pt x="4095482" y="606960"/>
                </a:cubicBezTo>
                <a:cubicBezTo>
                  <a:pt x="4127488" y="542949"/>
                  <a:pt x="4128061" y="548623"/>
                  <a:pt x="4172755" y="503929"/>
                </a:cubicBezTo>
                <a:cubicBezTo>
                  <a:pt x="4181341" y="478171"/>
                  <a:pt x="4205098" y="452996"/>
                  <a:pt x="4198513" y="426656"/>
                </a:cubicBezTo>
                <a:cubicBezTo>
                  <a:pt x="4187280" y="381724"/>
                  <a:pt x="4169777" y="295881"/>
                  <a:pt x="4134119" y="272109"/>
                </a:cubicBezTo>
                <a:cubicBezTo>
                  <a:pt x="4121240" y="263523"/>
                  <a:pt x="4107373" y="256260"/>
                  <a:pt x="4095482" y="246351"/>
                </a:cubicBezTo>
                <a:cubicBezTo>
                  <a:pt x="4081490" y="234691"/>
                  <a:pt x="4072290" y="217368"/>
                  <a:pt x="4056845" y="207715"/>
                </a:cubicBezTo>
                <a:cubicBezTo>
                  <a:pt x="4037241" y="195462"/>
                  <a:pt x="4013577" y="191346"/>
                  <a:pt x="3992451" y="181957"/>
                </a:cubicBezTo>
                <a:cubicBezTo>
                  <a:pt x="3923934" y="151505"/>
                  <a:pt x="3948848" y="151737"/>
                  <a:pt x="3863662" y="130441"/>
                </a:cubicBezTo>
                <a:cubicBezTo>
                  <a:pt x="3838329" y="124108"/>
                  <a:pt x="3812147" y="121856"/>
                  <a:pt x="3786389" y="117563"/>
                </a:cubicBezTo>
                <a:cubicBezTo>
                  <a:pt x="3764924" y="108977"/>
                  <a:pt x="3743121" y="101194"/>
                  <a:pt x="3721995" y="91805"/>
                </a:cubicBezTo>
                <a:cubicBezTo>
                  <a:pt x="3704451" y="84008"/>
                  <a:pt x="3688868" y="71564"/>
                  <a:pt x="3670479" y="66047"/>
                </a:cubicBezTo>
                <a:cubicBezTo>
                  <a:pt x="3645467" y="58543"/>
                  <a:pt x="3618964" y="57461"/>
                  <a:pt x="3593206" y="53168"/>
                </a:cubicBezTo>
                <a:cubicBezTo>
                  <a:pt x="3524519" y="57461"/>
                  <a:pt x="3455587" y="58842"/>
                  <a:pt x="3387144" y="66047"/>
                </a:cubicBezTo>
                <a:cubicBezTo>
                  <a:pt x="3325529" y="72533"/>
                  <a:pt x="3365753" y="85631"/>
                  <a:pt x="3309871" y="117563"/>
                </a:cubicBezTo>
                <a:cubicBezTo>
                  <a:pt x="3294503" y="126345"/>
                  <a:pt x="3275527" y="126148"/>
                  <a:pt x="3258355" y="130441"/>
                </a:cubicBezTo>
                <a:cubicBezTo>
                  <a:pt x="3163910" y="126148"/>
                  <a:pt x="3069322" y="124299"/>
                  <a:pt x="2975020" y="117563"/>
                </a:cubicBezTo>
                <a:cubicBezTo>
                  <a:pt x="2897550" y="112030"/>
                  <a:pt x="2915661" y="107963"/>
                  <a:pt x="2859110" y="91805"/>
                </a:cubicBezTo>
                <a:cubicBezTo>
                  <a:pt x="2842091" y="86942"/>
                  <a:pt x="2824767" y="83219"/>
                  <a:pt x="2807595" y="78926"/>
                </a:cubicBezTo>
                <a:cubicBezTo>
                  <a:pt x="2640170" y="83219"/>
                  <a:pt x="2472618" y="84024"/>
                  <a:pt x="2305319" y="91805"/>
                </a:cubicBezTo>
                <a:cubicBezTo>
                  <a:pt x="2287638" y="92627"/>
                  <a:pt x="2271416" y="106445"/>
                  <a:pt x="2253803" y="104684"/>
                </a:cubicBezTo>
                <a:cubicBezTo>
                  <a:pt x="2226787" y="101982"/>
                  <a:pt x="2200815" y="91068"/>
                  <a:pt x="2176530" y="78926"/>
                </a:cubicBezTo>
                <a:cubicBezTo>
                  <a:pt x="2159358" y="70340"/>
                  <a:pt x="2144052" y="55651"/>
                  <a:pt x="2125014" y="53168"/>
                </a:cubicBezTo>
                <a:cubicBezTo>
                  <a:pt x="2044021" y="42604"/>
                  <a:pt x="1961882" y="44582"/>
                  <a:pt x="1880316" y="40289"/>
                </a:cubicBezTo>
                <a:cubicBezTo>
                  <a:pt x="1858851" y="35996"/>
                  <a:pt x="1837811" y="27410"/>
                  <a:pt x="1815921" y="27410"/>
                </a:cubicBezTo>
                <a:cubicBezTo>
                  <a:pt x="1336356" y="27410"/>
                  <a:pt x="1461918" y="0"/>
                  <a:pt x="1249251" y="53168"/>
                </a:cubicBezTo>
                <a:cubicBezTo>
                  <a:pt x="1236372" y="61754"/>
                  <a:pt x="1220283" y="66839"/>
                  <a:pt x="1210614" y="78926"/>
                </a:cubicBezTo>
                <a:cubicBezTo>
                  <a:pt x="1174582" y="123966"/>
                  <a:pt x="1229755" y="131402"/>
                  <a:pt x="1171978" y="181957"/>
                </a:cubicBezTo>
                <a:cubicBezTo>
                  <a:pt x="1151545" y="199836"/>
                  <a:pt x="1121045" y="201130"/>
                  <a:pt x="1094704" y="207715"/>
                </a:cubicBezTo>
                <a:cubicBezTo>
                  <a:pt x="1046585" y="219745"/>
                  <a:pt x="1014368" y="226400"/>
                  <a:pt x="965916" y="246351"/>
                </a:cubicBezTo>
                <a:cubicBezTo>
                  <a:pt x="917951" y="266101"/>
                  <a:pt x="871771" y="289955"/>
                  <a:pt x="824248" y="310746"/>
                </a:cubicBezTo>
                <a:cubicBezTo>
                  <a:pt x="803068" y="320012"/>
                  <a:pt x="781997" y="329860"/>
                  <a:pt x="759854" y="336503"/>
                </a:cubicBezTo>
                <a:cubicBezTo>
                  <a:pt x="738887" y="342793"/>
                  <a:pt x="716924" y="345089"/>
                  <a:pt x="695459" y="349382"/>
                </a:cubicBezTo>
                <a:cubicBezTo>
                  <a:pt x="572593" y="398529"/>
                  <a:pt x="692699" y="353850"/>
                  <a:pt x="528034" y="400898"/>
                </a:cubicBezTo>
                <a:cubicBezTo>
                  <a:pt x="479922" y="414644"/>
                  <a:pt x="447143" y="431551"/>
                  <a:pt x="399245" y="439534"/>
                </a:cubicBezTo>
                <a:cubicBezTo>
                  <a:pt x="365105" y="445224"/>
                  <a:pt x="330558" y="448120"/>
                  <a:pt x="296214" y="452413"/>
                </a:cubicBezTo>
                <a:cubicBezTo>
                  <a:pt x="189573" y="487960"/>
                  <a:pt x="241532" y="463111"/>
                  <a:pt x="141668" y="529686"/>
                </a:cubicBezTo>
                <a:lnTo>
                  <a:pt x="103031" y="555444"/>
                </a:lnTo>
                <a:cubicBezTo>
                  <a:pt x="26177" y="709157"/>
                  <a:pt x="144826" y="480847"/>
                  <a:pt x="25758" y="671354"/>
                </a:cubicBezTo>
                <a:cubicBezTo>
                  <a:pt x="18060" y="683671"/>
                  <a:pt x="2119" y="753031"/>
                  <a:pt x="0" y="761506"/>
                </a:cubicBezTo>
                <a:cubicBezTo>
                  <a:pt x="8586" y="817315"/>
                  <a:pt x="4787" y="876505"/>
                  <a:pt x="25758" y="928932"/>
                </a:cubicBezTo>
                <a:cubicBezTo>
                  <a:pt x="32888" y="946758"/>
                  <a:pt x="59060" y="948618"/>
                  <a:pt x="77274" y="954689"/>
                </a:cubicBezTo>
                <a:cubicBezTo>
                  <a:pt x="98040" y="961611"/>
                  <a:pt x="120432" y="962259"/>
                  <a:pt x="141668" y="967568"/>
                </a:cubicBezTo>
                <a:cubicBezTo>
                  <a:pt x="154838" y="970861"/>
                  <a:pt x="167425" y="976154"/>
                  <a:pt x="180304" y="980447"/>
                </a:cubicBezTo>
                <a:cubicBezTo>
                  <a:pt x="240406" y="976154"/>
                  <a:pt x="301092" y="976966"/>
                  <a:pt x="360609" y="967568"/>
                </a:cubicBezTo>
                <a:cubicBezTo>
                  <a:pt x="383444" y="963962"/>
                  <a:pt x="403357" y="949927"/>
                  <a:pt x="425003" y="941810"/>
                </a:cubicBezTo>
                <a:cubicBezTo>
                  <a:pt x="437714" y="937043"/>
                  <a:pt x="450761" y="933225"/>
                  <a:pt x="463640" y="928932"/>
                </a:cubicBezTo>
                <a:cubicBezTo>
                  <a:pt x="455054" y="941811"/>
                  <a:pt x="447791" y="955677"/>
                  <a:pt x="437882" y="967568"/>
                </a:cubicBezTo>
                <a:cubicBezTo>
                  <a:pt x="426222" y="981560"/>
                  <a:pt x="410905" y="992213"/>
                  <a:pt x="399245" y="1006205"/>
                </a:cubicBezTo>
                <a:cubicBezTo>
                  <a:pt x="383544" y="1025047"/>
                  <a:pt x="354728" y="1075364"/>
                  <a:pt x="347730" y="1096357"/>
                </a:cubicBezTo>
                <a:cubicBezTo>
                  <a:pt x="336535" y="1129941"/>
                  <a:pt x="330558" y="1165044"/>
                  <a:pt x="321972" y="1199388"/>
                </a:cubicBezTo>
                <a:lnTo>
                  <a:pt x="309093" y="1250903"/>
                </a:lnTo>
                <a:cubicBezTo>
                  <a:pt x="313386" y="1302419"/>
                  <a:pt x="307770" y="1355745"/>
                  <a:pt x="321972" y="1405450"/>
                </a:cubicBezTo>
                <a:cubicBezTo>
                  <a:pt x="326224" y="1420333"/>
                  <a:pt x="348014" y="1422211"/>
                  <a:pt x="360609" y="1431208"/>
                </a:cubicBezTo>
                <a:cubicBezTo>
                  <a:pt x="416078" y="1470829"/>
                  <a:pt x="403127" y="1469667"/>
                  <a:pt x="463640" y="1495602"/>
                </a:cubicBezTo>
                <a:cubicBezTo>
                  <a:pt x="476118" y="1500950"/>
                  <a:pt x="489798" y="1503133"/>
                  <a:pt x="502276" y="1508481"/>
                </a:cubicBezTo>
                <a:cubicBezTo>
                  <a:pt x="634919" y="1565329"/>
                  <a:pt x="455192" y="1501373"/>
                  <a:pt x="631065" y="1559996"/>
                </a:cubicBezTo>
                <a:lnTo>
                  <a:pt x="669702" y="1572875"/>
                </a:lnTo>
                <a:cubicBezTo>
                  <a:pt x="794198" y="1568582"/>
                  <a:pt x="918822" y="1567103"/>
                  <a:pt x="1043189" y="1559996"/>
                </a:cubicBezTo>
                <a:cubicBezTo>
                  <a:pt x="1121303" y="1555532"/>
                  <a:pt x="1131244" y="1538069"/>
                  <a:pt x="1210614" y="1521360"/>
                </a:cubicBezTo>
                <a:cubicBezTo>
                  <a:pt x="1261720" y="1510601"/>
                  <a:pt x="1313645" y="1504188"/>
                  <a:pt x="1365161" y="1495602"/>
                </a:cubicBezTo>
                <a:cubicBezTo>
                  <a:pt x="1390919" y="1491309"/>
                  <a:pt x="1416439" y="1485199"/>
                  <a:pt x="1442434" y="1482723"/>
                </a:cubicBezTo>
                <a:lnTo>
                  <a:pt x="1712890" y="1456965"/>
                </a:lnTo>
                <a:cubicBezTo>
                  <a:pt x="1803042" y="1461258"/>
                  <a:pt x="1893358" y="1462922"/>
                  <a:pt x="1983347" y="1469844"/>
                </a:cubicBezTo>
                <a:cubicBezTo>
                  <a:pt x="2005172" y="1471523"/>
                  <a:pt x="2027738" y="1473833"/>
                  <a:pt x="2047741" y="1482723"/>
                </a:cubicBezTo>
                <a:cubicBezTo>
                  <a:pt x="2067356" y="1491441"/>
                  <a:pt x="2080058" y="1511760"/>
                  <a:pt x="2099257" y="1521360"/>
                </a:cubicBezTo>
                <a:cubicBezTo>
                  <a:pt x="2115088" y="1529276"/>
                  <a:pt x="2133753" y="1529377"/>
                  <a:pt x="2150772" y="1534239"/>
                </a:cubicBezTo>
                <a:cubicBezTo>
                  <a:pt x="2163825" y="1537968"/>
                  <a:pt x="2176530" y="1542824"/>
                  <a:pt x="2189409" y="1547117"/>
                </a:cubicBezTo>
                <a:cubicBezTo>
                  <a:pt x="2213671" y="1571380"/>
                  <a:pt x="2239459" y="1592117"/>
                  <a:pt x="2253803" y="1624391"/>
                </a:cubicBezTo>
                <a:cubicBezTo>
                  <a:pt x="2264830" y="1649202"/>
                  <a:pt x="2267419" y="1677380"/>
                  <a:pt x="2279561" y="1701664"/>
                </a:cubicBezTo>
                <a:lnTo>
                  <a:pt x="2305319" y="1753179"/>
                </a:lnTo>
                <a:cubicBezTo>
                  <a:pt x="2309612" y="1834745"/>
                  <a:pt x="2286023" y="1922803"/>
                  <a:pt x="2318197" y="1997878"/>
                </a:cubicBezTo>
                <a:cubicBezTo>
                  <a:pt x="2338769" y="2045881"/>
                  <a:pt x="2327440" y="1892878"/>
                  <a:pt x="2343955" y="1843332"/>
                </a:cubicBezTo>
                <a:cubicBezTo>
                  <a:pt x="2374608" y="1751374"/>
                  <a:pt x="2354652" y="1788649"/>
                  <a:pt x="2395471" y="1727422"/>
                </a:cubicBezTo>
                <a:cubicBezTo>
                  <a:pt x="2410013" y="1669253"/>
                  <a:pt x="2408754" y="1649744"/>
                  <a:pt x="2459865" y="1598633"/>
                </a:cubicBezTo>
                <a:cubicBezTo>
                  <a:pt x="2472744" y="1585754"/>
                  <a:pt x="2483347" y="1570099"/>
                  <a:pt x="2498502" y="1559996"/>
                </a:cubicBezTo>
                <a:cubicBezTo>
                  <a:pt x="2509797" y="1552466"/>
                  <a:pt x="2509234" y="1523506"/>
                  <a:pt x="2537138" y="1521360"/>
                </a:cubicBezTo>
                <a:close/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51312" y="665312"/>
            <a:ext cx="8640960" cy="1752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Elektronické 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2204864"/>
            <a:ext cx="9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RÉMIŠOVÁ, Eva. </a:t>
            </a:r>
            <a:r>
              <a:rPr lang="cs-CZ" i="1" dirty="0" smtClean="0"/>
              <a:t>DĚTI V MUZEU: DOPROVODNÝ PROGRAM V GALERII MODERNÍHO UMĚNÍ</a:t>
            </a:r>
            <a:r>
              <a:rPr lang="cs-CZ" dirty="0" smtClean="0"/>
              <a:t>. Brno, 2006. Dostupné z: http://is.muni.cz/th/109073/ff_b/BakalarskaPrace..txt. Bakalářská práce. Filozofická fakulta Masarykovy univerzity v Brně. </a:t>
            </a:r>
          </a:p>
          <a:p>
            <a:endParaRPr lang="cs-CZ" dirty="0" smtClean="0"/>
          </a:p>
          <a:p>
            <a:r>
              <a:rPr lang="cs-CZ" dirty="0" smtClean="0"/>
              <a:t>STROUHAL, Josef. Brno, 2009. Dostupné z: http://is.muni.cz/th/104373/pedf_m/TEXT.pdf. Diplomová práce. Masarykova univerzita.</a:t>
            </a:r>
          </a:p>
          <a:p>
            <a:r>
              <a:rPr lang="cs-CZ" dirty="0" smtClean="0"/>
              <a:t> </a:t>
            </a:r>
          </a:p>
          <a:p>
            <a:r>
              <a:rPr lang="it-IT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8352" y="1412776"/>
            <a:ext cx="60841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i="1" dirty="0" smtClean="0">
                <a:solidFill>
                  <a:srgbClr val="7C1191"/>
                </a:solidFill>
              </a:rPr>
              <a:t>Současné podoby galerijní pedagogiky a zprostředkování umění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Galerijní animace jsou v současné době dynamickou, rychle se rozvíjející oblastí</a:t>
            </a:r>
          </a:p>
          <a:p>
            <a:r>
              <a:rPr lang="cs-CZ" sz="2200" dirty="0" smtClean="0"/>
              <a:t>galerijní a muzejní pedagogiky, využívané stále větším množstvím muzeí a galerií.</a:t>
            </a:r>
          </a:p>
          <a:p>
            <a:r>
              <a:rPr lang="cs-CZ" sz="2200" i="1" dirty="0" smtClean="0"/>
              <a:t>účastníci animací kreslí</a:t>
            </a:r>
            <a:r>
              <a:rPr lang="cs-CZ" sz="2400" i="1" dirty="0" smtClean="0"/>
              <a:t>, </a:t>
            </a:r>
            <a:r>
              <a:rPr lang="cs-CZ" sz="2200" i="1" dirty="0" smtClean="0"/>
              <a:t>malují, píší či diskutují a vyjadřují se pohybem vlastního těla  </a:t>
            </a:r>
            <a:r>
              <a:rPr lang="cs-CZ" sz="2400" i="1" dirty="0" smtClean="0">
                <a:sym typeface="Wingdings" pitchFamily="2" charset="2"/>
              </a:rPr>
              <a:t></a:t>
            </a:r>
            <a:r>
              <a:rPr lang="cs-CZ" sz="2400" dirty="0" smtClean="0"/>
              <a:t> </a:t>
            </a:r>
            <a:r>
              <a:rPr lang="cs-CZ" sz="2200" dirty="0" smtClean="0"/>
              <a:t>Použití nových médií, Využití moderních technologií, dramatický přístup, hudba,…</a:t>
            </a:r>
          </a:p>
          <a:p>
            <a:endParaRPr lang="cs-CZ" sz="2400" dirty="0" smtClean="0"/>
          </a:p>
          <a:p>
            <a:endParaRPr lang="cs-CZ" sz="2200" dirty="0" smtClean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7C1191"/>
                </a:solidFill>
              </a:rPr>
              <a:t>Současné podoby galerijní pedagogiky a zprostředkování umění</a:t>
            </a:r>
            <a:endParaRPr lang="cs-CZ" dirty="0"/>
          </a:p>
        </p:txBody>
      </p:sp>
      <p:pic>
        <p:nvPicPr>
          <p:cNvPr id="4" name="Zástupný symbol pro obsah 3" descr="P31215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TextovéPole 4"/>
          <p:cNvSpPr txBox="1"/>
          <p:nvPr/>
        </p:nvSpPr>
        <p:spPr>
          <a:xfrm>
            <a:off x="1403648" y="616530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Foto: Markéta </a:t>
            </a:r>
            <a:r>
              <a:rPr lang="cs-CZ" dirty="0" err="1" smtClean="0"/>
              <a:t>Selveková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Špilberk</a:t>
            </a:r>
            <a:r>
              <a:rPr lang="cs-CZ" dirty="0" smtClean="0"/>
              <a:t>,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8352" y="1412776"/>
            <a:ext cx="60841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i="1" dirty="0" smtClean="0">
                <a:solidFill>
                  <a:srgbClr val="7C1191"/>
                </a:solidFill>
              </a:rPr>
              <a:t>Současné podoby galerijní pedagogiky a zprostředkování umění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„Zprostředkovávání umění je vždy formou komunikace, kdy lektor či animátor napomáhá zintenzivnění kontaktu návštěvníků s vystavenými exponáty</a:t>
            </a:r>
            <a:r>
              <a:rPr lang="cs-CZ" sz="1800" i="1" dirty="0" smtClean="0"/>
              <a:t>“ </a:t>
            </a:r>
            <a:r>
              <a:rPr lang="cs-CZ" sz="1700" i="1" dirty="0" smtClean="0"/>
              <a:t>(Horáček, Galerijní animace a zprostředkování umění, 1998, s. 63). </a:t>
            </a:r>
          </a:p>
          <a:p>
            <a:r>
              <a:rPr lang="cs-CZ" sz="2400" b="1" dirty="0" smtClean="0"/>
              <a:t>Podle</a:t>
            </a:r>
            <a:r>
              <a:rPr lang="cs-CZ" sz="2400" dirty="0" smtClean="0"/>
              <a:t> </a:t>
            </a:r>
            <a:r>
              <a:rPr lang="cs-CZ" sz="2400" b="1" dirty="0" smtClean="0"/>
              <a:t>míry přednášených teoretických poznatků a podle rozsahu praktických činností dělíme muzejní programy do tří skupin.</a:t>
            </a:r>
          </a:p>
          <a:p>
            <a:r>
              <a:rPr lang="cs-CZ" sz="2400" dirty="0" smtClean="0"/>
              <a:t>– </a:t>
            </a:r>
            <a:r>
              <a:rPr lang="cs-CZ" sz="2400" b="1" dirty="0" smtClean="0"/>
              <a:t>teoretické programy (komentované prohlídky a besedy)</a:t>
            </a:r>
          </a:p>
          <a:p>
            <a:r>
              <a:rPr lang="cs-CZ" sz="2400" dirty="0" smtClean="0"/>
              <a:t>– </a:t>
            </a:r>
            <a:r>
              <a:rPr lang="cs-CZ" sz="2400" b="1" dirty="0" smtClean="0"/>
              <a:t>praktické programy (praktické kurzy, ateliéry a tvůrčí dílny)</a:t>
            </a:r>
          </a:p>
          <a:p>
            <a:r>
              <a:rPr lang="cs-CZ" sz="2400" dirty="0" smtClean="0"/>
              <a:t>– </a:t>
            </a:r>
            <a:r>
              <a:rPr lang="cs-CZ" sz="2400" b="1" dirty="0" smtClean="0"/>
              <a:t>smíšené programy (animace)</a:t>
            </a:r>
          </a:p>
          <a:p>
            <a:r>
              <a:rPr lang="cs-CZ" sz="1700" dirty="0" smtClean="0"/>
              <a:t>(Typologie podle Horáčka, Galerijní animace a zprostředkování umění, 1998, str. 63)</a:t>
            </a:r>
          </a:p>
          <a:p>
            <a:endParaRPr lang="cs-CZ" sz="2400" b="1" dirty="0" smtClean="0"/>
          </a:p>
          <a:p>
            <a:endParaRPr lang="cs-CZ" sz="2200" dirty="0" smtClean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8352" y="1412776"/>
            <a:ext cx="60841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i="1" dirty="0" smtClean="0">
                <a:solidFill>
                  <a:srgbClr val="7C1191"/>
                </a:solidFill>
              </a:rPr>
              <a:t>Současné podoby galerijní pedagogiky a zprostředkování umění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Mimo předání teoretických poznatků jde také </a:t>
            </a:r>
            <a:br>
              <a:rPr lang="cs-CZ" sz="2400" dirty="0" smtClean="0"/>
            </a:br>
            <a:r>
              <a:rPr lang="cs-CZ" sz="2400" dirty="0" smtClean="0"/>
              <a:t>o zprostředkování </a:t>
            </a:r>
            <a:r>
              <a:rPr lang="cs-CZ" sz="2400" dirty="0" smtClean="0">
                <a:solidFill>
                  <a:srgbClr val="7C1191"/>
                </a:solidFill>
              </a:rPr>
              <a:t>estetického prožitku</a:t>
            </a:r>
            <a:r>
              <a:rPr lang="cs-CZ" sz="2400" dirty="0" smtClean="0"/>
              <a:t>. Tomu odpovídá výběr vhodných postupů pro konkrétní skupinu účastníků.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7C1191"/>
                </a:solidFill>
              </a:rPr>
              <a:t>MENŠÍ DĚTI </a:t>
            </a:r>
            <a:r>
              <a:rPr lang="cs-CZ" sz="2400" dirty="0" smtClean="0"/>
              <a:t>uvítají více hry, program by měl být založen na pestrém střídání činností,  aby praktická práce převažovala nad výkladem. Děti ocení také hravost a zprostředkovávání založené na větší vizuálnosti, příp. na zapojení více smyslů.</a:t>
            </a:r>
          </a:p>
          <a:p>
            <a:r>
              <a:rPr lang="cs-CZ" sz="2400" dirty="0" smtClean="0">
                <a:solidFill>
                  <a:srgbClr val="7C1191"/>
                </a:solidFill>
              </a:rPr>
              <a:t>U STARŠÍCH DĚTÍ </a:t>
            </a:r>
            <a:r>
              <a:rPr lang="cs-CZ" sz="2400" dirty="0" smtClean="0"/>
              <a:t>a dospělých můžeme dát větší prostor odbornému , teoretickému výkladu</a:t>
            </a:r>
          </a:p>
          <a:p>
            <a:endParaRPr lang="cs-CZ" sz="2400" b="1" dirty="0" smtClean="0"/>
          </a:p>
          <a:p>
            <a:endParaRPr lang="cs-CZ" sz="2200" dirty="0" smtClean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6344" y="1349896"/>
            <a:ext cx="60841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i="1" dirty="0" smtClean="0">
                <a:solidFill>
                  <a:srgbClr val="7C1191"/>
                </a:solidFill>
              </a:rPr>
              <a:t>Úloha a pozice vzdělávacích oddělení v muzeích a galeriích,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poslání muzea výchovně-vzdělávací činnost</a:t>
            </a:r>
          </a:p>
          <a:p>
            <a:r>
              <a:rPr lang="cs-CZ" sz="2400" dirty="0" smtClean="0"/>
              <a:t>Umožňují dětem , široké veřejnosti seznámit se s významnými vynálezy , objevy,  výtvarnými díly…</a:t>
            </a:r>
          </a:p>
          <a:p>
            <a:r>
              <a:rPr lang="cs-CZ" sz="2400" dirty="0" smtClean="0"/>
              <a:t>Zprostředkovává umění skrze zážitky…</a:t>
            </a:r>
          </a:p>
          <a:p>
            <a:r>
              <a:rPr lang="cs-CZ" sz="2400" dirty="0" smtClean="0"/>
              <a:t>Součástí  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400" dirty="0" smtClean="0"/>
              <a:t>různorodé přednášky, besedy, exkurze, doprovodné vzdělávací programy, komentované prohlídky, výtvarné dílny apod. 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má zábavnou a hravou formou přiblížit dětem moderní umění</a:t>
            </a:r>
          </a:p>
          <a:p>
            <a:endParaRPr lang="cs-CZ" sz="2400" dirty="0" smtClean="0"/>
          </a:p>
          <a:p>
            <a:r>
              <a:rPr lang="cs-CZ" sz="2400" i="1" dirty="0" smtClean="0"/>
              <a:t>„Zážitkem </a:t>
            </a:r>
            <a:r>
              <a:rPr lang="pl-PL" sz="2400" i="1" dirty="0" smtClean="0"/>
              <a:t>je pro nás … to, co si ze situace odnášíme jako vzpomínky...”(</a:t>
            </a:r>
            <a:r>
              <a:rPr lang="sv-SE" sz="1700" dirty="0" smtClean="0"/>
              <a:t>SLAVÍK, 2001, s. 64, 65</a:t>
            </a:r>
            <a:r>
              <a:rPr lang="cs-CZ" sz="1700" dirty="0" smtClean="0"/>
              <a:t>)</a:t>
            </a:r>
            <a:endParaRPr lang="sv-SE" sz="1700" dirty="0" smtClean="0"/>
          </a:p>
          <a:p>
            <a:endParaRPr lang="pl-PL" sz="2400" i="1" dirty="0" smtClean="0"/>
          </a:p>
          <a:p>
            <a:endParaRPr lang="cs-CZ" sz="8800" dirty="0" smtClean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980728"/>
            <a:ext cx="6084168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b="1" i="1" dirty="0" smtClean="0">
                <a:solidFill>
                  <a:srgbClr val="7C1191"/>
                </a:solidFill>
              </a:rPr>
              <a:t> </a:t>
            </a:r>
            <a:r>
              <a:rPr lang="cs-CZ" sz="3600" b="1" i="1" dirty="0" smtClean="0">
                <a:solidFill>
                  <a:srgbClr val="7C1191"/>
                </a:solidFill>
              </a:rPr>
              <a:t>Vztah školy a výstavní instituce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800" i="1" dirty="0" smtClean="0"/>
              <a:t>Závisí na dobrém vztahu galerie a školy, založeného na oboustranné profesionalitě a vstřícnosti a na vytváření nových strategií vzájemné spolupráce</a:t>
            </a:r>
            <a:endParaRPr lang="cs-CZ" sz="8800" dirty="0" smtClean="0"/>
          </a:p>
          <a:p>
            <a:pPr>
              <a:buNone/>
            </a:pPr>
            <a:endParaRPr lang="cs-CZ" sz="8800" dirty="0" smtClean="0"/>
          </a:p>
          <a:p>
            <a:r>
              <a:rPr lang="cs-CZ" sz="8800" dirty="0" smtClean="0"/>
              <a:t>Hlavní odlišnost galerijních animací oproti výuce ve škole spočívá v tom, že veškeré aktivity i diskuze probíhají před vystavenými originálními díly (příp. velice kvalitními reprodukcemi) přímo v expozici.  = </a:t>
            </a:r>
            <a:r>
              <a:rPr lang="cs-CZ" sz="8800" dirty="0" smtClean="0">
                <a:solidFill>
                  <a:srgbClr val="F24099"/>
                </a:solidFill>
              </a:rPr>
              <a:t>PŘÍMÝ KONTAKT S DÍLEM</a:t>
            </a:r>
          </a:p>
          <a:p>
            <a:pPr>
              <a:buNone/>
            </a:pPr>
            <a:endParaRPr lang="cs-CZ" sz="8800" dirty="0" smtClean="0"/>
          </a:p>
          <a:p>
            <a:r>
              <a:rPr lang="cs-CZ" sz="8800" dirty="0" smtClean="0"/>
              <a:t>Studenti tak mají možnost během jednotlivých úkolů, z díla vycházejících, s ním být neustále konfrontováni. Nabízí se jim příležitost z velké blízkosti nahlédnout na  povrch a materiál, ze kterého je dílo vyrobeno. Mají možnost zkoumat jeho strukturu i plasticitu. </a:t>
            </a:r>
          </a:p>
          <a:p>
            <a:pPr>
              <a:buNone/>
            </a:pPr>
            <a:endParaRPr lang="cs-CZ" sz="8800" dirty="0" smtClean="0"/>
          </a:p>
          <a:p>
            <a:r>
              <a:rPr lang="cs-CZ" sz="8800" dirty="0" smtClean="0"/>
              <a:t>Dochází tak </a:t>
            </a:r>
            <a:r>
              <a:rPr lang="cs-CZ" sz="8800" i="1" dirty="0" smtClean="0"/>
              <a:t>ke zprostředkování zážitků</a:t>
            </a:r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980728"/>
            <a:ext cx="6084168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b="1" i="1" dirty="0" smtClean="0">
                <a:solidFill>
                  <a:srgbClr val="7C1191"/>
                </a:solidFill>
              </a:rPr>
              <a:t> </a:t>
            </a:r>
            <a:r>
              <a:rPr lang="cs-CZ" sz="3600" b="1" i="1" dirty="0" smtClean="0">
                <a:solidFill>
                  <a:srgbClr val="7C1191"/>
                </a:solidFill>
              </a:rPr>
              <a:t>Vztah školy a výstavní instituce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Různé mezipředmětové vazby, jež galerijní animace ve zprostředkování umění uplatňují,  (český jazyk, hudební výchova)</a:t>
            </a:r>
          </a:p>
          <a:p>
            <a:r>
              <a:rPr lang="cs-CZ" dirty="0" smtClean="0"/>
              <a:t>dovolují tento typ programu navštívit i školám bez výtvarného zaměření </a:t>
            </a:r>
          </a:p>
          <a:p>
            <a:r>
              <a:rPr lang="cs-CZ" dirty="0" smtClean="0"/>
              <a:t>Galerijní lektoři jsou schopni ve většině případů připravit animace, jež navazují na RVP či ŠVP různých škol, které o animaci projeví zájem.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takových galerií je např. Dům umění města Brna,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přístupné všem lidem od mateřských škol až po školy vysoké a také zájmovým skupinám bez věkového omezení. </a:t>
            </a:r>
          </a:p>
          <a:p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627784" y="98072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980728"/>
            <a:ext cx="60841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i="1" dirty="0" smtClean="0">
                <a:solidFill>
                  <a:srgbClr val="7C1191"/>
                </a:solidFill>
              </a:rPr>
              <a:t>Účinnou spolupráci mezi galerií a školou je potřebné, aby: </a:t>
            </a: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r>
              <a:rPr lang="cs-CZ" b="1" i="1" dirty="0" smtClean="0">
                <a:solidFill>
                  <a:srgbClr val="7C1191"/>
                </a:solidFill>
              </a:rPr>
              <a:t/>
            </a:r>
            <a:br>
              <a:rPr lang="cs-CZ" b="1" i="1" dirty="0" smtClean="0">
                <a:solidFill>
                  <a:srgbClr val="7C119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9294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800" dirty="0" smtClean="0"/>
              <a:t> </a:t>
            </a:r>
          </a:p>
          <a:p>
            <a:pPr>
              <a:buNone/>
            </a:pPr>
            <a:r>
              <a:rPr lang="cs-CZ" sz="8000" i="1" dirty="0" smtClean="0"/>
              <a:t>„- škola objevila a rozpoznala vzdělávací a výchovnou hodnotu muzea pro své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vzdělávací záměry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se v galerii odehrávaly aktivity, které škola nemůže nabídnout nebo zajistit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návštěva muzea byla zahrnuta do výukového programu každé školy (zatím se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zpravidla nachází v kategorii školních výletů)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návštěva galerie byla ve spolupráci s galerií předem koncepčně připravena tak, aby mohla být co nejefektivněji využita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škola pomohla vybrat adekvátní část expozice nebo výstavy (návštěva celé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galerie nebo příliš rozsáhlé výstavy se mine účinkem)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po návštěvě galerie následovaly aktivity ve škole, zamyšlení nad smyslem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předmětu návštěvy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- škola poskytla navštívené galerii zpětnou vazbu…“ </a:t>
            </a:r>
            <a:endParaRPr lang="cs-CZ" sz="8000" dirty="0" smtClean="0"/>
          </a:p>
          <a:p>
            <a:endParaRPr lang="cs-CZ" sz="8000" dirty="0" smtClean="0"/>
          </a:p>
          <a:p>
            <a:pPr>
              <a:buNone/>
            </a:pPr>
            <a:r>
              <a:rPr lang="cs-CZ" sz="4800" dirty="0" smtClean="0"/>
              <a:t>BRABCOVÁ, 2008, s. 28</a:t>
            </a:r>
          </a:p>
          <a:p>
            <a:endParaRPr lang="cs-CZ" sz="8000" dirty="0"/>
          </a:p>
        </p:txBody>
      </p:sp>
      <p:sp>
        <p:nvSpPr>
          <p:cNvPr id="4" name="Volný tvar 3"/>
          <p:cNvSpPr/>
          <p:nvPr/>
        </p:nvSpPr>
        <p:spPr>
          <a:xfrm>
            <a:off x="1043608" y="692696"/>
            <a:ext cx="701412" cy="477300"/>
          </a:xfrm>
          <a:custGeom>
            <a:avLst/>
            <a:gdLst>
              <a:gd name="connsiteX0" fmla="*/ 247125 w 413380"/>
              <a:gd name="connsiteY0" fmla="*/ 12043 h 333284"/>
              <a:gd name="connsiteX1" fmla="*/ 150143 w 413380"/>
              <a:gd name="connsiteY1" fmla="*/ 39752 h 333284"/>
              <a:gd name="connsiteX2" fmla="*/ 53162 w 413380"/>
              <a:gd name="connsiteY2" fmla="*/ 67461 h 333284"/>
              <a:gd name="connsiteX3" fmla="*/ 25453 w 413380"/>
              <a:gd name="connsiteY3" fmla="*/ 109024 h 333284"/>
              <a:gd name="connsiteX4" fmla="*/ 25453 w 413380"/>
              <a:gd name="connsiteY4" fmla="*/ 261424 h 333284"/>
              <a:gd name="connsiteX5" fmla="*/ 53162 w 413380"/>
              <a:gd name="connsiteY5" fmla="*/ 302988 h 333284"/>
              <a:gd name="connsiteX6" fmla="*/ 94725 w 413380"/>
              <a:gd name="connsiteY6" fmla="*/ 330697 h 333284"/>
              <a:gd name="connsiteX7" fmla="*/ 357962 w 413380"/>
              <a:gd name="connsiteY7" fmla="*/ 316843 h 333284"/>
              <a:gd name="connsiteX8" fmla="*/ 385671 w 413380"/>
              <a:gd name="connsiteY8" fmla="*/ 275279 h 333284"/>
              <a:gd name="connsiteX9" fmla="*/ 413380 w 413380"/>
              <a:gd name="connsiteY9" fmla="*/ 192152 h 333284"/>
              <a:gd name="connsiteX10" fmla="*/ 344107 w 413380"/>
              <a:gd name="connsiteY10" fmla="*/ 67461 h 333284"/>
              <a:gd name="connsiteX11" fmla="*/ 302543 w 413380"/>
              <a:gd name="connsiteY11" fmla="*/ 53606 h 333284"/>
              <a:gd name="connsiteX12" fmla="*/ 260980 w 413380"/>
              <a:gd name="connsiteY12" fmla="*/ 25897 h 333284"/>
              <a:gd name="connsiteX13" fmla="*/ 177853 w 413380"/>
              <a:gd name="connsiteY13" fmla="*/ 25897 h 33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380" h="333284">
                <a:moveTo>
                  <a:pt x="247125" y="12043"/>
                </a:moveTo>
                <a:cubicBezTo>
                  <a:pt x="73881" y="55352"/>
                  <a:pt x="289274" y="0"/>
                  <a:pt x="150143" y="39752"/>
                </a:cubicBezTo>
                <a:cubicBezTo>
                  <a:pt x="28376" y="74542"/>
                  <a:pt x="152810" y="34243"/>
                  <a:pt x="53162" y="67461"/>
                </a:cubicBezTo>
                <a:cubicBezTo>
                  <a:pt x="43926" y="81315"/>
                  <a:pt x="32900" y="94131"/>
                  <a:pt x="25453" y="109024"/>
                </a:cubicBezTo>
                <a:cubicBezTo>
                  <a:pt x="0" y="159930"/>
                  <a:pt x="9337" y="202333"/>
                  <a:pt x="25453" y="261424"/>
                </a:cubicBezTo>
                <a:cubicBezTo>
                  <a:pt x="29834" y="277488"/>
                  <a:pt x="41388" y="291214"/>
                  <a:pt x="53162" y="302988"/>
                </a:cubicBezTo>
                <a:cubicBezTo>
                  <a:pt x="64936" y="314762"/>
                  <a:pt x="80871" y="321461"/>
                  <a:pt x="94725" y="330697"/>
                </a:cubicBezTo>
                <a:cubicBezTo>
                  <a:pt x="182471" y="326079"/>
                  <a:pt x="271647" y="333284"/>
                  <a:pt x="357962" y="316843"/>
                </a:cubicBezTo>
                <a:cubicBezTo>
                  <a:pt x="374319" y="313727"/>
                  <a:pt x="378908" y="290495"/>
                  <a:pt x="385671" y="275279"/>
                </a:cubicBezTo>
                <a:cubicBezTo>
                  <a:pt x="397533" y="248589"/>
                  <a:pt x="413380" y="192152"/>
                  <a:pt x="413380" y="192152"/>
                </a:cubicBezTo>
                <a:cubicBezTo>
                  <a:pt x="401181" y="155555"/>
                  <a:pt x="379836" y="79371"/>
                  <a:pt x="344107" y="67461"/>
                </a:cubicBezTo>
                <a:cubicBezTo>
                  <a:pt x="330252" y="62843"/>
                  <a:pt x="315605" y="60137"/>
                  <a:pt x="302543" y="53606"/>
                </a:cubicBezTo>
                <a:cubicBezTo>
                  <a:pt x="287650" y="46159"/>
                  <a:pt x="277234" y="29509"/>
                  <a:pt x="260980" y="25897"/>
                </a:cubicBezTo>
                <a:cubicBezTo>
                  <a:pt x="233931" y="19886"/>
                  <a:pt x="205562" y="25897"/>
                  <a:pt x="177853" y="25897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79512" y="836712"/>
            <a:ext cx="428626" cy="310100"/>
          </a:xfrm>
          <a:custGeom>
            <a:avLst/>
            <a:gdLst>
              <a:gd name="connsiteX0" fmla="*/ 111885 w 229564"/>
              <a:gd name="connsiteY0" fmla="*/ 13685 h 166085"/>
              <a:gd name="connsiteX1" fmla="*/ 28758 w 229564"/>
              <a:gd name="connsiteY1" fmla="*/ 27540 h 166085"/>
              <a:gd name="connsiteX2" fmla="*/ 70322 w 229564"/>
              <a:gd name="connsiteY2" fmla="*/ 166085 h 166085"/>
              <a:gd name="connsiteX3" fmla="*/ 153449 w 229564"/>
              <a:gd name="connsiteY3" fmla="*/ 152231 h 166085"/>
              <a:gd name="connsiteX4" fmla="*/ 56467 w 229564"/>
              <a:gd name="connsiteY4" fmla="*/ 27540 h 16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64" h="166085">
                <a:moveTo>
                  <a:pt x="111885" y="13685"/>
                </a:moveTo>
                <a:cubicBezTo>
                  <a:pt x="84176" y="18303"/>
                  <a:pt x="43646" y="3719"/>
                  <a:pt x="28758" y="27540"/>
                </a:cubicBezTo>
                <a:cubicBezTo>
                  <a:pt x="0" y="73554"/>
                  <a:pt x="47428" y="131744"/>
                  <a:pt x="70322" y="166085"/>
                </a:cubicBezTo>
                <a:lnTo>
                  <a:pt x="153449" y="152231"/>
                </a:lnTo>
                <a:cubicBezTo>
                  <a:pt x="229564" y="0"/>
                  <a:pt x="119773" y="27540"/>
                  <a:pt x="56467" y="27540"/>
                </a:cubicBezTo>
              </a:path>
            </a:pathLst>
          </a:custGeom>
          <a:solidFill>
            <a:srgbClr val="F240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7744" y="692696"/>
            <a:ext cx="779418" cy="547448"/>
          </a:xfrm>
          <a:custGeom>
            <a:avLst/>
            <a:gdLst>
              <a:gd name="connsiteX0" fmla="*/ 401782 w 1163782"/>
              <a:gd name="connsiteY0" fmla="*/ 41563 h 817418"/>
              <a:gd name="connsiteX1" fmla="*/ 263236 w 1163782"/>
              <a:gd name="connsiteY1" fmla="*/ 55418 h 817418"/>
              <a:gd name="connsiteX2" fmla="*/ 180109 w 1163782"/>
              <a:gd name="connsiteY2" fmla="*/ 83127 h 817418"/>
              <a:gd name="connsiteX3" fmla="*/ 138545 w 1163782"/>
              <a:gd name="connsiteY3" fmla="*/ 124691 h 817418"/>
              <a:gd name="connsiteX4" fmla="*/ 96982 w 1163782"/>
              <a:gd name="connsiteY4" fmla="*/ 152400 h 817418"/>
              <a:gd name="connsiteX5" fmla="*/ 55418 w 1163782"/>
              <a:gd name="connsiteY5" fmla="*/ 235527 h 817418"/>
              <a:gd name="connsiteX6" fmla="*/ 41564 w 1163782"/>
              <a:gd name="connsiteY6" fmla="*/ 304800 h 817418"/>
              <a:gd name="connsiteX7" fmla="*/ 13855 w 1163782"/>
              <a:gd name="connsiteY7" fmla="*/ 360218 h 817418"/>
              <a:gd name="connsiteX8" fmla="*/ 0 w 1163782"/>
              <a:gd name="connsiteY8" fmla="*/ 401781 h 817418"/>
              <a:gd name="connsiteX9" fmla="*/ 27709 w 1163782"/>
              <a:gd name="connsiteY9" fmla="*/ 554181 h 817418"/>
              <a:gd name="connsiteX10" fmla="*/ 41564 w 1163782"/>
              <a:gd name="connsiteY10" fmla="*/ 595745 h 817418"/>
              <a:gd name="connsiteX11" fmla="*/ 180109 w 1163782"/>
              <a:gd name="connsiteY11" fmla="*/ 706581 h 817418"/>
              <a:gd name="connsiteX12" fmla="*/ 221673 w 1163782"/>
              <a:gd name="connsiteY12" fmla="*/ 734291 h 817418"/>
              <a:gd name="connsiteX13" fmla="*/ 318655 w 1163782"/>
              <a:gd name="connsiteY13" fmla="*/ 762000 h 817418"/>
              <a:gd name="connsiteX14" fmla="*/ 374073 w 1163782"/>
              <a:gd name="connsiteY14" fmla="*/ 789709 h 817418"/>
              <a:gd name="connsiteX15" fmla="*/ 554182 w 1163782"/>
              <a:gd name="connsiteY15" fmla="*/ 817418 h 817418"/>
              <a:gd name="connsiteX16" fmla="*/ 803564 w 1163782"/>
              <a:gd name="connsiteY16" fmla="*/ 803563 h 817418"/>
              <a:gd name="connsiteX17" fmla="*/ 997527 w 1163782"/>
              <a:gd name="connsiteY17" fmla="*/ 775854 h 817418"/>
              <a:gd name="connsiteX18" fmla="*/ 1039091 w 1163782"/>
              <a:gd name="connsiteY18" fmla="*/ 762000 h 817418"/>
              <a:gd name="connsiteX19" fmla="*/ 1122218 w 1163782"/>
              <a:gd name="connsiteY19" fmla="*/ 692727 h 817418"/>
              <a:gd name="connsiteX20" fmla="*/ 1136073 w 1163782"/>
              <a:gd name="connsiteY20" fmla="*/ 651163 h 817418"/>
              <a:gd name="connsiteX21" fmla="*/ 1163782 w 1163782"/>
              <a:gd name="connsiteY21" fmla="*/ 609600 h 817418"/>
              <a:gd name="connsiteX22" fmla="*/ 1136073 w 1163782"/>
              <a:gd name="connsiteY22" fmla="*/ 429491 h 817418"/>
              <a:gd name="connsiteX23" fmla="*/ 1108364 w 1163782"/>
              <a:gd name="connsiteY23" fmla="*/ 401781 h 817418"/>
              <a:gd name="connsiteX24" fmla="*/ 1066800 w 1163782"/>
              <a:gd name="connsiteY24" fmla="*/ 304800 h 817418"/>
              <a:gd name="connsiteX25" fmla="*/ 1011382 w 1163782"/>
              <a:gd name="connsiteY25" fmla="*/ 221672 h 817418"/>
              <a:gd name="connsiteX26" fmla="*/ 955964 w 1163782"/>
              <a:gd name="connsiteY26" fmla="*/ 138545 h 817418"/>
              <a:gd name="connsiteX27" fmla="*/ 914400 w 1163782"/>
              <a:gd name="connsiteY27" fmla="*/ 124691 h 817418"/>
              <a:gd name="connsiteX28" fmla="*/ 845127 w 1163782"/>
              <a:gd name="connsiteY28" fmla="*/ 83127 h 817418"/>
              <a:gd name="connsiteX29" fmla="*/ 803564 w 1163782"/>
              <a:gd name="connsiteY29" fmla="*/ 55418 h 817418"/>
              <a:gd name="connsiteX30" fmla="*/ 692727 w 1163782"/>
              <a:gd name="connsiteY30" fmla="*/ 27709 h 817418"/>
              <a:gd name="connsiteX31" fmla="*/ 595745 w 1163782"/>
              <a:gd name="connsiteY31" fmla="*/ 0 h 817418"/>
              <a:gd name="connsiteX32" fmla="*/ 360218 w 1163782"/>
              <a:gd name="connsiteY32" fmla="*/ 13854 h 817418"/>
              <a:gd name="connsiteX33" fmla="*/ 318655 w 1163782"/>
              <a:gd name="connsiteY33" fmla="*/ 27709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63782" h="817418">
                <a:moveTo>
                  <a:pt x="401782" y="41563"/>
                </a:moveTo>
                <a:cubicBezTo>
                  <a:pt x="355600" y="46181"/>
                  <a:pt x="308853" y="46865"/>
                  <a:pt x="263236" y="55418"/>
                </a:cubicBezTo>
                <a:cubicBezTo>
                  <a:pt x="234528" y="60801"/>
                  <a:pt x="180109" y="83127"/>
                  <a:pt x="180109" y="83127"/>
                </a:cubicBezTo>
                <a:cubicBezTo>
                  <a:pt x="166254" y="96982"/>
                  <a:pt x="153597" y="112148"/>
                  <a:pt x="138545" y="124691"/>
                </a:cubicBezTo>
                <a:cubicBezTo>
                  <a:pt x="125753" y="135351"/>
                  <a:pt x="108756" y="140626"/>
                  <a:pt x="96982" y="152400"/>
                </a:cubicBezTo>
                <a:cubicBezTo>
                  <a:pt x="74408" y="174974"/>
                  <a:pt x="62930" y="205479"/>
                  <a:pt x="55418" y="235527"/>
                </a:cubicBezTo>
                <a:cubicBezTo>
                  <a:pt x="49707" y="258372"/>
                  <a:pt x="49011" y="282460"/>
                  <a:pt x="41564" y="304800"/>
                </a:cubicBezTo>
                <a:cubicBezTo>
                  <a:pt x="35033" y="324393"/>
                  <a:pt x="21991" y="341235"/>
                  <a:pt x="13855" y="360218"/>
                </a:cubicBezTo>
                <a:cubicBezTo>
                  <a:pt x="8102" y="373641"/>
                  <a:pt x="4618" y="387927"/>
                  <a:pt x="0" y="401781"/>
                </a:cubicBezTo>
                <a:cubicBezTo>
                  <a:pt x="9236" y="452581"/>
                  <a:pt x="16890" y="503694"/>
                  <a:pt x="27709" y="554181"/>
                </a:cubicBezTo>
                <a:cubicBezTo>
                  <a:pt x="30769" y="568461"/>
                  <a:pt x="32598" y="584217"/>
                  <a:pt x="41564" y="595745"/>
                </a:cubicBezTo>
                <a:cubicBezTo>
                  <a:pt x="117369" y="693209"/>
                  <a:pt x="101197" y="661488"/>
                  <a:pt x="180109" y="706581"/>
                </a:cubicBezTo>
                <a:cubicBezTo>
                  <a:pt x="194566" y="714842"/>
                  <a:pt x="206780" y="726844"/>
                  <a:pt x="221673" y="734291"/>
                </a:cubicBezTo>
                <a:cubicBezTo>
                  <a:pt x="255159" y="751034"/>
                  <a:pt x="283154" y="748687"/>
                  <a:pt x="318655" y="762000"/>
                </a:cubicBezTo>
                <a:cubicBezTo>
                  <a:pt x="337993" y="769252"/>
                  <a:pt x="354291" y="783774"/>
                  <a:pt x="374073" y="789709"/>
                </a:cubicBezTo>
                <a:cubicBezTo>
                  <a:pt x="391542" y="794950"/>
                  <a:pt x="543163" y="815844"/>
                  <a:pt x="554182" y="817418"/>
                </a:cubicBezTo>
                <a:lnTo>
                  <a:pt x="803564" y="803563"/>
                </a:lnTo>
                <a:cubicBezTo>
                  <a:pt x="864832" y="799025"/>
                  <a:pt x="936139" y="791201"/>
                  <a:pt x="997527" y="775854"/>
                </a:cubicBezTo>
                <a:cubicBezTo>
                  <a:pt x="1011695" y="772312"/>
                  <a:pt x="1025236" y="766618"/>
                  <a:pt x="1039091" y="762000"/>
                </a:cubicBezTo>
                <a:cubicBezTo>
                  <a:pt x="1069762" y="741553"/>
                  <a:pt x="1100882" y="724732"/>
                  <a:pt x="1122218" y="692727"/>
                </a:cubicBezTo>
                <a:cubicBezTo>
                  <a:pt x="1130319" y="680576"/>
                  <a:pt x="1129542" y="664225"/>
                  <a:pt x="1136073" y="651163"/>
                </a:cubicBezTo>
                <a:cubicBezTo>
                  <a:pt x="1143520" y="636270"/>
                  <a:pt x="1154546" y="623454"/>
                  <a:pt x="1163782" y="609600"/>
                </a:cubicBezTo>
                <a:cubicBezTo>
                  <a:pt x="1162983" y="601606"/>
                  <a:pt x="1160038" y="469434"/>
                  <a:pt x="1136073" y="429491"/>
                </a:cubicBezTo>
                <a:cubicBezTo>
                  <a:pt x="1129353" y="418290"/>
                  <a:pt x="1117600" y="411018"/>
                  <a:pt x="1108364" y="401781"/>
                </a:cubicBezTo>
                <a:cubicBezTo>
                  <a:pt x="1094031" y="358784"/>
                  <a:pt x="1092479" y="347599"/>
                  <a:pt x="1066800" y="304800"/>
                </a:cubicBezTo>
                <a:cubicBezTo>
                  <a:pt x="1049666" y="276243"/>
                  <a:pt x="1021914" y="253265"/>
                  <a:pt x="1011382" y="221672"/>
                </a:cubicBezTo>
                <a:cubicBezTo>
                  <a:pt x="996857" y="178098"/>
                  <a:pt x="1000440" y="168195"/>
                  <a:pt x="955964" y="138545"/>
                </a:cubicBezTo>
                <a:cubicBezTo>
                  <a:pt x="943813" y="130444"/>
                  <a:pt x="928255" y="129309"/>
                  <a:pt x="914400" y="124691"/>
                </a:cubicBezTo>
                <a:cubicBezTo>
                  <a:pt x="860278" y="70567"/>
                  <a:pt x="917068" y="119097"/>
                  <a:pt x="845127" y="83127"/>
                </a:cubicBezTo>
                <a:cubicBezTo>
                  <a:pt x="830234" y="75681"/>
                  <a:pt x="819212" y="61108"/>
                  <a:pt x="803564" y="55418"/>
                </a:cubicBezTo>
                <a:cubicBezTo>
                  <a:pt x="767774" y="42404"/>
                  <a:pt x="729673" y="36945"/>
                  <a:pt x="692727" y="27709"/>
                </a:cubicBezTo>
                <a:cubicBezTo>
                  <a:pt x="623147" y="10314"/>
                  <a:pt x="655368" y="19873"/>
                  <a:pt x="595745" y="0"/>
                </a:cubicBezTo>
                <a:cubicBezTo>
                  <a:pt x="517236" y="4618"/>
                  <a:pt x="438472" y="6029"/>
                  <a:pt x="360218" y="13854"/>
                </a:cubicBezTo>
                <a:cubicBezTo>
                  <a:pt x="345687" y="15307"/>
                  <a:pt x="318655" y="27709"/>
                  <a:pt x="318655" y="27709"/>
                </a:cubicBezTo>
              </a:path>
            </a:pathLst>
          </a:custGeom>
          <a:solidFill>
            <a:srgbClr val="7C119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411760" y="98072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95536" y="1628800"/>
            <a:ext cx="8424936" cy="3960440"/>
          </a:xfrm>
          <a:prstGeom prst="rect">
            <a:avLst/>
          </a:prstGeom>
          <a:noFill/>
          <a:ln>
            <a:solidFill>
              <a:srgbClr val="7C1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7C11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638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GP3MP_MGP Metodika galerijní pedagogiky Markéta Selveková jaro 2013 vyučující: Mgr. Bc. Alice Stuchlíková, Ph.D. </vt:lpstr>
      <vt:lpstr>Současné podoby galerijní pedagogiky a zprostředkování umění   </vt:lpstr>
      <vt:lpstr>Současné podoby galerijní pedagogiky a zprostředkování umění</vt:lpstr>
      <vt:lpstr>Současné podoby galerijní pedagogiky a zprostředkování umění   </vt:lpstr>
      <vt:lpstr>Současné podoby galerijní pedagogiky a zprostředkování umění   </vt:lpstr>
      <vt:lpstr>Úloha a pozice vzdělávacích oddělení v muzeích a galeriích,   </vt:lpstr>
      <vt:lpstr> Vztah školy a výstavní instituce  </vt:lpstr>
      <vt:lpstr> Vztah školy a výstavní instituce  </vt:lpstr>
      <vt:lpstr>Účinnou spolupráci mezi galerií a školou je potřebné, aby:   </vt:lpstr>
      <vt:lpstr>Snímek 10</vt:lpstr>
      <vt:lpstr>Snímek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GP3MP_MGP Metodika galerijní pedagogiky Markéta Selveková jaro 2013 vyučující: Mgr. Bc. Alice Stuchlíková, Ph.D.</dc:title>
  <dc:creator>Markét</dc:creator>
  <cp:lastModifiedBy>Markét</cp:lastModifiedBy>
  <cp:revision>6</cp:revision>
  <dcterms:created xsi:type="dcterms:W3CDTF">2013-02-28T14:40:57Z</dcterms:created>
  <dcterms:modified xsi:type="dcterms:W3CDTF">2013-06-07T09:38:34Z</dcterms:modified>
</cp:coreProperties>
</file>