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9D8AD0-AF48-4DA2-BAD7-7E6602B5495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2/22/LocationAsia.pn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commons/6/61/Location-Asia-UNsubregions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6/64/HeroinWorld-en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MAPA SVĚTA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ASIE</a:t>
            </a:r>
            <a:endParaRPr lang="cs-CZ" dirty="0"/>
          </a:p>
        </p:txBody>
      </p:sp>
      <p:pic>
        <p:nvPicPr>
          <p:cNvPr id="8194" name="Picture 2" descr="http://cktfc.cz/_new/data/xinha-img/Ind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3066969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LocationAsi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340768"/>
            <a:ext cx="7620000" cy="3876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 – 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Největší světadíl (8,6% povrchu Země, 29,9% souše)</a:t>
            </a:r>
          </a:p>
          <a:p>
            <a:r>
              <a:rPr lang="cs-CZ" dirty="0" smtClean="0"/>
              <a:t>Nejlidnatější – cca 4 mld. (60% populace)</a:t>
            </a:r>
          </a:p>
          <a:p>
            <a:r>
              <a:rPr lang="cs-CZ" dirty="0" smtClean="0"/>
              <a:t>½ obyvatel – do 20 let</a:t>
            </a:r>
          </a:p>
          <a:p>
            <a:r>
              <a:rPr lang="cs-CZ" dirty="0" smtClean="0"/>
              <a:t>Hlavně S a V polokoule</a:t>
            </a:r>
          </a:p>
          <a:p>
            <a:endParaRPr lang="cs-CZ" dirty="0"/>
          </a:p>
        </p:txBody>
      </p:sp>
      <p:pic>
        <p:nvPicPr>
          <p:cNvPr id="29698" name="Picture 2" descr="http://www.litenky.cz/img/i66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789040"/>
            <a:ext cx="3531146" cy="2350520"/>
          </a:xfrm>
          <a:prstGeom prst="rect">
            <a:avLst/>
          </a:prstGeom>
          <a:noFill/>
        </p:spPr>
      </p:pic>
      <p:pic>
        <p:nvPicPr>
          <p:cNvPr id="29700" name="Picture 4" descr="http://www.feelnat.cz/upload/asi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221088"/>
            <a:ext cx="2325152" cy="1551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Nejvyšší hora:</a:t>
            </a:r>
            <a:r>
              <a:rPr lang="cs-CZ" dirty="0" smtClean="0"/>
              <a:t> Mount Everest - 8850 m </a:t>
            </a:r>
          </a:p>
          <a:p>
            <a:r>
              <a:rPr lang="cs-CZ" b="1" dirty="0" smtClean="0"/>
              <a:t>Nejdelší řeka:</a:t>
            </a:r>
            <a:r>
              <a:rPr lang="cs-CZ" dirty="0" smtClean="0"/>
              <a:t> </a:t>
            </a:r>
            <a:r>
              <a:rPr lang="cs-CZ" dirty="0" err="1" smtClean="0"/>
              <a:t>Chang</a:t>
            </a:r>
            <a:r>
              <a:rPr lang="cs-CZ" dirty="0" smtClean="0"/>
              <a:t> </a:t>
            </a:r>
            <a:r>
              <a:rPr lang="cs-CZ" dirty="0" err="1" smtClean="0"/>
              <a:t>Jiang</a:t>
            </a:r>
            <a:r>
              <a:rPr lang="cs-CZ" dirty="0" smtClean="0"/>
              <a:t> - 6379 km (Čína) (3. nejdelší řeka světa) </a:t>
            </a:r>
          </a:p>
          <a:p>
            <a:r>
              <a:rPr lang="cs-CZ" b="1" dirty="0" smtClean="0"/>
              <a:t>Největší ostrov:</a:t>
            </a:r>
            <a:r>
              <a:rPr lang="cs-CZ" dirty="0" smtClean="0"/>
              <a:t> Kalimantan (=Borneo)</a:t>
            </a:r>
          </a:p>
          <a:p>
            <a:pPr>
              <a:buNone/>
            </a:pPr>
            <a:r>
              <a:rPr lang="cs-CZ" dirty="0" smtClean="0"/>
              <a:t>  (3. největší ostrov světa)</a:t>
            </a:r>
          </a:p>
          <a:p>
            <a:r>
              <a:rPr lang="cs-CZ" b="1" dirty="0" smtClean="0"/>
              <a:t>Největší jezero:</a:t>
            </a:r>
            <a:r>
              <a:rPr lang="cs-CZ" dirty="0" smtClean="0"/>
              <a:t> Kaspické moře </a:t>
            </a:r>
          </a:p>
          <a:p>
            <a:r>
              <a:rPr lang="cs-CZ" b="1" dirty="0" smtClean="0"/>
              <a:t>Největší poloostrov:</a:t>
            </a:r>
            <a:r>
              <a:rPr lang="cs-CZ" dirty="0" smtClean="0"/>
              <a:t> Arabský poloostrov</a:t>
            </a:r>
          </a:p>
          <a:p>
            <a:r>
              <a:rPr lang="cs-CZ" b="1" dirty="0" smtClean="0"/>
              <a:t>Nejlidnatější stát:</a:t>
            </a:r>
            <a:r>
              <a:rPr lang="cs-CZ" dirty="0" smtClean="0"/>
              <a:t> Čína – 1,3 mld.</a:t>
            </a:r>
          </a:p>
          <a:p>
            <a:r>
              <a:rPr lang="cs-CZ" b="1" dirty="0" smtClean="0"/>
              <a:t>Největší stát:</a:t>
            </a:r>
            <a:r>
              <a:rPr lang="cs-CZ" dirty="0" smtClean="0"/>
              <a:t> Rusko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Geografické rekordy</a:t>
            </a:r>
            <a:endParaRPr lang="cs-CZ" dirty="0"/>
          </a:p>
        </p:txBody>
      </p:sp>
      <p:pic>
        <p:nvPicPr>
          <p:cNvPr id="28674" name="Picture 2" descr="http://media.rozhlas.cz/_obrazek/00675103.jpeg?im=1&amp;mand=gt&amp;sc_x=800&amp;sc_y=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97152"/>
            <a:ext cx="1584176" cy="1188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Jihozápadní</a:t>
            </a:r>
          </a:p>
          <a:p>
            <a:r>
              <a:rPr lang="cs-CZ" dirty="0" smtClean="0"/>
              <a:t>Střední</a:t>
            </a:r>
          </a:p>
          <a:p>
            <a:r>
              <a:rPr lang="cs-CZ" dirty="0" smtClean="0"/>
              <a:t>Severní</a:t>
            </a:r>
          </a:p>
          <a:p>
            <a:r>
              <a:rPr lang="cs-CZ" dirty="0" smtClean="0"/>
              <a:t>Východní</a:t>
            </a:r>
          </a:p>
          <a:p>
            <a:r>
              <a:rPr lang="cs-CZ" dirty="0" smtClean="0"/>
              <a:t>Jihovýchodní</a:t>
            </a:r>
          </a:p>
          <a:p>
            <a:r>
              <a:rPr lang="cs-CZ" dirty="0" smtClean="0"/>
              <a:t>Jižní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Regiony </a:t>
            </a:r>
            <a:endParaRPr lang="cs-CZ" dirty="0"/>
          </a:p>
        </p:txBody>
      </p:sp>
      <p:pic>
        <p:nvPicPr>
          <p:cNvPr id="27650" name="Picture 2" descr="Soubor:Location-Asia-UNsubregion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772816"/>
            <a:ext cx="5019675" cy="3924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Zlatý trojúhelník</a:t>
            </a:r>
          </a:p>
          <a:p>
            <a:pPr lvl="1"/>
            <a:r>
              <a:rPr lang="cs-CZ" dirty="0" smtClean="0"/>
              <a:t>oblast na pomezí Barmy, Thajska a Laosu (Vietnam)</a:t>
            </a:r>
          </a:p>
          <a:p>
            <a:pPr lvl="1"/>
            <a:r>
              <a:rPr lang="cs-CZ" dirty="0" smtClean="0"/>
              <a:t>známá především výrobou opia a následně heroinu</a:t>
            </a:r>
          </a:p>
          <a:p>
            <a:r>
              <a:rPr lang="cs-CZ" dirty="0" smtClean="0"/>
              <a:t>Zlatý půlměsíc</a:t>
            </a:r>
          </a:p>
          <a:p>
            <a:pPr lvl="1"/>
            <a:r>
              <a:rPr lang="cs-CZ" dirty="0" smtClean="0"/>
              <a:t>Írán, </a:t>
            </a:r>
            <a:r>
              <a:rPr lang="cs-CZ" dirty="0" err="1" smtClean="0"/>
              <a:t>Afgánistán</a:t>
            </a:r>
            <a:r>
              <a:rPr lang="cs-CZ" dirty="0" smtClean="0"/>
              <a:t>, Pákistán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drog</a:t>
            </a:r>
            <a:endParaRPr lang="cs-CZ" dirty="0"/>
          </a:p>
        </p:txBody>
      </p:sp>
      <p:pic>
        <p:nvPicPr>
          <p:cNvPr id="31746" name="Picture 2" descr="Soubor:HeroinWorld-e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789040"/>
            <a:ext cx="4739680" cy="2399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Tibet vs. Čína</a:t>
            </a:r>
          </a:p>
          <a:p>
            <a:r>
              <a:rPr lang="cs-CZ" dirty="0" smtClean="0"/>
              <a:t>Izrael vs. Palestina</a:t>
            </a:r>
          </a:p>
          <a:p>
            <a:r>
              <a:rPr lang="cs-CZ" dirty="0" smtClean="0"/>
              <a:t>Čečensko</a:t>
            </a:r>
          </a:p>
          <a:p>
            <a:r>
              <a:rPr lang="cs-CZ" dirty="0" smtClean="0"/>
              <a:t>USA </a:t>
            </a:r>
            <a:r>
              <a:rPr lang="cs-CZ" dirty="0" smtClean="0"/>
              <a:t>vs. Irák</a:t>
            </a:r>
          </a:p>
          <a:p>
            <a:r>
              <a:rPr lang="cs-CZ" dirty="0" smtClean="0"/>
              <a:t>USA vs. </a:t>
            </a:r>
            <a:r>
              <a:rPr lang="cs-CZ" dirty="0" err="1" smtClean="0"/>
              <a:t>Afgánistán</a:t>
            </a:r>
            <a:endParaRPr lang="cs-CZ" dirty="0" smtClean="0"/>
          </a:p>
          <a:p>
            <a:r>
              <a:rPr lang="cs-CZ" dirty="0" smtClean="0"/>
              <a:t>Kašmír – Pákistán vs. Indie</a:t>
            </a:r>
          </a:p>
          <a:p>
            <a:r>
              <a:rPr lang="cs-CZ" dirty="0" smtClean="0"/>
              <a:t>Zvláštní administrativní zóny Čínské lidové republiky – Hongkong, Macao, </a:t>
            </a:r>
            <a:r>
              <a:rPr lang="cs-CZ" dirty="0" err="1" smtClean="0"/>
              <a:t>Tchajvan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</a:t>
            </a:r>
            <a:endParaRPr lang="cs-CZ" dirty="0"/>
          </a:p>
        </p:txBody>
      </p:sp>
      <p:pic>
        <p:nvPicPr>
          <p:cNvPr id="30722" name="Picture 2" descr="http://t1.gstatic.com/images?q=tbn:ANd9GcRw1KfHotdobtB9wIAj1jikFJMULU1R50EtSLH4l35-vLUjFZ_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72816"/>
            <a:ext cx="2876550" cy="1590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APEC (Asijsko-pacifická ekonomická spolupráce</a:t>
            </a:r>
            <a:r>
              <a:rPr lang="cs-CZ" sz="2400" dirty="0" smtClean="0"/>
              <a:t>)</a:t>
            </a:r>
          </a:p>
          <a:p>
            <a:pPr marL="109728" indent="0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LIGA </a:t>
            </a:r>
            <a:r>
              <a:rPr lang="cs-CZ" sz="2400" dirty="0" smtClean="0"/>
              <a:t>ARABSKÝCH </a:t>
            </a:r>
            <a:r>
              <a:rPr lang="cs-CZ" sz="2400" dirty="0" smtClean="0"/>
              <a:t>STÁTŮ</a:t>
            </a:r>
          </a:p>
          <a:p>
            <a:pPr marL="109728" indent="0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ASEAN </a:t>
            </a:r>
            <a:r>
              <a:rPr lang="cs-CZ" sz="2400" dirty="0" smtClean="0"/>
              <a:t>(Sdružení států JV Asie</a:t>
            </a:r>
            <a:r>
              <a:rPr lang="cs-CZ" sz="2400" dirty="0" smtClean="0"/>
              <a:t>)</a:t>
            </a:r>
          </a:p>
          <a:p>
            <a:pPr marL="109728" indent="0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OPEC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</a:t>
            </a:r>
            <a:endParaRPr lang="cs-CZ" dirty="0"/>
          </a:p>
        </p:txBody>
      </p:sp>
      <p:pic>
        <p:nvPicPr>
          <p:cNvPr id="4" name="Picture 5" descr="flags_glo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068960"/>
            <a:ext cx="2753668" cy="275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155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MAPA SVĚTA</vt:lpstr>
      <vt:lpstr>Prezentace aplikace PowerPoint</vt:lpstr>
      <vt:lpstr>Asie – základní údaje</vt:lpstr>
      <vt:lpstr>Geografické rekordy</vt:lpstr>
      <vt:lpstr>Regiony </vt:lpstr>
      <vt:lpstr>Problém drog</vt:lpstr>
      <vt:lpstr>Konflikty </vt:lpstr>
      <vt:lpstr>Organizace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SVĚTA</dc:title>
  <dc:creator>Vista</dc:creator>
  <cp:lastModifiedBy>Ivunka</cp:lastModifiedBy>
  <cp:revision>6</cp:revision>
  <dcterms:created xsi:type="dcterms:W3CDTF">2011-04-14T14:01:39Z</dcterms:created>
  <dcterms:modified xsi:type="dcterms:W3CDTF">2013-02-26T11:58:55Z</dcterms:modified>
</cp:coreProperties>
</file>