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6730E4-D23F-47BA-B4CA-6FF69709BC49}" type="datetimeFigureOut">
              <a:rPr lang="cs-CZ" smtClean="0"/>
              <a:t>26.2.2013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643057-AEE8-4AEC-9A34-2408F25561E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8/8e/Oceania_(orthographic_projection).sv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4/49/Oceanias_Regions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pload.wikimedia.org/wikipedia/commons/c/c9/Melanesian_Cultural_Area.pn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hyperlink" Target="http://upload.wikimedia.org/wikipedia/commons/b/b8/Noum%C3%A9a_Ile_des_Pins_Upi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upload.wikimedia.org/wikipedia/commons/b/b0/Micronesian_Cultural_Area.pn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upload.wikimedia.org/wikipedia/commons/9/93/Pacific_Culture_Areas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hyperlink" Target="http://upload.wikimedia.org/wikipedia/commons/5/56/Moorea_baie_cook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MAPA SVĚTA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AUSTRÁLIE a OCEÁNIE</a:t>
            </a:r>
            <a:endParaRPr lang="cs-CZ" dirty="0"/>
          </a:p>
        </p:txBody>
      </p:sp>
      <p:pic>
        <p:nvPicPr>
          <p:cNvPr id="24578" name="Picture 2" descr="http://t0.gstatic.com/images?q=tbn:ANd9GcRofJavYYovyK-mgRJhW28tK9e3qO0EoePZtftvOIFSH3t7fW6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916832"/>
            <a:ext cx="1743075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Oceania (orthographic projection)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5153025" cy="5153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Zeměpisná a kulturní oblast</a:t>
            </a:r>
          </a:p>
          <a:p>
            <a:r>
              <a:rPr lang="cs-CZ" dirty="0" smtClean="0"/>
              <a:t>Austrálie tvoří samostatný kontinent</a:t>
            </a:r>
          </a:p>
          <a:p>
            <a:r>
              <a:rPr lang="cs-CZ" dirty="0" smtClean="0"/>
              <a:t>Rozloha: 8 513 328 km²</a:t>
            </a:r>
          </a:p>
          <a:p>
            <a:r>
              <a:rPr lang="cs-CZ" dirty="0" smtClean="0"/>
              <a:t>Počet obyvatel: 34,0 miliónů</a:t>
            </a:r>
          </a:p>
          <a:p>
            <a:r>
              <a:rPr lang="cs-CZ" dirty="0" smtClean="0"/>
              <a:t>Nejvyšší vrchol: </a:t>
            </a:r>
            <a:r>
              <a:rPr lang="cs-CZ" dirty="0" err="1" smtClean="0"/>
              <a:t>Puncak</a:t>
            </a:r>
            <a:r>
              <a:rPr lang="cs-CZ" dirty="0" smtClean="0"/>
              <a:t> </a:t>
            </a:r>
            <a:r>
              <a:rPr lang="cs-CZ" dirty="0" err="1" smtClean="0"/>
              <a:t>Jaya</a:t>
            </a:r>
            <a:r>
              <a:rPr lang="cs-CZ" dirty="0" smtClean="0"/>
              <a:t>, Nová Guinea</a:t>
            </a:r>
          </a:p>
          <a:p>
            <a:r>
              <a:rPr lang="cs-CZ" dirty="0" smtClean="0"/>
              <a:t>Největší řeka: Murray, Austrálie </a:t>
            </a:r>
          </a:p>
          <a:p>
            <a:r>
              <a:rPr lang="cs-CZ" dirty="0" smtClean="0"/>
              <a:t>Největší jezero: 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dirty="0" err="1" smtClean="0"/>
              <a:t>Eyre</a:t>
            </a:r>
            <a:r>
              <a:rPr lang="cs-CZ" dirty="0" smtClean="0"/>
              <a:t>, Austrálie</a:t>
            </a:r>
          </a:p>
        </p:txBody>
      </p:sp>
      <p:pic>
        <p:nvPicPr>
          <p:cNvPr id="28676" name="Picture 4" descr="http://3.bp.blogspot.com/_DMxDOYqJJ7Q/TSxTijiXvmI/AAAAAAAABoE/DpsFbIHOKWc/s1600/koa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365104"/>
            <a:ext cx="2344598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Austrálie</a:t>
            </a:r>
          </a:p>
          <a:p>
            <a:r>
              <a:rPr lang="cs-CZ" dirty="0" smtClean="0"/>
              <a:t>Federativní státy Mikronésie</a:t>
            </a:r>
          </a:p>
          <a:p>
            <a:r>
              <a:rPr lang="cs-CZ" dirty="0" smtClean="0"/>
              <a:t>Fidži</a:t>
            </a:r>
          </a:p>
          <a:p>
            <a:r>
              <a:rPr lang="cs-CZ" dirty="0" smtClean="0"/>
              <a:t>Kiribati</a:t>
            </a:r>
          </a:p>
          <a:p>
            <a:r>
              <a:rPr lang="cs-CZ" dirty="0" err="1" smtClean="0"/>
              <a:t>Marshallovy</a:t>
            </a:r>
            <a:r>
              <a:rPr lang="cs-CZ" dirty="0" smtClean="0"/>
              <a:t> ostrovy</a:t>
            </a:r>
          </a:p>
          <a:p>
            <a:r>
              <a:rPr lang="cs-CZ" dirty="0" smtClean="0"/>
              <a:t>Nauru</a:t>
            </a:r>
          </a:p>
          <a:p>
            <a:r>
              <a:rPr lang="cs-CZ" dirty="0" smtClean="0"/>
              <a:t>Nový Zéland</a:t>
            </a:r>
          </a:p>
          <a:p>
            <a:r>
              <a:rPr lang="cs-CZ" dirty="0" smtClean="0"/>
              <a:t>Palau</a:t>
            </a:r>
          </a:p>
          <a:p>
            <a:r>
              <a:rPr lang="cs-CZ" dirty="0" err="1" smtClean="0"/>
              <a:t>Papua</a:t>
            </a:r>
            <a:r>
              <a:rPr lang="cs-CZ" dirty="0" smtClean="0"/>
              <a:t>-Nová Guinea</a:t>
            </a:r>
          </a:p>
          <a:p>
            <a:r>
              <a:rPr lang="cs-CZ" dirty="0" smtClean="0"/>
              <a:t>Samoa</a:t>
            </a:r>
          </a:p>
          <a:p>
            <a:r>
              <a:rPr lang="cs-CZ" dirty="0" smtClean="0"/>
              <a:t>Šalamounovy ostrovy</a:t>
            </a:r>
          </a:p>
          <a:p>
            <a:r>
              <a:rPr lang="cs-CZ" dirty="0" smtClean="0"/>
              <a:t>Tonga</a:t>
            </a:r>
          </a:p>
          <a:p>
            <a:r>
              <a:rPr lang="cs-CZ" dirty="0" smtClean="0"/>
              <a:t>Tuvalu</a:t>
            </a:r>
          </a:p>
          <a:p>
            <a:r>
              <a:rPr lang="cs-CZ" dirty="0" smtClean="0"/>
              <a:t>Vanuatu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Nezávislé státy</a:t>
            </a:r>
            <a:endParaRPr lang="cs-CZ" dirty="0"/>
          </a:p>
        </p:txBody>
      </p:sp>
      <p:pic>
        <p:nvPicPr>
          <p:cNvPr id="4" name="Picture 2" descr="http://img.radio.cz/pictures/krajani-web/australie__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276872"/>
            <a:ext cx="4362061" cy="3271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Závislá území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USA</a:t>
            </a:r>
            <a:endParaRPr lang="cs-CZ" dirty="0" smtClean="0"/>
          </a:p>
          <a:p>
            <a:pPr lvl="1"/>
            <a:r>
              <a:rPr lang="cs-CZ" dirty="0" smtClean="0"/>
              <a:t>Americká Samoa</a:t>
            </a:r>
          </a:p>
          <a:p>
            <a:pPr lvl="1"/>
            <a:r>
              <a:rPr lang="cs-CZ" dirty="0" smtClean="0"/>
              <a:t>Guam</a:t>
            </a:r>
          </a:p>
          <a:p>
            <a:pPr lvl="1"/>
            <a:r>
              <a:rPr lang="cs-CZ" dirty="0" smtClean="0"/>
              <a:t>Havajské ostrovy</a:t>
            </a:r>
          </a:p>
          <a:p>
            <a:pPr lvl="1"/>
            <a:r>
              <a:rPr lang="cs-CZ" dirty="0" smtClean="0"/>
              <a:t>Severní Mariany</a:t>
            </a:r>
          </a:p>
          <a:p>
            <a:r>
              <a:rPr lang="cs-CZ" b="1" dirty="0" smtClean="0"/>
              <a:t>Francie</a:t>
            </a:r>
            <a:endParaRPr lang="cs-CZ" dirty="0" smtClean="0"/>
          </a:p>
          <a:p>
            <a:pPr lvl="1"/>
            <a:r>
              <a:rPr lang="cs-CZ" dirty="0" smtClean="0"/>
              <a:t>Francouzská Polynésie</a:t>
            </a:r>
          </a:p>
          <a:p>
            <a:pPr lvl="1"/>
            <a:r>
              <a:rPr lang="cs-CZ" dirty="0" smtClean="0"/>
              <a:t>Nová Kaledonie</a:t>
            </a:r>
          </a:p>
          <a:p>
            <a:r>
              <a:rPr lang="cs-CZ" b="1" dirty="0" smtClean="0"/>
              <a:t>VB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Pitcairnovy</a:t>
            </a:r>
            <a:r>
              <a:rPr lang="cs-CZ" dirty="0" smtClean="0"/>
              <a:t> ostrovy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 smtClean="0"/>
              <a:t>Nový Zéland</a:t>
            </a:r>
            <a:endParaRPr lang="cs-CZ" dirty="0" smtClean="0"/>
          </a:p>
          <a:p>
            <a:pPr lvl="1"/>
            <a:r>
              <a:rPr lang="cs-CZ" dirty="0" err="1" smtClean="0"/>
              <a:t>Cookovy</a:t>
            </a:r>
            <a:r>
              <a:rPr lang="cs-CZ" dirty="0" smtClean="0"/>
              <a:t> ostrovy</a:t>
            </a:r>
          </a:p>
          <a:p>
            <a:pPr lvl="1"/>
            <a:r>
              <a:rPr lang="cs-CZ" dirty="0" err="1" smtClean="0"/>
              <a:t>Niue</a:t>
            </a:r>
            <a:endParaRPr lang="cs-CZ" dirty="0" smtClean="0"/>
          </a:p>
          <a:p>
            <a:pPr lvl="1"/>
            <a:r>
              <a:rPr lang="cs-CZ" dirty="0" smtClean="0"/>
              <a:t>Tokelau</a:t>
            </a:r>
          </a:p>
          <a:p>
            <a:r>
              <a:rPr lang="cs-CZ" b="1" dirty="0" smtClean="0"/>
              <a:t>Austrálie</a:t>
            </a:r>
            <a:endParaRPr lang="cs-CZ" dirty="0" smtClean="0"/>
          </a:p>
          <a:p>
            <a:pPr lvl="1"/>
            <a:r>
              <a:rPr lang="cs-CZ" dirty="0" smtClean="0"/>
              <a:t>Norfolk</a:t>
            </a:r>
          </a:p>
          <a:p>
            <a:pPr lvl="1"/>
            <a:r>
              <a:rPr lang="cs-CZ" dirty="0" smtClean="0"/>
              <a:t>Ostrovy Korálového moře</a:t>
            </a:r>
          </a:p>
          <a:p>
            <a:r>
              <a:rPr lang="cs-CZ" b="1" dirty="0" smtClean="0"/>
              <a:t>Chile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Velikonoční ostrov (Rapa </a:t>
            </a:r>
            <a:r>
              <a:rPr lang="cs-CZ" dirty="0" err="1" smtClean="0"/>
              <a:t>Nui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32770" name="Picture 2" descr="http://www.luxusni-dovolena.cz/img/australie-queensland-3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229200"/>
            <a:ext cx="1594148" cy="1195611"/>
          </a:xfrm>
          <a:prstGeom prst="rect">
            <a:avLst/>
          </a:prstGeom>
          <a:noFill/>
        </p:spPr>
      </p:pic>
      <p:pic>
        <p:nvPicPr>
          <p:cNvPr id="32772" name="Picture 4" descr="http://nd02.jxs.cz/419/642/bbc14d1756_53678426_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229200"/>
            <a:ext cx="1631504" cy="1223628"/>
          </a:xfrm>
          <a:prstGeom prst="rect">
            <a:avLst/>
          </a:prstGeom>
          <a:noFill/>
        </p:spPr>
      </p:pic>
      <p:pic>
        <p:nvPicPr>
          <p:cNvPr id="32774" name="Picture 6" descr="http://www.zss3.chorzow.all.pl/addons/rak/kra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229200"/>
            <a:ext cx="1691680" cy="1145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Austrálie </a:t>
            </a:r>
          </a:p>
          <a:p>
            <a:r>
              <a:rPr lang="cs-CZ" dirty="0" err="1" smtClean="0"/>
              <a:t>Melanesie</a:t>
            </a:r>
            <a:endParaRPr lang="cs-CZ" dirty="0" smtClean="0"/>
          </a:p>
          <a:p>
            <a:r>
              <a:rPr lang="cs-CZ" dirty="0" err="1" smtClean="0"/>
              <a:t>Mikronesie</a:t>
            </a:r>
            <a:endParaRPr lang="cs-CZ" dirty="0" smtClean="0"/>
          </a:p>
          <a:p>
            <a:r>
              <a:rPr lang="cs-CZ" dirty="0" err="1" smtClean="0"/>
              <a:t>Polynesie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Regiony </a:t>
            </a:r>
            <a:endParaRPr lang="cs-CZ" dirty="0"/>
          </a:p>
        </p:txBody>
      </p:sp>
      <p:pic>
        <p:nvPicPr>
          <p:cNvPr id="27650" name="Picture 2" descr="Soubor:Oceanias Region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204864"/>
            <a:ext cx="5257800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Melanesie</a:t>
            </a:r>
            <a:endParaRPr lang="cs-CZ" dirty="0"/>
          </a:p>
        </p:txBody>
      </p:sp>
      <p:pic>
        <p:nvPicPr>
          <p:cNvPr id="29700" name="Picture 4" descr="Soubor:Melanesian Cultural Are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84784"/>
            <a:ext cx="3960440" cy="3960440"/>
          </a:xfrm>
          <a:prstGeom prst="rect">
            <a:avLst/>
          </a:prstGeom>
          <a:noFill/>
        </p:spPr>
      </p:pic>
      <p:pic>
        <p:nvPicPr>
          <p:cNvPr id="29702" name="Picture 6" descr="Soubor:Nouméa Ile des Pins Up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212976"/>
            <a:ext cx="4451108" cy="2965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Mikronesie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0722" name="Picture 2" descr="Soubor:Micronesian Cultural Are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268760"/>
            <a:ext cx="476250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Polynésie </a:t>
            </a:r>
            <a:endParaRPr lang="cs-CZ" dirty="0"/>
          </a:p>
        </p:txBody>
      </p:sp>
      <p:pic>
        <p:nvPicPr>
          <p:cNvPr id="31748" name="Picture 4" descr="Soubor:Pacific Culture Area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556792"/>
            <a:ext cx="4883696" cy="3174403"/>
          </a:xfrm>
          <a:prstGeom prst="rect">
            <a:avLst/>
          </a:prstGeom>
          <a:noFill/>
        </p:spPr>
      </p:pic>
      <p:pic>
        <p:nvPicPr>
          <p:cNvPr id="31750" name="Picture 6" descr="Soubor:Moorea baie coo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93096"/>
            <a:ext cx="2723456" cy="2042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113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MAPA SVĚTA</vt:lpstr>
      <vt:lpstr>Prezentace aplikace PowerPoint</vt:lpstr>
      <vt:lpstr>Základní údaje</vt:lpstr>
      <vt:lpstr>Nezávislé státy</vt:lpstr>
      <vt:lpstr>Závislá území</vt:lpstr>
      <vt:lpstr>Regiony </vt:lpstr>
      <vt:lpstr>Melanesie</vt:lpstr>
      <vt:lpstr>Mikronesie </vt:lpstr>
      <vt:lpstr>Polynésie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SVĚTA</dc:title>
  <dc:creator>Vista</dc:creator>
  <cp:lastModifiedBy>Ivunka</cp:lastModifiedBy>
  <cp:revision>4</cp:revision>
  <dcterms:created xsi:type="dcterms:W3CDTF">2011-04-14T14:30:58Z</dcterms:created>
  <dcterms:modified xsi:type="dcterms:W3CDTF">2013-02-26T11:58:48Z</dcterms:modified>
</cp:coreProperties>
</file>