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71" r:id="rId13"/>
    <p:sldId id="268" r:id="rId14"/>
    <p:sldId id="269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AF2D42F-1205-4C85-A4AF-6EB9FE61D620}" type="datetimeFigureOut">
              <a:rPr lang="cs-CZ" smtClean="0"/>
              <a:pPr/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605A959-DE0E-4BBE-922E-F9C23A869F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over dir="r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75856" y="-315416"/>
            <a:ext cx="5105400" cy="2868168"/>
          </a:xfrm>
        </p:spPr>
        <p:txBody>
          <a:bodyPr/>
          <a:lstStyle/>
          <a:p>
            <a:pPr algn="ctr"/>
            <a:r>
              <a:rPr lang="cs-CZ" sz="6600" dirty="0" err="1" smtClean="0"/>
              <a:t>Велимир</a:t>
            </a:r>
            <a:r>
              <a:rPr lang="cs-CZ" sz="6600" dirty="0" smtClean="0"/>
              <a:t> </a:t>
            </a:r>
            <a:r>
              <a:rPr lang="cs-CZ" sz="6600" dirty="0" err="1" smtClean="0"/>
              <a:t>Хлебников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черты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творчества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latin typeface="Arial" pitchFamily="34" charset="0"/>
                <a:cs typeface="Arial" pitchFamily="34" charset="0"/>
              </a:rPr>
              <a:t>Звёздный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язык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1919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1922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строится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основном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словообразах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его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принцип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предполагает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создание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полного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мирового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языка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основе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универсального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звучания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согласных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Мифологические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мотивы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о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проявляются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прямых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отсылках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к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мифологии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основном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раннем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этапе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когда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поэт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создавал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произведения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с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участием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мифологических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персонажей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том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числе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придуманных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самим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черты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творчества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latin typeface="Arial" pitchFamily="34" charset="0"/>
                <a:cs typeface="Arial" pitchFamily="34" charset="0"/>
              </a:rPr>
              <a:t>Сверхповесть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в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1922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написал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latin typeface="Arial" pitchFamily="34" charset="0"/>
                <a:cs typeface="Arial" pitchFamily="34" charset="0"/>
              </a:rPr>
              <a:t>Зангези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определив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жанр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этого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произведения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как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сверхповесть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объяснив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его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внутренний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строй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следующим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образом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Сверхповесть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заповесть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складывается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из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самостоятельных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отрывков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каждый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своим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особым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богом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особой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верой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особым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уставом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...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cs-CZ" sz="36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</a:t>
            </a:r>
            <a:r>
              <a:rPr lang="cs-CZ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36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черты</a:t>
            </a:r>
            <a:r>
              <a:rPr lang="cs-CZ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36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творчества</a:t>
            </a:r>
            <a:r>
              <a:rPr lang="cs-CZ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cs-CZ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Имя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главного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героя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непонятого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пророка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„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второго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я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автора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“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произведено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от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слияния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названий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рек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Ганг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Замбези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символизирующих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Евразию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Африку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Зангези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пользуется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заумным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языком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кроме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которого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поэме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использован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словам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автора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также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птичий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язык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язык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богов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звездный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язык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разложение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слова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звукопись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безумный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язык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черты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творчества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Заумь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заумный язык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литературный приём, заключающийся в полном или частичном отказе от всех или некоторых элементов естественного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языка и замещении их другими элементами или конструкциями, по аналогии осмысляемыми как языковые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неверно понимать заумь как отказ от смысла вообще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7239000" cy="583264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err="1" smtClean="0">
                <a:latin typeface="Arial" pitchFamily="34" charset="0"/>
                <a:cs typeface="Arial" pitchFamily="34" charset="0"/>
              </a:rPr>
              <a:t>Заклятие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смехом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О,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рассмейтесь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смехачи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О,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засмейтесь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смехачи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err="1" smtClean="0">
                <a:latin typeface="Arial" pitchFamily="34" charset="0"/>
                <a:cs typeface="Arial" pitchFamily="34" charset="0"/>
              </a:rPr>
              <a:t>Что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смеются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смехами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что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смеянствуют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смеяльно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О,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засмейтесь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усмеяльно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О,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рассмешищ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надсмеяльных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усмейных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смехачей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О,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иссмейся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рассмеяльно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надсмейных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смеячей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err="1" smtClean="0">
                <a:latin typeface="Arial" pitchFamily="34" charset="0"/>
                <a:cs typeface="Arial" pitchFamily="34" charset="0"/>
              </a:rPr>
              <a:t>Смейево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смейево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err="1" smtClean="0">
                <a:latin typeface="Arial" pitchFamily="34" charset="0"/>
                <a:cs typeface="Arial" pitchFamily="34" charset="0"/>
              </a:rPr>
              <a:t>Усмей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осмей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смешики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смешики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err="1" smtClean="0">
                <a:latin typeface="Arial" pitchFamily="34" charset="0"/>
                <a:cs typeface="Arial" pitchFamily="34" charset="0"/>
              </a:rPr>
              <a:t>Смеюнчики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смеюнчики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О,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рассмейтесь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смехачи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О,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засмейтесь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смехачи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 </a:t>
            </a:r>
          </a:p>
          <a:p>
            <a:pPr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(1908–1909)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7239000" cy="5832648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Arial" pitchFamily="34" charset="0"/>
                <a:cs typeface="Arial" pitchFamily="34" charset="0"/>
              </a:rPr>
              <a:t>Zakletí smíchem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Ó rozesmějte se,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smáči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Ó zasmějte se,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smáči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   Co smějí se smíchy, co smávají se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smějavě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Ó zasmějte se usměvavě!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Ó těch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smáček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nadsměvných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- smích úsměvných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smáčů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Ó vysměj se rozesmátě smíchu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nadsměvných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smáčů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   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Smějivě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smějivě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   usměj,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osměj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se, smíšku, smíškové,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   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smíšečkové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smíšečkové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Ó rozesmějte se,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smáči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Ó zasmějte se,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smáči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cs-CZ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latin typeface="Arial" pitchFamily="34" charset="0"/>
                <a:cs typeface="Arial" pitchFamily="34" charset="0"/>
              </a:rPr>
              <a:t>Заклятие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смехом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b="1" dirty="0" smtClean="0"/>
          </a:p>
          <a:p>
            <a:r>
              <a:rPr lang="cs-CZ" b="1" dirty="0" smtClean="0"/>
              <a:t>http://www.</a:t>
            </a:r>
            <a:r>
              <a:rPr lang="cs-CZ" b="1" dirty="0" err="1" smtClean="0"/>
              <a:t>youtube.com</a:t>
            </a:r>
            <a:r>
              <a:rPr lang="cs-CZ" b="1" dirty="0" smtClean="0"/>
              <a:t>/</a:t>
            </a:r>
            <a:r>
              <a:rPr lang="cs-CZ" b="1" dirty="0" err="1" smtClean="0"/>
              <a:t>watch</a:t>
            </a:r>
            <a:r>
              <a:rPr lang="cs-CZ" b="1" dirty="0" smtClean="0"/>
              <a:t>?v=2pEiV-gKp3o</a:t>
            </a:r>
            <a:endParaRPr lang="cs-CZ" dirty="0" smtClean="0"/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Творчество</a:t>
            </a:r>
            <a:endParaRPr lang="cs-CZ" sz="44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Заклятие смехом</a:t>
            </a:r>
          </a:p>
          <a:p>
            <a:r>
              <a:rPr lang="ru-RU" i="1" dirty="0" smtClean="0"/>
              <a:t>Ряв</a:t>
            </a:r>
          </a:p>
          <a:p>
            <a:r>
              <a:rPr lang="ru-RU" i="1" dirty="0" smtClean="0"/>
              <a:t>Война в Мишеловке</a:t>
            </a:r>
          </a:p>
          <a:p>
            <a:r>
              <a:rPr lang="ru-RU" i="1" dirty="0" smtClean="0"/>
              <a:t>Зангези</a:t>
            </a:r>
          </a:p>
          <a:p>
            <a:r>
              <a:rPr lang="ru-RU" i="1" dirty="0" smtClean="0"/>
              <a:t>Ладомир</a:t>
            </a:r>
          </a:p>
          <a:p>
            <a:r>
              <a:rPr lang="cs-CZ" i="1" dirty="0" err="1" smtClean="0"/>
              <a:t>Учитель</a:t>
            </a:r>
            <a:r>
              <a:rPr lang="cs-CZ" i="1" dirty="0" smtClean="0"/>
              <a:t> и </a:t>
            </a:r>
            <a:r>
              <a:rPr lang="ru-RU" i="1" dirty="0" smtClean="0"/>
              <a:t>у</a:t>
            </a:r>
            <a:r>
              <a:rPr lang="cs-CZ" i="1" dirty="0" err="1" smtClean="0"/>
              <a:t>ченик</a:t>
            </a:r>
            <a:endParaRPr lang="ru-RU" i="1" dirty="0" smtClean="0"/>
          </a:p>
          <a:p>
            <a:r>
              <a:rPr lang="ru-RU" dirty="0" smtClean="0"/>
              <a:t>Вила и леший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Литература</a:t>
            </a:r>
            <a:endParaRPr lang="cs-CZ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hlebnikov.ru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links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/index.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htm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u="sng" dirty="0" smtClean="0">
                <a:latin typeface="Arial" pitchFamily="34" charset="0"/>
                <a:cs typeface="Arial" pitchFamily="34" charset="0"/>
              </a:rPr>
              <a:t>http://slova.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org.ru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hlebnikov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/index/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u="sng" dirty="0" smtClean="0">
                <a:latin typeface="Arial" pitchFamily="34" charset="0"/>
                <a:cs typeface="Arial" pitchFamily="34" charset="0"/>
              </a:rPr>
              <a:t>http://www.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krugosvet.ru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enc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/kultura_i_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obrazovanie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/literatura/HLEBNIKOV_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VELIMIR.html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u="sng" dirty="0" smtClean="0">
                <a:latin typeface="Arial" pitchFamily="34" charset="0"/>
                <a:cs typeface="Arial" pitchFamily="34" charset="0"/>
              </a:rPr>
              <a:t>http://www.a4format.ru/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author.index.php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lt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=213&amp;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author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=76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u="sng" dirty="0" smtClean="0">
                <a:latin typeface="Arial" pitchFamily="34" charset="0"/>
                <a:cs typeface="Arial" pitchFamily="34" charset="0"/>
              </a:rPr>
              <a:t>http://www.a4format.ru/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pdf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_</a:t>
            </a:r>
            <a:r>
              <a:rPr lang="cs-CZ" u="sng" dirty="0" err="1" smtClean="0">
                <a:latin typeface="Arial" pitchFamily="34" charset="0"/>
                <a:cs typeface="Arial" pitchFamily="34" charset="0"/>
              </a:rPr>
              <a:t>files</a:t>
            </a:r>
            <a:r>
              <a:rPr lang="cs-CZ" u="sng" dirty="0" smtClean="0">
                <a:latin typeface="Arial" pitchFamily="34" charset="0"/>
                <a:cs typeface="Arial" pitchFamily="34" charset="0"/>
              </a:rPr>
              <a:t>_bio/4b163b89.pdf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POSPÍŠIL, I. </a:t>
            </a:r>
            <a:r>
              <a:rPr lang="cs-CZ" i="1" dirty="0" smtClean="0">
                <a:latin typeface="Arial" pitchFamily="34" charset="0"/>
                <a:cs typeface="Arial" pitchFamily="34" charset="0"/>
              </a:rPr>
              <a:t>Slovník ruských, ukrajinských a běloruských spisovatelů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 algn="ctr"/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Велимир</a:t>
            </a:r>
            <a:r>
              <a:rPr lang="cs-CZ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Хлебников</a:t>
            </a:r>
            <a:endParaRPr lang="cs-CZ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настоящее</a:t>
            </a:r>
            <a:r>
              <a:rPr lang="cs-CZ" dirty="0" smtClean="0"/>
              <a:t> </a:t>
            </a:r>
            <a:r>
              <a:rPr lang="cs-CZ" dirty="0" err="1" smtClean="0"/>
              <a:t>имя</a:t>
            </a:r>
            <a:r>
              <a:rPr lang="cs-CZ" dirty="0" smtClean="0"/>
              <a:t> </a:t>
            </a:r>
            <a:r>
              <a:rPr lang="cs-CZ" dirty="0" err="1" smtClean="0"/>
              <a:t>Виктор</a:t>
            </a:r>
            <a:r>
              <a:rPr lang="cs-CZ" dirty="0" smtClean="0"/>
              <a:t> </a:t>
            </a:r>
            <a:r>
              <a:rPr lang="cs-CZ" dirty="0" err="1" smtClean="0"/>
              <a:t>Владимирович</a:t>
            </a:r>
            <a:r>
              <a:rPr lang="cs-CZ" dirty="0" smtClean="0"/>
              <a:t> </a:t>
            </a:r>
            <a:r>
              <a:rPr lang="cs-CZ" dirty="0" err="1" smtClean="0"/>
              <a:t>Хлебников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русский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поэт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ученый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мыслитель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одна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из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ключевых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фигур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авангарда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родился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семье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ученого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биолога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28  октября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9 ноября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1885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года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селе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Малые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Дербсты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бывшей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Астраханской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губернии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входил в число основоположников русского футуризма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реформатор поэтического языка, экспериментатор в области словотворчества и «зауми»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Велимир</a:t>
            </a:r>
            <a:r>
              <a:rPr lang="cs-CZ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Хлебников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связи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служебными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обязанностями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отца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семья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часто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переезжала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1897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пошел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3-й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класс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Симбирской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гимназии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затем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семья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переехала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Казань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где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будущий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поэт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окончил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гимназию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в 1903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поступил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университет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годы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учебы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писал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стихи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прозу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занимался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живописью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математикой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биологией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химией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философией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изучал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японский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язык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Велимир</a:t>
            </a:r>
            <a:r>
              <a:rPr lang="cs-CZ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Хлебников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1908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приехал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Петербург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поступил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университет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сначала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естественный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факультет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затем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историко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филологический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близился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с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кругом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символистов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акмеистами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сближал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с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символистами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интерес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к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мифологии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русской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истории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фольклору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Велимир</a:t>
            </a:r>
            <a:r>
              <a:rPr lang="cs-CZ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Хлебников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1908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журнале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«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Весна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было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опубликовано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первое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стихотворение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latin typeface="Arial" pitchFamily="34" charset="0"/>
                <a:cs typeface="Arial" pitchFamily="34" charset="0"/>
              </a:rPr>
              <a:t>Искушение</a:t>
            </a:r>
            <a:r>
              <a:rPr lang="cs-CZ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latin typeface="Arial" pitchFamily="34" charset="0"/>
                <a:cs typeface="Arial" pitchFamily="34" charset="0"/>
              </a:rPr>
              <a:t>грешника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огда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же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состоялось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его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знакомство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с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членами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группы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latin typeface="Arial" pitchFamily="34" charset="0"/>
                <a:cs typeface="Arial" pitchFamily="34" charset="0"/>
              </a:rPr>
              <a:t>Гилея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к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которым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затем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присоединились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В.Маяковский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Б.Лившиц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скоре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стал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главным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теоретиком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футуризма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который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называл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„</a:t>
            </a:r>
            <a:r>
              <a:rPr lang="cs-CZ" b="1" i="1" dirty="0" err="1" smtClean="0">
                <a:latin typeface="Arial" pitchFamily="34" charset="0"/>
                <a:cs typeface="Arial" pitchFamily="34" charset="0"/>
              </a:rPr>
              <a:t>будетлянством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“.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Его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стихи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вошли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футуристический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сборник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latin typeface="Arial" pitchFamily="34" charset="0"/>
                <a:cs typeface="Arial" pitchFamily="34" charset="0"/>
              </a:rPr>
              <a:t>Садок</a:t>
            </a:r>
            <a:r>
              <a:rPr lang="cs-CZ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latin typeface="Arial" pitchFamily="34" charset="0"/>
                <a:cs typeface="Arial" pitchFamily="34" charset="0"/>
              </a:rPr>
              <a:t>судей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(1910),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которым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заявило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себе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новое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литературное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движение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Велимир</a:t>
            </a:r>
            <a:r>
              <a:rPr lang="cs-CZ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Хлебников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1912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была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издана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книга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latin typeface="Arial" pitchFamily="34" charset="0"/>
                <a:cs typeface="Arial" pitchFamily="34" charset="0"/>
              </a:rPr>
              <a:t>Учитель</a:t>
            </a:r>
            <a:r>
              <a:rPr lang="cs-CZ" b="1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b="1" i="1" dirty="0" err="1" smtClean="0">
                <a:latin typeface="Arial" pitchFamily="34" charset="0"/>
                <a:cs typeface="Arial" pitchFamily="34" charset="0"/>
              </a:rPr>
              <a:t>ученик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которой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изложил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основы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будетлянства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как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нового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искусства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поэтико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лингвистические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исследования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легли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основу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„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заумного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языка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“,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разработанного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совместно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с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поэтом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лексеем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Круч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ныхом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много путешествовал - о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ктябрь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1917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встретил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Петрограде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1918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г.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находился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Астрахани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1920–1921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Украине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з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атем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приехал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Кавказ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где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работал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различных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газетах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Велимир</a:t>
            </a:r>
            <a:r>
              <a:rPr lang="cs-CZ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Хлебников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есной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1922,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уже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будучи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тяжело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больным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отправился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Новгородскую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губ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у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мер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д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еревне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Санталово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28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июня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1922.</a:t>
            </a:r>
          </a:p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т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ворчество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оказало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огромное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влияние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как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многих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крупных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поэтов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20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– В.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Маяковского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О.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Мандельштама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М.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Цветаеву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Б.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Пастернака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др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7239000" cy="11430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черты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40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творчества</a:t>
            </a:r>
            <a: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cs-CZ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sz="40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latin typeface="Arial" pitchFamily="34" charset="0"/>
                <a:cs typeface="Arial" pitchFamily="34" charset="0"/>
              </a:rPr>
              <a:t>стилевое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своеобразие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о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выражается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необычной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лексике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изобретением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большого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количества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неологизмов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намеренном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нарушении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сунтакцических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норм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поэм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i="1" dirty="0" err="1" smtClean="0">
                <a:latin typeface="Arial" pitchFamily="34" charset="0"/>
                <a:cs typeface="Arial" pitchFamily="34" charset="0"/>
              </a:rPr>
              <a:t>Ладомир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(1920),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опубликованной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Харькове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придума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неологизм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для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обозначения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всеобщей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гармонии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В </a:t>
            </a:r>
            <a:r>
              <a:rPr lang="cs-CZ" i="1" dirty="0" err="1" smtClean="0">
                <a:latin typeface="Arial" pitchFamily="34" charset="0"/>
                <a:cs typeface="Arial" pitchFamily="34" charset="0"/>
              </a:rPr>
              <a:t>Ладомире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создан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образ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неделимого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человечества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объединенного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с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природой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11430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cs-CZ" sz="36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</a:t>
            </a:r>
            <a:r>
              <a:rPr lang="cs-CZ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36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черты</a:t>
            </a:r>
            <a:r>
              <a:rPr lang="cs-CZ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360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творчества</a:t>
            </a:r>
            <a:r>
              <a:rPr lang="cs-CZ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cs-CZ" sz="3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err="1" smtClean="0">
                <a:latin typeface="Arial" pitchFamily="34" charset="0"/>
                <a:cs typeface="Arial" pitchFamily="34" charset="0"/>
              </a:rPr>
              <a:t>два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гипотетических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языка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общеславянский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основе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русского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и „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звёздный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Они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характерны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для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разных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периодов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творчества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Хлебникова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Славянский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“ (1907—1913)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период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словотворчества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характеризуется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полным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отказом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от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корней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неславянского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происхождения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исключением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имён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экспериментами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с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составлением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разнообразных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слов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основе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русских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корней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напр.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стихотворении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„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Заклятие смехом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182</TotalTime>
  <Words>659</Words>
  <Application>Microsoft Office PowerPoint</Application>
  <PresentationFormat>Předvádění na obrazovce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Bohatý</vt:lpstr>
      <vt:lpstr>Велимир Хлебников</vt:lpstr>
      <vt:lpstr>Велимир Хлебников</vt:lpstr>
      <vt:lpstr>Велимир Хлебников</vt:lpstr>
      <vt:lpstr>Велимир Хлебников</vt:lpstr>
      <vt:lpstr>Велимир Хлебников</vt:lpstr>
      <vt:lpstr>Велимир Хлебников</vt:lpstr>
      <vt:lpstr>Велимир Хлебников</vt:lpstr>
      <vt:lpstr>    Основные черты творчества </vt:lpstr>
      <vt:lpstr>    Основные черты творчества </vt:lpstr>
      <vt:lpstr>    Основные черты творчества </vt:lpstr>
      <vt:lpstr>    Основные черты творчества </vt:lpstr>
      <vt:lpstr>    Основные черты творчества </vt:lpstr>
      <vt:lpstr>    Основные черты творчества </vt:lpstr>
      <vt:lpstr>Prezentace aplikace PowerPoint</vt:lpstr>
      <vt:lpstr>Prezentace aplikace PowerPoint</vt:lpstr>
      <vt:lpstr>Prezentace aplikace PowerPoint</vt:lpstr>
      <vt:lpstr>Творчество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Велимир Хлебников</dc:title>
  <dc:creator>Zuzana Šostková</dc:creator>
  <cp:lastModifiedBy>Malenova</cp:lastModifiedBy>
  <cp:revision>22</cp:revision>
  <dcterms:created xsi:type="dcterms:W3CDTF">2013-04-11T13:48:09Z</dcterms:created>
  <dcterms:modified xsi:type="dcterms:W3CDTF">2013-04-26T05:34:24Z</dcterms:modified>
</cp:coreProperties>
</file>