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9" r:id="rId4"/>
    <p:sldId id="270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Metodologie 2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Validita, </a:t>
            </a:r>
            <a:r>
              <a:rPr lang="cs-CZ" dirty="0" err="1" smtClean="0"/>
              <a:t>reliabilita</a:t>
            </a:r>
            <a:r>
              <a:rPr lang="cs-CZ" dirty="0" smtClean="0"/>
              <a:t>, triangulace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Validní měření</a:t>
            </a:r>
            <a:r>
              <a:rPr lang="cs-CZ" dirty="0" smtClean="0"/>
              <a:t> – měří to, co jsme zamýšleli měřit.</a:t>
            </a:r>
          </a:p>
          <a:p>
            <a:r>
              <a:rPr lang="cs-CZ" b="1" dirty="0" err="1" smtClean="0"/>
              <a:t>Reliabilní</a:t>
            </a:r>
            <a:r>
              <a:rPr lang="cs-CZ" b="1" dirty="0" smtClean="0"/>
              <a:t> měření</a:t>
            </a:r>
            <a:r>
              <a:rPr lang="cs-CZ" dirty="0" smtClean="0"/>
              <a:t> – při opakované aplikaci dává shodné výsledky</a:t>
            </a:r>
          </a:p>
          <a:p>
            <a:r>
              <a:rPr lang="cs-CZ" b="1" dirty="0" smtClean="0"/>
              <a:t>Triangulace - </a:t>
            </a:r>
            <a:r>
              <a:rPr lang="cs-CZ" dirty="0" smtClean="0"/>
              <a:t>kombinaci různých datových zdrojů, výzkumníků, teorií nebo metodologií při studiu jednoho fenoménu s cílem zvýšit validitu výzkumu</a:t>
            </a:r>
          </a:p>
          <a:p>
            <a:r>
              <a:rPr lang="cs-CZ" dirty="0" smtClean="0"/>
              <a:t>Další kritéria kvality v kvalitativním výzkumu: poctivost, koherence, důvěryhodnost…</a:t>
            </a:r>
          </a:p>
          <a:p>
            <a:pPr>
              <a:buNone/>
            </a:pPr>
            <a:endParaRPr lang="cs-CZ" dirty="0" smtClean="0"/>
          </a:p>
          <a:p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Reprezentativita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Výzkum je reprezentativní tehdy, když je zajištěno odpovídající zastoupení všech skupin v populaci s rozdílným vztahem ke sledovanému jevu.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Návratnost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Návratnost = Poměr mezi vydanými dotazníky a vyplněnými dotazníky zařazenými ke zpracování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 v % (výborné výsledky 70 % a více, ale u telefonických výzkumů třeba jen 25 %). 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Jeden z klíčových ukazatelů kvality dat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Má být pravdivě sdělována ve výzkumných zprávách </a:t>
            </a:r>
          </a:p>
          <a:p>
            <a:pPr>
              <a:lnSpc>
                <a:spcPct val="80000"/>
              </a:lnSpc>
              <a:buNone/>
            </a:pPr>
            <a:r>
              <a:rPr lang="cs-CZ" dirty="0" smtClean="0"/>
              <a:t>Ovlivňuje ji:</a:t>
            </a:r>
          </a:p>
          <a:p>
            <a:r>
              <a:rPr lang="cs-CZ" dirty="0" smtClean="0"/>
              <a:t>Charakteristika respondenta, sociální kontext, životní styl</a:t>
            </a:r>
          </a:p>
          <a:p>
            <a:r>
              <a:rPr lang="cs-CZ" dirty="0" smtClean="0"/>
              <a:t>Téma výzkumu, metoda administrace dotazníku, délka a komplexnost dotazníku, počet kontaktování, budování tazatelské sítě, odměna (?)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Sekundární analýza dat a neintervenující design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Analytické užití dat, která nebyla získána přímo námi</a:t>
            </a:r>
          </a:p>
          <a:p>
            <a:r>
              <a:rPr lang="cs-CZ" dirty="0" smtClean="0"/>
              <a:t>Výhody a nevýhody</a:t>
            </a:r>
          </a:p>
          <a:p>
            <a:r>
              <a:rPr lang="cs-CZ" dirty="0" smtClean="0"/>
              <a:t>Neintervenující techniky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Zdroje kvantitativních a kvalitativních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Veřejné instituce (ministerstva)</a:t>
            </a:r>
          </a:p>
          <a:p>
            <a:r>
              <a:rPr lang="cs-CZ" sz="2400" dirty="0" smtClean="0"/>
              <a:t>Český statistický úřad, Ústav zdravotnických informací a statistiky, Ústav pro informace ve vzdělávání</a:t>
            </a:r>
          </a:p>
          <a:p>
            <a:r>
              <a:rPr lang="cs-CZ" sz="2400" dirty="0" smtClean="0"/>
              <a:t>Velké </a:t>
            </a:r>
            <a:r>
              <a:rPr lang="cs-CZ" sz="2400" dirty="0" err="1" smtClean="0"/>
              <a:t>surveye</a:t>
            </a:r>
            <a:r>
              <a:rPr lang="cs-CZ" sz="2400" dirty="0" smtClean="0"/>
              <a:t>, hrazené z veřejných zdrojů: </a:t>
            </a:r>
            <a:r>
              <a:rPr lang="cs-CZ" sz="2400" dirty="0" err="1" smtClean="0"/>
              <a:t>European</a:t>
            </a:r>
            <a:r>
              <a:rPr lang="cs-CZ" sz="2400" dirty="0" smtClean="0"/>
              <a:t> </a:t>
            </a:r>
            <a:r>
              <a:rPr lang="cs-CZ" sz="2400" dirty="0" err="1" smtClean="0"/>
              <a:t>Value</a:t>
            </a:r>
            <a:r>
              <a:rPr lang="cs-CZ" sz="2400" dirty="0" smtClean="0"/>
              <a:t> Study</a:t>
            </a:r>
          </a:p>
          <a:p>
            <a:r>
              <a:rPr lang="cs-CZ" sz="2400" dirty="0" smtClean="0"/>
              <a:t>Výzkumné ústavy, výzkumné záměry, univerzity</a:t>
            </a:r>
          </a:p>
          <a:p>
            <a:r>
              <a:rPr lang="cs-CZ" sz="2400" dirty="0" smtClean="0"/>
              <a:t>Datové archivy</a:t>
            </a:r>
          </a:p>
          <a:p>
            <a:r>
              <a:rPr lang="cs-CZ" sz="2400" dirty="0" smtClean="0"/>
              <a:t>Mezinárodní instituce</a:t>
            </a:r>
          </a:p>
          <a:p>
            <a:endParaRPr lang="cs-CZ" sz="2400" dirty="0" smtClean="0"/>
          </a:p>
          <a:p>
            <a:r>
              <a:rPr lang="cs-CZ" sz="2400" dirty="0" smtClean="0"/>
              <a:t>Archiv kvalitativních dat Medard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otázky ve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Dobrovolnost účasti</a:t>
            </a:r>
          </a:p>
          <a:p>
            <a:r>
              <a:rPr lang="cs-CZ" dirty="0" smtClean="0"/>
              <a:t>Důvěrnost získaných dat</a:t>
            </a:r>
          </a:p>
          <a:p>
            <a:r>
              <a:rPr lang="cs-CZ" dirty="0" smtClean="0"/>
              <a:t>Důsledky pro </a:t>
            </a:r>
            <a:r>
              <a:rPr lang="cs-CZ" dirty="0" err="1" smtClean="0"/>
              <a:t>participanty</a:t>
            </a:r>
            <a:r>
              <a:rPr lang="cs-CZ" dirty="0" smtClean="0"/>
              <a:t> na výzkumu</a:t>
            </a:r>
          </a:p>
          <a:p>
            <a:r>
              <a:rPr lang="cs-CZ" dirty="0" smtClean="0"/>
              <a:t>Důsledky pro vědeckou komunitu</a:t>
            </a:r>
          </a:p>
          <a:p>
            <a:r>
              <a:rPr lang="cs-CZ" dirty="0" smtClean="0"/>
              <a:t>Autonomie, reciprocita, rovnost….</a:t>
            </a:r>
          </a:p>
          <a:p>
            <a:r>
              <a:rPr lang="cs-CZ" dirty="0" smtClean="0"/>
              <a:t>Specifika výzkumů s dětmi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260</Words>
  <Application>Microsoft Office PowerPoint</Application>
  <PresentationFormat>Předvádění na obrazovce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Metodologie 2</vt:lpstr>
      <vt:lpstr>Validita, reliabilita, triangulace</vt:lpstr>
      <vt:lpstr>Reprezentativita</vt:lpstr>
      <vt:lpstr>Návratnost</vt:lpstr>
      <vt:lpstr>Sekundární analýza dat a neintervenující design výzkumu</vt:lpstr>
      <vt:lpstr>Zdroje kvantitativních a kvalitativních dat</vt:lpstr>
      <vt:lpstr>Etické otázky ve výzkumu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Slepickova</dc:creator>
  <cp:lastModifiedBy>Slepickova</cp:lastModifiedBy>
  <cp:revision>8</cp:revision>
  <dcterms:created xsi:type="dcterms:W3CDTF">2012-05-15T08:42:11Z</dcterms:created>
  <dcterms:modified xsi:type="dcterms:W3CDTF">2013-05-13T16:58:10Z</dcterms:modified>
</cp:coreProperties>
</file>