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30.4.2013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10</a:t>
            </a:r>
            <a:r>
              <a:rPr lang="cs-CZ" sz="2200" dirty="0" smtClean="0"/>
              <a:t>. </a:t>
            </a:r>
            <a:r>
              <a:rPr lang="cs-CZ" sz="2200" dirty="0" smtClean="0"/>
              <a:t>lekce: </a:t>
            </a:r>
            <a:r>
              <a:rPr lang="cs-CZ" sz="2200" dirty="0" smtClean="0"/>
              <a:t>Prezentační dovednosti: </a:t>
            </a:r>
            <a:r>
              <a:rPr lang="cs-CZ" sz="2200" dirty="0" err="1" smtClean="0"/>
              <a:t>powerpoint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Jaký je cíl prezentace?</a:t>
            </a:r>
            <a:endParaRPr lang="cs-CZ" dirty="0" smtClean="0"/>
          </a:p>
          <a:p>
            <a:r>
              <a:rPr lang="cs-CZ" dirty="0" smtClean="0"/>
              <a:t>Jaké </a:t>
            </a:r>
            <a:r>
              <a:rPr lang="cs-CZ" dirty="0" smtClean="0"/>
              <a:t>je publikum?</a:t>
            </a:r>
          </a:p>
          <a:p>
            <a:r>
              <a:rPr lang="cs-CZ" dirty="0" smtClean="0"/>
              <a:t>Jaké hlavní body chci zdůraznit?</a:t>
            </a:r>
            <a:endParaRPr lang="pl-PL" dirty="0" smtClean="0"/>
          </a:p>
          <a:p>
            <a:r>
              <a:rPr lang="pl-PL" dirty="0" smtClean="0"/>
              <a:t>Jakou zvolím strukturu prezentace?</a:t>
            </a:r>
          </a:p>
          <a:p>
            <a:r>
              <a:rPr lang="pl-PL" dirty="0" smtClean="0"/>
              <a:t>Jak vzbudím pozornost publika?</a:t>
            </a:r>
            <a:endParaRPr lang="pl-PL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prezentací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Powerpoint</a:t>
            </a:r>
            <a:r>
              <a:rPr lang="cs-CZ" dirty="0" smtClean="0"/>
              <a:t> neudělá práci za nás!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Pravidlo číslo 1</a:t>
            </a:r>
            <a:endParaRPr lang="cs-CZ" dirty="0"/>
          </a:p>
        </p:txBody>
      </p:sp>
      <p:pic>
        <p:nvPicPr>
          <p:cNvPr id="5122" name="Picture 2" descr="http://www.gingerpublicspeaking.com/wp-content/uploads/2013/01/boring-powerpoint-presentation-1024x7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420888"/>
            <a:ext cx="4876800" cy="3562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ukázek prezentací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a špatná prezentace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Použijte body, nikoliv celé věty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Maximum 6 bodů na slide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Klíčová slova</a:t>
            </a:r>
          </a:p>
          <a:p>
            <a:endParaRPr lang="cs-CZ" sz="2800" dirty="0" smtClean="0"/>
          </a:p>
          <a:p>
            <a:r>
              <a:rPr lang="cs-CZ" sz="2800" dirty="0" smtClean="0"/>
              <a:t>Standardní font např. </a:t>
            </a:r>
            <a:r>
              <a:rPr lang="en-US" sz="2800" dirty="0" smtClean="0"/>
              <a:t>Arial</a:t>
            </a:r>
            <a:endParaRPr lang="en-US" sz="2800" dirty="0" smtClean="0"/>
          </a:p>
          <a:p>
            <a:pPr lvl="1">
              <a:lnSpc>
                <a:spcPct val="160000"/>
              </a:lnSpc>
            </a:pPr>
            <a:endParaRPr lang="en-US" sz="2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prezentace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Odlišná velikost písma pro strukturování textu:</a:t>
            </a:r>
          </a:p>
          <a:p>
            <a:pPr lvl="1">
              <a:lnSpc>
                <a:spcPct val="160000"/>
              </a:lnSpc>
            </a:pPr>
            <a:r>
              <a:rPr lang="cs-CZ" sz="2400" dirty="0" smtClean="0"/>
              <a:t>Titulek: </a:t>
            </a:r>
            <a:r>
              <a:rPr lang="en-US" sz="2400" dirty="0" smtClean="0"/>
              <a:t>font 36</a:t>
            </a:r>
          </a:p>
          <a:p>
            <a:pPr lvl="1">
              <a:lnSpc>
                <a:spcPct val="160000"/>
              </a:lnSpc>
            </a:pPr>
            <a:r>
              <a:rPr lang="cs-CZ" sz="2400" dirty="0" smtClean="0"/>
              <a:t>F</a:t>
            </a:r>
            <a:r>
              <a:rPr lang="en-US" sz="2400" dirty="0" err="1" smtClean="0"/>
              <a:t>ont</a:t>
            </a:r>
            <a:r>
              <a:rPr lang="en-US" sz="2400" dirty="0" smtClean="0"/>
              <a:t> </a:t>
            </a:r>
            <a:r>
              <a:rPr lang="cs-CZ" sz="2400" dirty="0" smtClean="0"/>
              <a:t>textu: </a:t>
            </a:r>
            <a:r>
              <a:rPr lang="en-US" sz="2400" dirty="0" smtClean="0"/>
              <a:t>28</a:t>
            </a:r>
            <a:r>
              <a:rPr lang="cs-CZ" sz="2400" dirty="0" smtClean="0"/>
              <a:t> (nejméně 18</a:t>
            </a:r>
            <a:r>
              <a:rPr lang="cs-CZ" sz="2400" dirty="0" smtClean="0"/>
              <a:t>)</a:t>
            </a:r>
          </a:p>
          <a:p>
            <a:pPr lvl="1">
              <a:lnSpc>
                <a:spcPct val="160000"/>
              </a:lnSpc>
              <a:buNone/>
            </a:pPr>
            <a:endParaRPr lang="cs-CZ" sz="2400" dirty="0" smtClean="0"/>
          </a:p>
          <a:p>
            <a:r>
              <a:rPr lang="cs-CZ" dirty="0" smtClean="0"/>
              <a:t>Světlé pozadí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Rozmístění textu na </a:t>
            </a:r>
            <a:r>
              <a:rPr lang="cs-CZ" dirty="0" err="1" smtClean="0"/>
              <a:t>slidu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prezentace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/>
          <a:lstStyle/>
          <a:p>
            <a:r>
              <a:rPr lang="cs-CZ" dirty="0" smtClean="0"/>
              <a:t>Neverbální komunikace</a:t>
            </a:r>
          </a:p>
          <a:p>
            <a:r>
              <a:rPr lang="cs-CZ" dirty="0" smtClean="0"/>
              <a:t>Práce s hlasem</a:t>
            </a:r>
          </a:p>
          <a:p>
            <a:r>
              <a:rPr lang="cs-CZ" dirty="0" smtClean="0"/>
              <a:t>Oční kontakt s publikem nikoliv s </a:t>
            </a:r>
            <a:r>
              <a:rPr lang="cs-CZ" dirty="0" smtClean="0"/>
              <a:t>prezentací</a:t>
            </a:r>
          </a:p>
          <a:p>
            <a:r>
              <a:rPr lang="cs-CZ" dirty="0" smtClean="0"/>
              <a:t>Postoj </a:t>
            </a:r>
            <a:endParaRPr lang="cs-CZ" dirty="0" smtClean="0"/>
          </a:p>
          <a:p>
            <a:r>
              <a:rPr lang="cs-CZ" dirty="0" smtClean="0"/>
              <a:t>Místo, ze kterého prezentujeme (sedět x stát x pohybovat se)</a:t>
            </a:r>
          </a:p>
          <a:p>
            <a:r>
              <a:rPr lang="cs-CZ" dirty="0" smtClean="0"/>
              <a:t>Úsměv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s </a:t>
            </a:r>
            <a:r>
              <a:rPr lang="cs-CZ" dirty="0" err="1" smtClean="0"/>
              <a:t>powerpointem</a:t>
            </a:r>
            <a:endParaRPr lang="cs-CZ" dirty="0"/>
          </a:p>
        </p:txBody>
      </p:sp>
      <p:pic>
        <p:nvPicPr>
          <p:cNvPr id="1026" name="Picture 2" descr="http://enhanceprofit.files.wordpress.com/2011/08/giving-a-present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149080"/>
            <a:ext cx="2412778" cy="2405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500</TotalTime>
  <Words>128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Pedagogická komunikace 10. lekce: Prezentační dovednosti: powerpoint</vt:lpstr>
      <vt:lpstr>Před prezentací</vt:lpstr>
      <vt:lpstr>Pravidlo číslo 1</vt:lpstr>
      <vt:lpstr>Dobrá a špatná prezentace</vt:lpstr>
      <vt:lpstr>Styl prezentace</vt:lpstr>
      <vt:lpstr>Styl prezentace</vt:lpstr>
      <vt:lpstr>Prezentace s powerpointem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51</cp:revision>
  <dcterms:created xsi:type="dcterms:W3CDTF">2013-02-18T11:49:40Z</dcterms:created>
  <dcterms:modified xsi:type="dcterms:W3CDTF">2013-04-30T07:40:09Z</dcterms:modified>
</cp:coreProperties>
</file>