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6</a:t>
            </a:r>
            <a:r>
              <a:rPr lang="cs-CZ" sz="2200" dirty="0" smtClean="0"/>
              <a:t>. </a:t>
            </a:r>
            <a:r>
              <a:rPr lang="cs-CZ" sz="2200" dirty="0" smtClean="0"/>
              <a:t>lekce: Verbální komunikace: </a:t>
            </a:r>
            <a:r>
              <a:rPr lang="cs-CZ" sz="2200" dirty="0" smtClean="0"/>
              <a:t>zpětná vazba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Nezastupitelná úloha v sociální komunikaci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ji chápeme jako korekční informaci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Akceptace</a:t>
            </a:r>
            <a:r>
              <a:rPr lang="cs-CZ" dirty="0" smtClean="0"/>
              <a:t>: jedná se o  stručné předání potvrzení správnosti odpovědi (Ano…, Hm…,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Dobře</a:t>
            </a:r>
            <a:r>
              <a:rPr lang="cs-CZ" dirty="0" smtClean="0"/>
              <a:t>… atp.).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Echo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zopakuje správnou odpověď ať doslovně, či ji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parafrázuje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b="1" dirty="0" err="1" smtClean="0"/>
              <a:t>Elaborace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správnou odpověď rozvine o další informace.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Pochvala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správnou odpověď </a:t>
            </a:r>
            <a:r>
              <a:rPr lang="cs-CZ" dirty="0" smtClean="0"/>
              <a:t>žáka/</a:t>
            </a:r>
            <a:r>
              <a:rPr lang="cs-CZ" dirty="0" err="1" smtClean="0"/>
              <a:t>yně</a:t>
            </a:r>
            <a:r>
              <a:rPr lang="cs-CZ" dirty="0" smtClean="0"/>
              <a:t> </a:t>
            </a:r>
            <a:r>
              <a:rPr lang="cs-CZ" dirty="0" smtClean="0"/>
              <a:t>vyzdvihne, ocení.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 smtClean="0"/>
              <a:t>Typologie reakcí na správnou odpověď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Detekce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oznámí </a:t>
            </a:r>
            <a:r>
              <a:rPr lang="cs-CZ" dirty="0" smtClean="0"/>
              <a:t>žákovi/</a:t>
            </a:r>
            <a:r>
              <a:rPr lang="cs-CZ" dirty="0" err="1" smtClean="0"/>
              <a:t>yni</a:t>
            </a:r>
            <a:r>
              <a:rPr lang="cs-CZ" dirty="0" smtClean="0"/>
              <a:t>, </a:t>
            </a:r>
            <a:r>
              <a:rPr lang="cs-CZ" dirty="0" smtClean="0"/>
              <a:t>že </a:t>
            </a:r>
            <a:r>
              <a:rPr lang="cs-CZ" dirty="0" smtClean="0"/>
              <a:t>udělal chybu, nic víc (Ne.).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Identifikace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místo určení chyby.</a:t>
            </a:r>
            <a:endParaRPr lang="cs-CZ" b="1" dirty="0" smtClean="0"/>
          </a:p>
          <a:p>
            <a:r>
              <a:rPr lang="cs-CZ" dirty="0" smtClean="0"/>
              <a:t>3. I</a:t>
            </a:r>
            <a:r>
              <a:rPr lang="cs-CZ" b="1" dirty="0" smtClean="0"/>
              <a:t>nterpretace: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příčinu chyby, pomáhá nalézt správnou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odpověď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Korekce: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oznámí správnou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 smtClean="0"/>
              <a:t>B) Typologie reakcí na chybu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Uveďte k jednotlivým reakcím na správnou a špatnou odpověď příklady z </a:t>
            </a:r>
            <a:r>
              <a:rPr lang="cs-CZ" smtClean="0"/>
              <a:t>Vašeho oboru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307</TotalTime>
  <Words>107</Words>
  <Application>Microsoft Office PowerPoint</Application>
  <PresentationFormat>Předvádění na obrazovce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Pedagogická komunikace 6. lekce: Verbální komunikace: zpětná vazba</vt:lpstr>
      <vt:lpstr>Zpětná vazba</vt:lpstr>
      <vt:lpstr>Typologie reakcí na správnou odpověď </vt:lpstr>
      <vt:lpstr>B) Typologie reakcí na chybu </vt:lpstr>
      <vt:lpstr>Cvičení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29</cp:revision>
  <dcterms:created xsi:type="dcterms:W3CDTF">2013-02-18T11:49:40Z</dcterms:created>
  <dcterms:modified xsi:type="dcterms:W3CDTF">2013-04-01T18:30:52Z</dcterms:modified>
</cp:coreProperties>
</file>