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53BD-4E12-4DA1-9EDA-089E94D3225C}" type="datetimeFigureOut">
              <a:rPr lang="cs-CZ" smtClean="0"/>
              <a:t>3.3.2013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BE7F8-32A1-4850-89F6-C6C6960B465A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Zástupný symbol pro obsah 5" descr="pohlednic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pohlednic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pohlednic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pohlednic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 descr="pohlednice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pohlednice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i="1" dirty="0">
                <a:latin typeface="Georgia" pitchFamily="18" charset="0"/>
              </a:rPr>
              <a:t>Vzdělávací role NPÚ: Edukace jako klíčový nástroj zkvalitnění péče o kulturní dědictví České republiky</a:t>
            </a:r>
            <a:endParaRPr lang="cs-CZ" sz="2800" dirty="0">
              <a:latin typeface="Georgia" pitchFamily="18" charset="0"/>
            </a:endParaRPr>
          </a:p>
        </p:txBody>
      </p:sp>
      <p:pic>
        <p:nvPicPr>
          <p:cNvPr id="4" name="Zástupný symbol pro obsah 3" descr="pohlednice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500" i="1" dirty="0" smtClean="0">
                <a:latin typeface="Georgia" pitchFamily="18" charset="0"/>
              </a:rPr>
              <a:t>Vzdělávací role NPÚ: Edukace jako klíčový nástroj zkvalitnění péče o kulturní dědictví České republiky</a:t>
            </a:r>
            <a:endParaRPr lang="cs-CZ" sz="2500" dirty="0"/>
          </a:p>
        </p:txBody>
      </p:sp>
      <p:pic>
        <p:nvPicPr>
          <p:cNvPr id="4" name="Zástupný symbol pro obsah 3" descr="pohlednice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910" y="1600200"/>
            <a:ext cx="678418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22</Words>
  <Application>Microsoft Office PowerPoint</Application>
  <PresentationFormat>Předvádění na obrazovce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Vzdělávací role NPÚ: Edukace jako klíčový nástroj zkvalitnění péče o kulturní dědictví České republiky</vt:lpstr>
      <vt:lpstr>Vzdělávací role NPÚ: Edukace jako klíčový nástroj zkvalitnění péče o kulturní dědictví České republiky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 </dc:creator>
  <cp:lastModifiedBy> </cp:lastModifiedBy>
  <cp:revision>5</cp:revision>
  <dcterms:created xsi:type="dcterms:W3CDTF">2013-03-03T13:42:40Z</dcterms:created>
  <dcterms:modified xsi:type="dcterms:W3CDTF">2013-03-03T14:10:47Z</dcterms:modified>
</cp:coreProperties>
</file>