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57" r:id="rId4"/>
    <p:sldId id="264" r:id="rId5"/>
    <p:sldId id="259" r:id="rId6"/>
    <p:sldId id="270" r:id="rId7"/>
    <p:sldId id="260" r:id="rId8"/>
    <p:sldId id="271" r:id="rId9"/>
    <p:sldId id="261" r:id="rId10"/>
    <p:sldId id="262" r:id="rId11"/>
    <p:sldId id="265" r:id="rId12"/>
    <p:sldId id="266" r:id="rId13"/>
    <p:sldId id="267" r:id="rId14"/>
    <p:sldId id="272" r:id="rId15"/>
    <p:sldId id="273" r:id="rId16"/>
    <p:sldId id="268" r:id="rId17"/>
    <p:sldId id="276" r:id="rId18"/>
    <p:sldId id="277" r:id="rId19"/>
    <p:sldId id="274" r:id="rId20"/>
    <p:sldId id="275" r:id="rId21"/>
    <p:sldId id="263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F1F32-4DC2-4E52-BF3F-330BF246509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28F214F-EAF8-4722-A996-75EC343FE137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25DC1E78-FCDD-41D8-A6CE-A1648FCC1DC1}" type="parTrans" cxnId="{579A781E-F27D-419C-B6C3-558653CF8AF5}">
      <dgm:prSet/>
      <dgm:spPr/>
      <dgm:t>
        <a:bodyPr/>
        <a:lstStyle/>
        <a:p>
          <a:endParaRPr lang="sl-SI"/>
        </a:p>
      </dgm:t>
    </dgm:pt>
    <dgm:pt modelId="{68E34881-C877-4E95-92C0-F1745E5C2ABD}" type="sibTrans" cxnId="{579A781E-F27D-419C-B6C3-558653CF8AF5}">
      <dgm:prSet/>
      <dgm:spPr/>
      <dgm:t>
        <a:bodyPr/>
        <a:lstStyle/>
        <a:p>
          <a:endParaRPr lang="sl-SI"/>
        </a:p>
      </dgm:t>
    </dgm:pt>
    <dgm:pt modelId="{2CB8D275-21AD-467F-BE90-05933F6FEC88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22957422-163B-4073-8930-22F0D5534A0D}" type="parTrans" cxnId="{00E4686C-C8E6-4E32-BA2E-B9726391213F}">
      <dgm:prSet/>
      <dgm:spPr/>
      <dgm:t>
        <a:bodyPr/>
        <a:lstStyle/>
        <a:p>
          <a:endParaRPr lang="sl-SI"/>
        </a:p>
      </dgm:t>
    </dgm:pt>
    <dgm:pt modelId="{8B9499B2-17D5-4100-8E3A-5776B06310DF}" type="sibTrans" cxnId="{00E4686C-C8E6-4E32-BA2E-B9726391213F}">
      <dgm:prSet/>
      <dgm:spPr/>
      <dgm:t>
        <a:bodyPr/>
        <a:lstStyle/>
        <a:p>
          <a:endParaRPr lang="sl-SI"/>
        </a:p>
      </dgm:t>
    </dgm:pt>
    <dgm:pt modelId="{7E519AA8-3305-4878-A5C6-7F70A2F6A699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503F3295-DF3C-4DD2-A1AF-24271E45AB36}" type="sibTrans" cxnId="{040AA1DD-E3FD-4B86-AB5B-202EE0B30ECC}">
      <dgm:prSet/>
      <dgm:spPr/>
      <dgm:t>
        <a:bodyPr/>
        <a:lstStyle/>
        <a:p>
          <a:endParaRPr lang="sl-SI"/>
        </a:p>
      </dgm:t>
    </dgm:pt>
    <dgm:pt modelId="{97867F0E-F87C-4389-BAC7-044C77C8DA5F}" type="parTrans" cxnId="{040AA1DD-E3FD-4B86-AB5B-202EE0B30ECC}">
      <dgm:prSet/>
      <dgm:spPr/>
      <dgm:t>
        <a:bodyPr/>
        <a:lstStyle/>
        <a:p>
          <a:endParaRPr lang="sl-SI"/>
        </a:p>
      </dgm:t>
    </dgm:pt>
    <dgm:pt modelId="{FBC07EE3-8A51-4F43-9CC7-66A33420900E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84F0D9EA-6073-4166-A1DA-5BA8197D41B9}" type="sibTrans" cxnId="{7826C898-837F-4197-8217-3DCA4B8BF523}">
      <dgm:prSet/>
      <dgm:spPr/>
      <dgm:t>
        <a:bodyPr/>
        <a:lstStyle/>
        <a:p>
          <a:endParaRPr lang="sl-SI"/>
        </a:p>
      </dgm:t>
    </dgm:pt>
    <dgm:pt modelId="{FCCB3086-D427-4925-B6B3-87976ED0D707}" type="parTrans" cxnId="{7826C898-837F-4197-8217-3DCA4B8BF523}">
      <dgm:prSet/>
      <dgm:spPr/>
      <dgm:t>
        <a:bodyPr/>
        <a:lstStyle/>
        <a:p>
          <a:endParaRPr lang="sl-SI"/>
        </a:p>
      </dgm:t>
    </dgm:pt>
    <dgm:pt modelId="{111357F9-DE4B-4272-B161-B1E8414182D6}" type="pres">
      <dgm:prSet presAssocID="{121F1F32-4DC2-4E52-BF3F-330BF24650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12DB9A1-91A5-43D5-B4FF-7A5646DDC131}" type="pres">
      <dgm:prSet presAssocID="{A28F214F-EAF8-4722-A996-75EC343FE1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891F1A-CDFB-4FD2-85F8-C230A695290B}" type="pres">
      <dgm:prSet presAssocID="{A28F214F-EAF8-4722-A996-75EC343FE137}" presName="spNode" presStyleCnt="0"/>
      <dgm:spPr/>
    </dgm:pt>
    <dgm:pt modelId="{534942D7-9295-4D5B-A060-545B77F34AF0}" type="pres">
      <dgm:prSet presAssocID="{68E34881-C877-4E95-92C0-F1745E5C2ABD}" presName="sibTrans" presStyleLbl="sibTrans1D1" presStyleIdx="0" presStyleCnt="4"/>
      <dgm:spPr/>
      <dgm:t>
        <a:bodyPr/>
        <a:lstStyle/>
        <a:p>
          <a:endParaRPr lang="sl-SI"/>
        </a:p>
      </dgm:t>
    </dgm:pt>
    <dgm:pt modelId="{AAAF21FF-9645-43DF-8FB7-9F139DC39B45}" type="pres">
      <dgm:prSet presAssocID="{FBC07EE3-8A51-4F43-9CC7-66A3342090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002669-9EAC-40A8-8760-0B4A548234A5}" type="pres">
      <dgm:prSet presAssocID="{FBC07EE3-8A51-4F43-9CC7-66A33420900E}" presName="spNode" presStyleCnt="0"/>
      <dgm:spPr/>
    </dgm:pt>
    <dgm:pt modelId="{C447B2BC-99DA-4ACA-AC9E-33FFE936EDF0}" type="pres">
      <dgm:prSet presAssocID="{84F0D9EA-6073-4166-A1DA-5BA8197D41B9}" presName="sibTrans" presStyleLbl="sibTrans1D1" presStyleIdx="1" presStyleCnt="4"/>
      <dgm:spPr/>
      <dgm:t>
        <a:bodyPr/>
        <a:lstStyle/>
        <a:p>
          <a:endParaRPr lang="sl-SI"/>
        </a:p>
      </dgm:t>
    </dgm:pt>
    <dgm:pt modelId="{5CF076F6-0BE1-4B09-B17A-D80B3716DBFA}" type="pres">
      <dgm:prSet presAssocID="{7E519AA8-3305-4878-A5C6-7F70A2F6A6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13AF654-4EF8-4265-83DE-31DB180769B1}" type="pres">
      <dgm:prSet presAssocID="{7E519AA8-3305-4878-A5C6-7F70A2F6A699}" presName="spNode" presStyleCnt="0"/>
      <dgm:spPr/>
    </dgm:pt>
    <dgm:pt modelId="{D49BB3B1-330D-4CC4-B980-F827A6E2BEA9}" type="pres">
      <dgm:prSet presAssocID="{503F3295-DF3C-4DD2-A1AF-24271E45AB36}" presName="sibTrans" presStyleLbl="sibTrans1D1" presStyleIdx="2" presStyleCnt="4"/>
      <dgm:spPr/>
      <dgm:t>
        <a:bodyPr/>
        <a:lstStyle/>
        <a:p>
          <a:endParaRPr lang="sl-SI"/>
        </a:p>
      </dgm:t>
    </dgm:pt>
    <dgm:pt modelId="{E81FFFC1-91CE-4407-9DAB-25D49846D4D1}" type="pres">
      <dgm:prSet presAssocID="{2CB8D275-21AD-467F-BE90-05933F6FEC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B817E6-1CBF-4D5B-9224-38C935E0BD57}" type="pres">
      <dgm:prSet presAssocID="{2CB8D275-21AD-467F-BE90-05933F6FEC88}" presName="spNode" presStyleCnt="0"/>
      <dgm:spPr/>
    </dgm:pt>
    <dgm:pt modelId="{6846237D-D8AE-42C7-8C5A-DC757B5EC66C}" type="pres">
      <dgm:prSet presAssocID="{8B9499B2-17D5-4100-8E3A-5776B06310DF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0515EFA-70A0-4F4D-8A47-235FBDAC3500}" type="presOf" srcId="{2CB8D275-21AD-467F-BE90-05933F6FEC88}" destId="{E81FFFC1-91CE-4407-9DAB-25D49846D4D1}" srcOrd="0" destOrd="0" presId="urn:microsoft.com/office/officeart/2005/8/layout/cycle5"/>
    <dgm:cxn modelId="{47B0962A-A172-44FE-876A-5C6ECE8B1097}" type="presOf" srcId="{A28F214F-EAF8-4722-A996-75EC343FE137}" destId="{712DB9A1-91A5-43D5-B4FF-7A5646DDC131}" srcOrd="0" destOrd="0" presId="urn:microsoft.com/office/officeart/2005/8/layout/cycle5"/>
    <dgm:cxn modelId="{5F5EA955-FB8A-41CB-86FE-76E457545FD0}" type="presOf" srcId="{84F0D9EA-6073-4166-A1DA-5BA8197D41B9}" destId="{C447B2BC-99DA-4ACA-AC9E-33FFE936EDF0}" srcOrd="0" destOrd="0" presId="urn:microsoft.com/office/officeart/2005/8/layout/cycle5"/>
    <dgm:cxn modelId="{579A781E-F27D-419C-B6C3-558653CF8AF5}" srcId="{121F1F32-4DC2-4E52-BF3F-330BF246509F}" destId="{A28F214F-EAF8-4722-A996-75EC343FE137}" srcOrd="0" destOrd="0" parTransId="{25DC1E78-FCDD-41D8-A6CE-A1648FCC1DC1}" sibTransId="{68E34881-C877-4E95-92C0-F1745E5C2ABD}"/>
    <dgm:cxn modelId="{7826C898-837F-4197-8217-3DCA4B8BF523}" srcId="{121F1F32-4DC2-4E52-BF3F-330BF246509F}" destId="{FBC07EE3-8A51-4F43-9CC7-66A33420900E}" srcOrd="1" destOrd="0" parTransId="{FCCB3086-D427-4925-B6B3-87976ED0D707}" sibTransId="{84F0D9EA-6073-4166-A1DA-5BA8197D41B9}"/>
    <dgm:cxn modelId="{0CFCBB55-06A9-4A07-9E75-20A962D6BC01}" type="presOf" srcId="{7E519AA8-3305-4878-A5C6-7F70A2F6A699}" destId="{5CF076F6-0BE1-4B09-B17A-D80B3716DBFA}" srcOrd="0" destOrd="0" presId="urn:microsoft.com/office/officeart/2005/8/layout/cycle5"/>
    <dgm:cxn modelId="{966B7B39-A1C5-4B24-8C5C-F2B065B61ECD}" type="presOf" srcId="{68E34881-C877-4E95-92C0-F1745E5C2ABD}" destId="{534942D7-9295-4D5B-A060-545B77F34AF0}" srcOrd="0" destOrd="0" presId="urn:microsoft.com/office/officeart/2005/8/layout/cycle5"/>
    <dgm:cxn modelId="{4B01464E-DCF6-4ECB-80D7-59D91705C507}" type="presOf" srcId="{8B9499B2-17D5-4100-8E3A-5776B06310DF}" destId="{6846237D-D8AE-42C7-8C5A-DC757B5EC66C}" srcOrd="0" destOrd="0" presId="urn:microsoft.com/office/officeart/2005/8/layout/cycle5"/>
    <dgm:cxn modelId="{3DF60719-7D83-493C-BF88-D4A6F869899D}" type="presOf" srcId="{121F1F32-4DC2-4E52-BF3F-330BF246509F}" destId="{111357F9-DE4B-4272-B161-B1E8414182D6}" srcOrd="0" destOrd="0" presId="urn:microsoft.com/office/officeart/2005/8/layout/cycle5"/>
    <dgm:cxn modelId="{040AA1DD-E3FD-4B86-AB5B-202EE0B30ECC}" srcId="{121F1F32-4DC2-4E52-BF3F-330BF246509F}" destId="{7E519AA8-3305-4878-A5C6-7F70A2F6A699}" srcOrd="2" destOrd="0" parTransId="{97867F0E-F87C-4389-BAC7-044C77C8DA5F}" sibTransId="{503F3295-DF3C-4DD2-A1AF-24271E45AB36}"/>
    <dgm:cxn modelId="{F2562315-DE30-4E03-A2C9-749AC6E9D6CA}" type="presOf" srcId="{FBC07EE3-8A51-4F43-9CC7-66A33420900E}" destId="{AAAF21FF-9645-43DF-8FB7-9F139DC39B45}" srcOrd="0" destOrd="0" presId="urn:microsoft.com/office/officeart/2005/8/layout/cycle5"/>
    <dgm:cxn modelId="{00E4686C-C8E6-4E32-BA2E-B9726391213F}" srcId="{121F1F32-4DC2-4E52-BF3F-330BF246509F}" destId="{2CB8D275-21AD-467F-BE90-05933F6FEC88}" srcOrd="3" destOrd="0" parTransId="{22957422-163B-4073-8930-22F0D5534A0D}" sibTransId="{8B9499B2-17D5-4100-8E3A-5776B06310DF}"/>
    <dgm:cxn modelId="{38EC7FBA-0501-4E9D-A128-C1229DE67911}" type="presOf" srcId="{503F3295-DF3C-4DD2-A1AF-24271E45AB36}" destId="{D49BB3B1-330D-4CC4-B980-F827A6E2BEA9}" srcOrd="0" destOrd="0" presId="urn:microsoft.com/office/officeart/2005/8/layout/cycle5"/>
    <dgm:cxn modelId="{85C05D76-1841-43C1-8093-BD498B75E0B3}" type="presParOf" srcId="{111357F9-DE4B-4272-B161-B1E8414182D6}" destId="{712DB9A1-91A5-43D5-B4FF-7A5646DDC131}" srcOrd="0" destOrd="0" presId="urn:microsoft.com/office/officeart/2005/8/layout/cycle5"/>
    <dgm:cxn modelId="{8E45FAD7-4CF6-44B1-BA74-AEEFB0566923}" type="presParOf" srcId="{111357F9-DE4B-4272-B161-B1E8414182D6}" destId="{FA891F1A-CDFB-4FD2-85F8-C230A695290B}" srcOrd="1" destOrd="0" presId="urn:microsoft.com/office/officeart/2005/8/layout/cycle5"/>
    <dgm:cxn modelId="{D5732BEC-D9FB-4B2D-9E6E-AF54E4AD7BFE}" type="presParOf" srcId="{111357F9-DE4B-4272-B161-B1E8414182D6}" destId="{534942D7-9295-4D5B-A060-545B77F34AF0}" srcOrd="2" destOrd="0" presId="urn:microsoft.com/office/officeart/2005/8/layout/cycle5"/>
    <dgm:cxn modelId="{96582678-A0A6-4A72-A77F-535046308B6F}" type="presParOf" srcId="{111357F9-DE4B-4272-B161-B1E8414182D6}" destId="{AAAF21FF-9645-43DF-8FB7-9F139DC39B45}" srcOrd="3" destOrd="0" presId="urn:microsoft.com/office/officeart/2005/8/layout/cycle5"/>
    <dgm:cxn modelId="{67E680D3-63A9-4829-82FE-E8D5B5831A0B}" type="presParOf" srcId="{111357F9-DE4B-4272-B161-B1E8414182D6}" destId="{74002669-9EAC-40A8-8760-0B4A548234A5}" srcOrd="4" destOrd="0" presId="urn:microsoft.com/office/officeart/2005/8/layout/cycle5"/>
    <dgm:cxn modelId="{FB6B4A07-F463-41AB-BC4C-C72FDB8C9528}" type="presParOf" srcId="{111357F9-DE4B-4272-B161-B1E8414182D6}" destId="{C447B2BC-99DA-4ACA-AC9E-33FFE936EDF0}" srcOrd="5" destOrd="0" presId="urn:microsoft.com/office/officeart/2005/8/layout/cycle5"/>
    <dgm:cxn modelId="{7EC9A7F3-86F6-46B2-8526-4B65F570C550}" type="presParOf" srcId="{111357F9-DE4B-4272-B161-B1E8414182D6}" destId="{5CF076F6-0BE1-4B09-B17A-D80B3716DBFA}" srcOrd="6" destOrd="0" presId="urn:microsoft.com/office/officeart/2005/8/layout/cycle5"/>
    <dgm:cxn modelId="{8989ED6B-7EDA-483A-962B-82147B7CCDBB}" type="presParOf" srcId="{111357F9-DE4B-4272-B161-B1E8414182D6}" destId="{413AF654-4EF8-4265-83DE-31DB180769B1}" srcOrd="7" destOrd="0" presId="urn:microsoft.com/office/officeart/2005/8/layout/cycle5"/>
    <dgm:cxn modelId="{576E428C-6504-4D86-847E-77F25300953F}" type="presParOf" srcId="{111357F9-DE4B-4272-B161-B1E8414182D6}" destId="{D49BB3B1-330D-4CC4-B980-F827A6E2BEA9}" srcOrd="8" destOrd="0" presId="urn:microsoft.com/office/officeart/2005/8/layout/cycle5"/>
    <dgm:cxn modelId="{61413BCD-3834-47DB-8F9E-46DD5573F8CC}" type="presParOf" srcId="{111357F9-DE4B-4272-B161-B1E8414182D6}" destId="{E81FFFC1-91CE-4407-9DAB-25D49846D4D1}" srcOrd="9" destOrd="0" presId="urn:microsoft.com/office/officeart/2005/8/layout/cycle5"/>
    <dgm:cxn modelId="{3C863B83-CBC1-41D6-B50A-E935954B130E}" type="presParOf" srcId="{111357F9-DE4B-4272-B161-B1E8414182D6}" destId="{69B817E6-1CBF-4D5B-9224-38C935E0BD57}" srcOrd="10" destOrd="0" presId="urn:microsoft.com/office/officeart/2005/8/layout/cycle5"/>
    <dgm:cxn modelId="{2A8D956A-AB12-4265-AD6B-52CFDDAAF15E}" type="presParOf" srcId="{111357F9-DE4B-4272-B161-B1E8414182D6}" destId="{6846237D-D8AE-42C7-8C5A-DC757B5EC66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21600-7CEA-4D53-976B-9D0685D0FAF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07D8DCE-4B82-4881-B7D7-4163E90D15A5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D64F634A-1219-45BF-AD1A-09EFAD3B70AD}" type="parTrans" cxnId="{AFA45BFC-537F-4601-A53D-C8C162723CAC}">
      <dgm:prSet/>
      <dgm:spPr/>
      <dgm:t>
        <a:bodyPr/>
        <a:lstStyle/>
        <a:p>
          <a:endParaRPr lang="sl-SI"/>
        </a:p>
      </dgm:t>
    </dgm:pt>
    <dgm:pt modelId="{2F1D245F-D0C0-4171-974D-D666D67DA586}" type="sibTrans" cxnId="{AFA45BFC-537F-4601-A53D-C8C162723CAC}">
      <dgm:prSet/>
      <dgm:spPr/>
      <dgm:t>
        <a:bodyPr/>
        <a:lstStyle/>
        <a:p>
          <a:endParaRPr lang="sl-SI"/>
        </a:p>
      </dgm:t>
    </dgm:pt>
    <dgm:pt modelId="{2B67E938-4E52-4B70-9028-C6CBF179AF0C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97EBB01E-6260-44A6-9984-3840998326FD}" type="parTrans" cxnId="{2928329A-6F42-46BC-BF29-6E0DDFA38129}">
      <dgm:prSet/>
      <dgm:spPr/>
      <dgm:t>
        <a:bodyPr/>
        <a:lstStyle/>
        <a:p>
          <a:endParaRPr lang="sl-SI"/>
        </a:p>
      </dgm:t>
    </dgm:pt>
    <dgm:pt modelId="{A8A52A09-8502-440F-89C7-4A2B54B563DA}" type="sibTrans" cxnId="{2928329A-6F42-46BC-BF29-6E0DDFA38129}">
      <dgm:prSet/>
      <dgm:spPr/>
      <dgm:t>
        <a:bodyPr/>
        <a:lstStyle/>
        <a:p>
          <a:endParaRPr lang="sl-SI"/>
        </a:p>
      </dgm:t>
    </dgm:pt>
    <dgm:pt modelId="{1B584C58-E6ED-4010-9795-BC31F9C66674}">
      <dgm:prSet phldrT="[besedilo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l-SI"/>
        </a:p>
      </dgm:t>
    </dgm:pt>
    <dgm:pt modelId="{77910814-128F-4042-8DA6-4D066EE04501}" type="parTrans" cxnId="{6F7BEC74-40AE-42EF-902B-6AD67D9BDA7C}">
      <dgm:prSet/>
      <dgm:spPr/>
      <dgm:t>
        <a:bodyPr/>
        <a:lstStyle/>
        <a:p>
          <a:endParaRPr lang="sl-SI"/>
        </a:p>
      </dgm:t>
    </dgm:pt>
    <dgm:pt modelId="{32F54E86-64B7-4F06-B434-26B9878AF055}" type="sibTrans" cxnId="{6F7BEC74-40AE-42EF-902B-6AD67D9BDA7C}">
      <dgm:prSet/>
      <dgm:spPr/>
      <dgm:t>
        <a:bodyPr/>
        <a:lstStyle/>
        <a:p>
          <a:endParaRPr lang="sl-SI"/>
        </a:p>
      </dgm:t>
    </dgm:pt>
    <dgm:pt modelId="{902F5204-830B-48D8-B154-103B477F8ECD}" type="pres">
      <dgm:prSet presAssocID="{DF521600-7CEA-4D53-976B-9D0685D0FA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EDDD29E-1061-40C5-924F-8AE8F08897DF}" type="pres">
      <dgm:prSet presAssocID="{B07D8DCE-4B82-4881-B7D7-4163E90D1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26F1E7-7480-4796-9B97-BBAB314EAA16}" type="pres">
      <dgm:prSet presAssocID="{B07D8DCE-4B82-4881-B7D7-4163E90D15A5}" presName="spNode" presStyleCnt="0"/>
      <dgm:spPr/>
    </dgm:pt>
    <dgm:pt modelId="{AF80E749-6CE9-4048-BB58-7AA71577FB8A}" type="pres">
      <dgm:prSet presAssocID="{2F1D245F-D0C0-4171-974D-D666D67DA586}" presName="sibTrans" presStyleLbl="sibTrans1D1" presStyleIdx="0" presStyleCnt="3"/>
      <dgm:spPr/>
      <dgm:t>
        <a:bodyPr/>
        <a:lstStyle/>
        <a:p>
          <a:endParaRPr lang="sl-SI"/>
        </a:p>
      </dgm:t>
    </dgm:pt>
    <dgm:pt modelId="{5F08F306-03D8-4963-8130-2A3FBD824FF1}" type="pres">
      <dgm:prSet presAssocID="{2B67E938-4E52-4B70-9028-C6CBF179AF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15700E0-C040-48C4-81F3-ADF1B3C72E3B}" type="pres">
      <dgm:prSet presAssocID="{2B67E938-4E52-4B70-9028-C6CBF179AF0C}" presName="spNode" presStyleCnt="0"/>
      <dgm:spPr/>
    </dgm:pt>
    <dgm:pt modelId="{83D48EB1-9C80-445D-AF01-0E021B67194A}" type="pres">
      <dgm:prSet presAssocID="{A8A52A09-8502-440F-89C7-4A2B54B563DA}" presName="sibTrans" presStyleLbl="sibTrans1D1" presStyleIdx="1" presStyleCnt="3"/>
      <dgm:spPr/>
      <dgm:t>
        <a:bodyPr/>
        <a:lstStyle/>
        <a:p>
          <a:endParaRPr lang="sl-SI"/>
        </a:p>
      </dgm:t>
    </dgm:pt>
    <dgm:pt modelId="{AC77D763-8CB2-48D3-B23E-B62A1D92FBC1}" type="pres">
      <dgm:prSet presAssocID="{1B584C58-E6ED-4010-9795-BC31F9C666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9C93745-B413-4095-A65D-37E2FEC76892}" type="pres">
      <dgm:prSet presAssocID="{1B584C58-E6ED-4010-9795-BC31F9C66674}" presName="spNode" presStyleCnt="0"/>
      <dgm:spPr/>
    </dgm:pt>
    <dgm:pt modelId="{CEAF37EA-1997-48FA-BFB3-FFDE96F92F8F}" type="pres">
      <dgm:prSet presAssocID="{32F54E86-64B7-4F06-B434-26B9878AF055}" presName="sibTrans" presStyleLbl="sibTrans1D1" presStyleIdx="2" presStyleCnt="3"/>
      <dgm:spPr/>
      <dgm:t>
        <a:bodyPr/>
        <a:lstStyle/>
        <a:p>
          <a:endParaRPr lang="sl-SI"/>
        </a:p>
      </dgm:t>
    </dgm:pt>
  </dgm:ptLst>
  <dgm:cxnLst>
    <dgm:cxn modelId="{C181F2B7-D56A-4244-A5C7-C9F8FDDAC2A6}" type="presOf" srcId="{2B67E938-4E52-4B70-9028-C6CBF179AF0C}" destId="{5F08F306-03D8-4963-8130-2A3FBD824FF1}" srcOrd="0" destOrd="0" presId="urn:microsoft.com/office/officeart/2005/8/layout/cycle5"/>
    <dgm:cxn modelId="{FB9B8572-A981-4944-851B-C3CD3315654C}" type="presOf" srcId="{B07D8DCE-4B82-4881-B7D7-4163E90D15A5}" destId="{CEDDD29E-1061-40C5-924F-8AE8F08897DF}" srcOrd="0" destOrd="0" presId="urn:microsoft.com/office/officeart/2005/8/layout/cycle5"/>
    <dgm:cxn modelId="{7ED04340-0D25-40DE-B490-1923C98702CE}" type="presOf" srcId="{DF521600-7CEA-4D53-976B-9D0685D0FAFA}" destId="{902F5204-830B-48D8-B154-103B477F8ECD}" srcOrd="0" destOrd="0" presId="urn:microsoft.com/office/officeart/2005/8/layout/cycle5"/>
    <dgm:cxn modelId="{AFA45BFC-537F-4601-A53D-C8C162723CAC}" srcId="{DF521600-7CEA-4D53-976B-9D0685D0FAFA}" destId="{B07D8DCE-4B82-4881-B7D7-4163E90D15A5}" srcOrd="0" destOrd="0" parTransId="{D64F634A-1219-45BF-AD1A-09EFAD3B70AD}" sibTransId="{2F1D245F-D0C0-4171-974D-D666D67DA586}"/>
    <dgm:cxn modelId="{2928329A-6F42-46BC-BF29-6E0DDFA38129}" srcId="{DF521600-7CEA-4D53-976B-9D0685D0FAFA}" destId="{2B67E938-4E52-4B70-9028-C6CBF179AF0C}" srcOrd="1" destOrd="0" parTransId="{97EBB01E-6260-44A6-9984-3840998326FD}" sibTransId="{A8A52A09-8502-440F-89C7-4A2B54B563DA}"/>
    <dgm:cxn modelId="{59FC6ABE-A8DB-4E61-B64C-B8C61DF56C25}" type="presOf" srcId="{2F1D245F-D0C0-4171-974D-D666D67DA586}" destId="{AF80E749-6CE9-4048-BB58-7AA71577FB8A}" srcOrd="0" destOrd="0" presId="urn:microsoft.com/office/officeart/2005/8/layout/cycle5"/>
    <dgm:cxn modelId="{6F7BEC74-40AE-42EF-902B-6AD67D9BDA7C}" srcId="{DF521600-7CEA-4D53-976B-9D0685D0FAFA}" destId="{1B584C58-E6ED-4010-9795-BC31F9C66674}" srcOrd="2" destOrd="0" parTransId="{77910814-128F-4042-8DA6-4D066EE04501}" sibTransId="{32F54E86-64B7-4F06-B434-26B9878AF055}"/>
    <dgm:cxn modelId="{041A45B5-D60D-4C2A-9CAA-E13FE495A040}" type="presOf" srcId="{A8A52A09-8502-440F-89C7-4A2B54B563DA}" destId="{83D48EB1-9C80-445D-AF01-0E021B67194A}" srcOrd="0" destOrd="0" presId="urn:microsoft.com/office/officeart/2005/8/layout/cycle5"/>
    <dgm:cxn modelId="{E40194AF-B925-481C-BACB-B5A1EBF6C93D}" type="presOf" srcId="{32F54E86-64B7-4F06-B434-26B9878AF055}" destId="{CEAF37EA-1997-48FA-BFB3-FFDE96F92F8F}" srcOrd="0" destOrd="0" presId="urn:microsoft.com/office/officeart/2005/8/layout/cycle5"/>
    <dgm:cxn modelId="{1B1509BE-E756-4C8C-A03B-9A1820BBCF33}" type="presOf" srcId="{1B584C58-E6ED-4010-9795-BC31F9C66674}" destId="{AC77D763-8CB2-48D3-B23E-B62A1D92FBC1}" srcOrd="0" destOrd="0" presId="urn:microsoft.com/office/officeart/2005/8/layout/cycle5"/>
    <dgm:cxn modelId="{995D11C5-2DE6-4F8E-99FA-2110DA8EC905}" type="presParOf" srcId="{902F5204-830B-48D8-B154-103B477F8ECD}" destId="{CEDDD29E-1061-40C5-924F-8AE8F08897DF}" srcOrd="0" destOrd="0" presId="urn:microsoft.com/office/officeart/2005/8/layout/cycle5"/>
    <dgm:cxn modelId="{738B56EB-9366-4247-9BE5-5A4520762A7F}" type="presParOf" srcId="{902F5204-830B-48D8-B154-103B477F8ECD}" destId="{6C26F1E7-7480-4796-9B97-BBAB314EAA16}" srcOrd="1" destOrd="0" presId="urn:microsoft.com/office/officeart/2005/8/layout/cycle5"/>
    <dgm:cxn modelId="{E36CDAFE-FA4A-417A-85D2-CF6B19978751}" type="presParOf" srcId="{902F5204-830B-48D8-B154-103B477F8ECD}" destId="{AF80E749-6CE9-4048-BB58-7AA71577FB8A}" srcOrd="2" destOrd="0" presId="urn:microsoft.com/office/officeart/2005/8/layout/cycle5"/>
    <dgm:cxn modelId="{00B5EA90-246C-45BE-B545-76AA2DF771A7}" type="presParOf" srcId="{902F5204-830B-48D8-B154-103B477F8ECD}" destId="{5F08F306-03D8-4963-8130-2A3FBD824FF1}" srcOrd="3" destOrd="0" presId="urn:microsoft.com/office/officeart/2005/8/layout/cycle5"/>
    <dgm:cxn modelId="{ECDF7546-95E0-4619-817D-395AA9548355}" type="presParOf" srcId="{902F5204-830B-48D8-B154-103B477F8ECD}" destId="{215700E0-C040-48C4-81F3-ADF1B3C72E3B}" srcOrd="4" destOrd="0" presId="urn:microsoft.com/office/officeart/2005/8/layout/cycle5"/>
    <dgm:cxn modelId="{C1AD0A02-CEB2-407E-A0F3-92EB43296439}" type="presParOf" srcId="{902F5204-830B-48D8-B154-103B477F8ECD}" destId="{83D48EB1-9C80-445D-AF01-0E021B67194A}" srcOrd="5" destOrd="0" presId="urn:microsoft.com/office/officeart/2005/8/layout/cycle5"/>
    <dgm:cxn modelId="{673E41AD-2C0C-4C2C-9BFC-113E482B91B2}" type="presParOf" srcId="{902F5204-830B-48D8-B154-103B477F8ECD}" destId="{AC77D763-8CB2-48D3-B23E-B62A1D92FBC1}" srcOrd="6" destOrd="0" presId="urn:microsoft.com/office/officeart/2005/8/layout/cycle5"/>
    <dgm:cxn modelId="{B7EE45BE-9B89-45E7-AC53-A7D8CFC58C53}" type="presParOf" srcId="{902F5204-830B-48D8-B154-103B477F8ECD}" destId="{C9C93745-B413-4095-A65D-37E2FEC76892}" srcOrd="7" destOrd="0" presId="urn:microsoft.com/office/officeart/2005/8/layout/cycle5"/>
    <dgm:cxn modelId="{F5CFEF45-BB34-47CD-9779-9EABB660B6ED}" type="presParOf" srcId="{902F5204-830B-48D8-B154-103B477F8ECD}" destId="{CEAF37EA-1997-48FA-BFB3-FFDE96F92F8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DB9A1-91A5-43D5-B4FF-7A5646DDC131}">
      <dsp:nvSpPr>
        <dsp:cNvPr id="0" name=""/>
        <dsp:cNvSpPr/>
      </dsp:nvSpPr>
      <dsp:spPr>
        <a:xfrm>
          <a:off x="2580009" y="912"/>
          <a:ext cx="1240780" cy="806507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400" kern="1200"/>
        </a:p>
      </dsp:txBody>
      <dsp:txXfrm>
        <a:off x="2619379" y="40282"/>
        <a:ext cx="1162040" cy="727767"/>
      </dsp:txXfrm>
    </dsp:sp>
    <dsp:sp modelId="{534942D7-9295-4D5B-A060-545B77F34AF0}">
      <dsp:nvSpPr>
        <dsp:cNvPr id="0" name=""/>
        <dsp:cNvSpPr/>
      </dsp:nvSpPr>
      <dsp:spPr>
        <a:xfrm>
          <a:off x="1867047" y="404166"/>
          <a:ext cx="2666704" cy="2666704"/>
        </a:xfrm>
        <a:custGeom>
          <a:avLst/>
          <a:gdLst/>
          <a:ahLst/>
          <a:cxnLst/>
          <a:rect l="0" t="0" r="0" b="0"/>
          <a:pathLst>
            <a:path>
              <a:moveTo>
                <a:pt x="2125294" y="260665"/>
              </a:moveTo>
              <a:arcTo wR="1333352" hR="1333352" stAng="18386260" swAng="163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F21FF-9645-43DF-8FB7-9F139DC39B45}">
      <dsp:nvSpPr>
        <dsp:cNvPr id="0" name=""/>
        <dsp:cNvSpPr/>
      </dsp:nvSpPr>
      <dsp:spPr>
        <a:xfrm>
          <a:off x="3913362" y="1334264"/>
          <a:ext cx="1240780" cy="806507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400" kern="1200"/>
        </a:p>
      </dsp:txBody>
      <dsp:txXfrm>
        <a:off x="3952732" y="1373634"/>
        <a:ext cx="1162040" cy="727767"/>
      </dsp:txXfrm>
    </dsp:sp>
    <dsp:sp modelId="{C447B2BC-99DA-4ACA-AC9E-33FFE936EDF0}">
      <dsp:nvSpPr>
        <dsp:cNvPr id="0" name=""/>
        <dsp:cNvSpPr/>
      </dsp:nvSpPr>
      <dsp:spPr>
        <a:xfrm>
          <a:off x="1867047" y="404166"/>
          <a:ext cx="2666704" cy="2666704"/>
        </a:xfrm>
        <a:custGeom>
          <a:avLst/>
          <a:gdLst/>
          <a:ahLst/>
          <a:cxnLst/>
          <a:rect l="0" t="0" r="0" b="0"/>
          <a:pathLst>
            <a:path>
              <a:moveTo>
                <a:pt x="2528551" y="1924391"/>
              </a:moveTo>
              <a:arcTo wR="1333352" hR="1333352" stAng="1578775" swAng="163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076F6-0BE1-4B09-B17A-D80B3716DBFA}">
      <dsp:nvSpPr>
        <dsp:cNvPr id="0" name=""/>
        <dsp:cNvSpPr/>
      </dsp:nvSpPr>
      <dsp:spPr>
        <a:xfrm>
          <a:off x="2580009" y="2667617"/>
          <a:ext cx="1240780" cy="806507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400" kern="1200"/>
        </a:p>
      </dsp:txBody>
      <dsp:txXfrm>
        <a:off x="2619379" y="2706987"/>
        <a:ext cx="1162040" cy="727767"/>
      </dsp:txXfrm>
    </dsp:sp>
    <dsp:sp modelId="{D49BB3B1-330D-4CC4-B980-F827A6E2BEA9}">
      <dsp:nvSpPr>
        <dsp:cNvPr id="0" name=""/>
        <dsp:cNvSpPr/>
      </dsp:nvSpPr>
      <dsp:spPr>
        <a:xfrm>
          <a:off x="1867047" y="404166"/>
          <a:ext cx="2666704" cy="2666704"/>
        </a:xfrm>
        <a:custGeom>
          <a:avLst/>
          <a:gdLst/>
          <a:ahLst/>
          <a:cxnLst/>
          <a:rect l="0" t="0" r="0" b="0"/>
          <a:pathLst>
            <a:path>
              <a:moveTo>
                <a:pt x="541410" y="2406038"/>
              </a:moveTo>
              <a:arcTo wR="1333352" hR="1333352" stAng="7586260" swAng="163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FFFC1-91CE-4407-9DAB-25D49846D4D1}">
      <dsp:nvSpPr>
        <dsp:cNvPr id="0" name=""/>
        <dsp:cNvSpPr/>
      </dsp:nvSpPr>
      <dsp:spPr>
        <a:xfrm>
          <a:off x="1246657" y="1334264"/>
          <a:ext cx="1240780" cy="806507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400" kern="1200"/>
        </a:p>
      </dsp:txBody>
      <dsp:txXfrm>
        <a:off x="1286027" y="1373634"/>
        <a:ext cx="1162040" cy="727767"/>
      </dsp:txXfrm>
    </dsp:sp>
    <dsp:sp modelId="{6846237D-D8AE-42C7-8C5A-DC757B5EC66C}">
      <dsp:nvSpPr>
        <dsp:cNvPr id="0" name=""/>
        <dsp:cNvSpPr/>
      </dsp:nvSpPr>
      <dsp:spPr>
        <a:xfrm>
          <a:off x="1867047" y="404166"/>
          <a:ext cx="2666704" cy="2666704"/>
        </a:xfrm>
        <a:custGeom>
          <a:avLst/>
          <a:gdLst/>
          <a:ahLst/>
          <a:cxnLst/>
          <a:rect l="0" t="0" r="0" b="0"/>
          <a:pathLst>
            <a:path>
              <a:moveTo>
                <a:pt x="138153" y="742312"/>
              </a:moveTo>
              <a:arcTo wR="1333352" hR="1333352" stAng="12378775" swAng="163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DD29E-1061-40C5-924F-8AE8F08897DF}">
      <dsp:nvSpPr>
        <dsp:cNvPr id="0" name=""/>
        <dsp:cNvSpPr/>
      </dsp:nvSpPr>
      <dsp:spPr>
        <a:xfrm>
          <a:off x="2403425" y="563"/>
          <a:ext cx="1593949" cy="1036066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4400" kern="1200"/>
        </a:p>
      </dsp:txBody>
      <dsp:txXfrm>
        <a:off x="2454002" y="51140"/>
        <a:ext cx="1492795" cy="934912"/>
      </dsp:txXfrm>
    </dsp:sp>
    <dsp:sp modelId="{AF80E749-6CE9-4048-BB58-7AA71577FB8A}">
      <dsp:nvSpPr>
        <dsp:cNvPr id="0" name=""/>
        <dsp:cNvSpPr/>
      </dsp:nvSpPr>
      <dsp:spPr>
        <a:xfrm>
          <a:off x="1818098" y="518596"/>
          <a:ext cx="2764603" cy="2764603"/>
        </a:xfrm>
        <a:custGeom>
          <a:avLst/>
          <a:gdLst/>
          <a:ahLst/>
          <a:cxnLst/>
          <a:rect l="0" t="0" r="0" b="0"/>
          <a:pathLst>
            <a:path>
              <a:moveTo>
                <a:pt x="2393418" y="439751"/>
              </a:moveTo>
              <a:arcTo wR="1382301" hR="1382301" stAng="19020604" swAng="23029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F306-03D8-4963-8130-2A3FBD824FF1}">
      <dsp:nvSpPr>
        <dsp:cNvPr id="0" name=""/>
        <dsp:cNvSpPr/>
      </dsp:nvSpPr>
      <dsp:spPr>
        <a:xfrm>
          <a:off x="3600533" y="2074015"/>
          <a:ext cx="1593949" cy="1036066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4400" kern="1200"/>
        </a:p>
      </dsp:txBody>
      <dsp:txXfrm>
        <a:off x="3651110" y="2124592"/>
        <a:ext cx="1492795" cy="934912"/>
      </dsp:txXfrm>
    </dsp:sp>
    <dsp:sp modelId="{83D48EB1-9C80-445D-AF01-0E021B67194A}">
      <dsp:nvSpPr>
        <dsp:cNvPr id="0" name=""/>
        <dsp:cNvSpPr/>
      </dsp:nvSpPr>
      <dsp:spPr>
        <a:xfrm>
          <a:off x="1818098" y="518596"/>
          <a:ext cx="2764603" cy="2764603"/>
        </a:xfrm>
        <a:custGeom>
          <a:avLst/>
          <a:gdLst/>
          <a:ahLst/>
          <a:cxnLst/>
          <a:rect l="0" t="0" r="0" b="0"/>
          <a:pathLst>
            <a:path>
              <a:moveTo>
                <a:pt x="1806657" y="2697854"/>
              </a:moveTo>
              <a:arcTo wR="1382301" hR="1382301" stAng="4327315" swAng="21453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7D763-8CB2-48D3-B23E-B62A1D92FBC1}">
      <dsp:nvSpPr>
        <dsp:cNvPr id="0" name=""/>
        <dsp:cNvSpPr/>
      </dsp:nvSpPr>
      <dsp:spPr>
        <a:xfrm>
          <a:off x="1206317" y="2074015"/>
          <a:ext cx="1593949" cy="1036066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4400" kern="1200"/>
        </a:p>
      </dsp:txBody>
      <dsp:txXfrm>
        <a:off x="1256894" y="2124592"/>
        <a:ext cx="1492795" cy="934912"/>
      </dsp:txXfrm>
    </dsp:sp>
    <dsp:sp modelId="{CEAF37EA-1997-48FA-BFB3-FFDE96F92F8F}">
      <dsp:nvSpPr>
        <dsp:cNvPr id="0" name=""/>
        <dsp:cNvSpPr/>
      </dsp:nvSpPr>
      <dsp:spPr>
        <a:xfrm>
          <a:off x="1818098" y="518596"/>
          <a:ext cx="2764603" cy="2764603"/>
        </a:xfrm>
        <a:custGeom>
          <a:avLst/>
          <a:gdLst/>
          <a:ahLst/>
          <a:cxnLst/>
          <a:rect l="0" t="0" r="0" b="0"/>
          <a:pathLst>
            <a:path>
              <a:moveTo>
                <a:pt x="4465" y="1271277"/>
              </a:moveTo>
              <a:arcTo wR="1382301" hR="1382301" stAng="11076411" swAng="23029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03E7-EE62-4AD7-A1A5-C85F9F9593D4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03879-BBFB-4FFC-9C23-2467749EBB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7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87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312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223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51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74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66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80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64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16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0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3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82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82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82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3879-BBFB-4FFC-9C23-2467749EBBBA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8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763F1B-6ADB-4427-AFE7-4A29166D05C9}" type="datetimeFigureOut">
              <a:rPr lang="sl-SI" smtClean="0"/>
              <a:t>23.2.2014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9FE65-01DC-42B9-8AE2-32958A0AA9E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lstyres.com/wp-content/uploads/2014/01/insects-hd-wallpapers-insects-desktop-images-cool-wallpapers-animal-picture-butterfly-hd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0"/>
            <a:ext cx="9149242" cy="68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244827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l-SI" sz="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4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EXPLORING INSECTS</a:t>
            </a:r>
            <a:r>
              <a:rPr lang="sl-SI" sz="4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4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sl-SI" sz="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sl-SI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sl-SI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CLASSROOM</a:t>
            </a:r>
            <a:r>
              <a:rPr lang="sl-SI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4067944" y="5157192"/>
            <a:ext cx="5076056" cy="14401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Nataša Dolenc Orbanić, </a:t>
            </a:r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.D.</a:t>
            </a:r>
          </a:p>
          <a:p>
            <a:pPr algn="ctr"/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Petra Furlan</a:t>
            </a:r>
          </a:p>
          <a:p>
            <a:pPr algn="ctr"/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Primorska, </a:t>
            </a:r>
            <a:endParaRPr lang="sl-SI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Koper, </a:t>
            </a:r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Slovenia</a:t>
            </a:r>
            <a:endParaRPr lang="sl-SI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l-SI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5157192"/>
            <a:ext cx="5894040" cy="114300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insects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parts of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grai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beetle</a:t>
            </a:r>
            <a:r>
              <a:rPr lang="sl-SI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grada vsebine 3" descr="Ĩ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305"/>
            <a:ext cx="2167554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53842"/>
            <a:ext cx="2019300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910265" cy="114300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insects – 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metamorphosis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grain beetle</a:t>
            </a:r>
            <a: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4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4" y="620688"/>
            <a:ext cx="5492338" cy="36004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5229200"/>
            <a:ext cx="5750024" cy="114300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insects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parts of stick insect</a:t>
            </a:r>
            <a: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7190184" cy="114300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insects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metamorphosis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stick insect</a:t>
            </a:r>
            <a: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720" y="5373216"/>
            <a:ext cx="6512511" cy="1143000"/>
          </a:xfrm>
        </p:spPr>
        <p:txBody>
          <a:bodyPr/>
          <a:lstStyle/>
          <a:p>
            <a:r>
              <a:rPr lang="sl-SI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sl-SI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984776" cy="347472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students explain the concepts they have been exploring. 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opportunities to verbalize their conceptual understanding or to demonstrate new skills or behaviors. 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also provides opportunities for teachers to introduce formal terms, definitions, and explanations for concepts, processes, skills, or behaviors.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6512511" cy="1143000"/>
          </a:xfrm>
        </p:spPr>
        <p:txBody>
          <a:bodyPr/>
          <a:lstStyle/>
          <a:p>
            <a:r>
              <a:rPr lang="sl-SI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endParaRPr lang="sl-SI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597352" cy="3474720"/>
          </a:xfrm>
        </p:spPr>
        <p:txBody>
          <a:bodyPr>
            <a:noAutofit/>
          </a:bodyPr>
          <a:lstStyle/>
          <a:p>
            <a:pPr algn="just"/>
            <a:r>
              <a:rPr lang="sl-SI" sz="2400" dirty="0" smtClean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students' conceptual understanding and allows them to practice skills and behaviors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new experiences, the learners develop deeper and broader understanding of major concepts, obtain more information about areas of interest, and refine their skills.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02046" cy="469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686128" cy="114300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Elaboration – 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insects or not?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5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00800" cy="435366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a long-sleeved shirt and long pants with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boots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contact with insect nests, swarming insects, and ant mounds. 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Closely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insects or insect activity before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 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insect repellants containing compounds such as DEET (repels insects) on exposed skin and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permethrin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(kills many insects on contact) on clothing only. </a:t>
            </a:r>
          </a:p>
          <a:p>
            <a:pPr marL="4572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44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00800" cy="43536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an insect bite or sting, wash the wound with soap and water, apply an antiseptic, and cover the wound with a band aid or clean dressing. Carefully remove stingers from skin by using tweezers and then clean and dress sting wounds. </a:t>
            </a:r>
          </a:p>
          <a:p>
            <a:pPr algn="just"/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an insect bite or sting.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Promptly seek professional medical attention if you suspect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experiencing severe venom allergic reaction symptoms. </a:t>
            </a:r>
          </a:p>
          <a:p>
            <a:pPr algn="just"/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allergic to insect bites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stings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respond appropriately if 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bitten or stung. </a:t>
            </a:r>
          </a:p>
          <a:p>
            <a:pPr marL="4572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36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6512511" cy="1143000"/>
          </a:xfrm>
        </p:spPr>
        <p:txBody>
          <a:bodyPr/>
          <a:lstStyle/>
          <a:p>
            <a:r>
              <a:rPr lang="sl-SI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sl-S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597352" cy="3474720"/>
          </a:xfrm>
        </p:spPr>
        <p:txBody>
          <a:bodyPr>
            <a:noAutofit/>
          </a:bodyPr>
          <a:lstStyle/>
          <a:p>
            <a:pPr algn="just"/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for the EVALUATION stage is for both students and teachers to determine how much learning and understanding has taken place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to assess their understanding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students' understanding of key concepts and skill development. 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OUTSIDE THE CLASSROOM</a:t>
            </a:r>
            <a:endParaRPr lang="sl-SI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640080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outdoor classroom </a:t>
            </a:r>
            <a:r>
              <a:rPr lang="sl-SI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space used for student exploration, inquiry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6512511" cy="1143000"/>
          </a:xfrm>
        </p:spPr>
        <p:txBody>
          <a:bodyPr/>
          <a:lstStyle/>
          <a:p>
            <a:r>
              <a:rPr lang="sl-SI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sl-SI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611560" y="2420888"/>
            <a:ext cx="7632848" cy="2250584"/>
          </a:xfrm>
        </p:spPr>
        <p:txBody>
          <a:bodyPr>
            <a:noAutofit/>
          </a:bodyPr>
          <a:lstStyle/>
          <a:p>
            <a:pPr algn="ctr"/>
            <a:r>
              <a:rPr lang="sl-SI" sz="2400" dirty="0" smtClean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most interesting thing you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insects? 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l-SI" sz="2400" dirty="0"/>
          </a:p>
          <a:p>
            <a:pPr marL="45720" indent="0" algn="just">
              <a:buNone/>
            </a:pPr>
            <a:r>
              <a:rPr lang="sl-SI" sz="2400" dirty="0" smtClean="0"/>
              <a:t> 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5616740"/>
            <a:ext cx="7704856" cy="1224136"/>
          </a:xfrm>
        </p:spPr>
        <p:txBody>
          <a:bodyPr/>
          <a:lstStyle/>
          <a:p>
            <a:r>
              <a:rPr lang="sl-SI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sl-S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l-S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sl-SI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sl-S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6"/>
            <a:ext cx="9144000" cy="51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81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6512511" cy="1143000"/>
          </a:xfrm>
        </p:spPr>
        <p:txBody>
          <a:bodyPr>
            <a:normAutofit/>
          </a:bodyPr>
          <a:lstStyle/>
          <a:p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eashore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eadows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cience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museums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oos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43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3474720"/>
          </a:xfrm>
        </p:spPr>
        <p:txBody>
          <a:bodyPr/>
          <a:lstStyle/>
          <a:p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sl-SI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29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sl-SI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38496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l-SI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5E Model </a:t>
            </a:r>
            <a:r>
              <a:rPr lang="sl-SI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sl-SI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sl-SI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sl-SI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  <a:endParaRPr lang="sl-SI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sl-SI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endParaRPr lang="sl-SI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48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7824" y="5301208"/>
            <a:ext cx="5534000" cy="934040"/>
          </a:xfrm>
        </p:spPr>
        <p:txBody>
          <a:bodyPr/>
          <a:lstStyle/>
          <a:p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449768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en-US" dirty="0"/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is to pique student interest and get them personally involved in the lesson, while pre-assessing prior understanding. </a:t>
            </a:r>
            <a:endParaRPr lang="sl-SI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focus students' thinking on the learning outcomes of current activities. Students should become mentally engaged in the concept,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skill to be learned.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stage, students make connections between past and present learning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342312" cy="934040"/>
          </a:xfrm>
        </p:spPr>
        <p:txBody>
          <a:bodyPr/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Engagement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about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insects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908720"/>
            <a:ext cx="7056784" cy="4032448"/>
          </a:xfrm>
        </p:spPr>
        <p:txBody>
          <a:bodyPr>
            <a:normAutofit fontScale="92500" lnSpcReduction="20000"/>
          </a:bodyPr>
          <a:lstStyle/>
          <a:p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list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think, how many different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insects exist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insects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find insects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the body parts of insects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insects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insects in the nature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to know about insects?</a:t>
            </a:r>
            <a:endParaRPr lang="sl-S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8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7824" y="5301208"/>
            <a:ext cx="5534000" cy="934040"/>
          </a:xfrm>
        </p:spPr>
        <p:txBody>
          <a:bodyPr/>
          <a:lstStyle/>
          <a:p>
            <a:r>
              <a:rPr lang="sl-SI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497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sl-SI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is to get students involved in the topic; providing them with a chance to build their own understanding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develop concepts, processes, and skills. 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phase, students actively explore their environment or manipulate materials.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4941168"/>
            <a:ext cx="6110064" cy="1143000"/>
          </a:xfrm>
        </p:spPr>
        <p:txBody>
          <a:bodyPr/>
          <a:lstStyle/>
          <a:p>
            <a:r>
              <a:rPr lang="en-US" sz="40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</a:t>
            </a:r>
            <a:r>
              <a:rPr lang="sl-SI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insects</a:t>
            </a:r>
            <a:endParaRPr lang="sl-S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6400800" cy="3474720"/>
          </a:xfrm>
        </p:spPr>
        <p:txBody>
          <a:bodyPr/>
          <a:lstStyle/>
          <a:p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 features of animals which you have in front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discribe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collegues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699</Words>
  <Application>Microsoft Office PowerPoint</Application>
  <PresentationFormat>Diaprojekcija na zaslonu (4:3)</PresentationFormat>
  <Paragraphs>96</Paragraphs>
  <Slides>21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Sled</vt:lpstr>
      <vt:lpstr>  EXPLORING INSECTS     LEARNING OUTSIDE THE CLASSROOM </vt:lpstr>
      <vt:lpstr>LEARNING OUTSIDE THE CLASSROOM</vt:lpstr>
      <vt:lpstr>Where?</vt:lpstr>
      <vt:lpstr>Why?</vt:lpstr>
      <vt:lpstr>How?</vt:lpstr>
      <vt:lpstr>Engagement</vt:lpstr>
      <vt:lpstr>Engagement –  What do you know about insects?</vt:lpstr>
      <vt:lpstr>Exploration</vt:lpstr>
      <vt:lpstr>Exploring insects</vt:lpstr>
      <vt:lpstr>Exploring insects –  body parts of grain beetle </vt:lpstr>
      <vt:lpstr>Exploring insects –  metamorphosis of grain beetle </vt:lpstr>
      <vt:lpstr>Exploring insects –  body parts of stick insect </vt:lpstr>
      <vt:lpstr>Exploring insects – metamorphosis of stick insect </vt:lpstr>
      <vt:lpstr>Explanation</vt:lpstr>
      <vt:lpstr>Elaboration</vt:lpstr>
      <vt:lpstr>Elaboration –  Are they insects or not?  </vt:lpstr>
      <vt:lpstr>Safety at work</vt:lpstr>
      <vt:lpstr>Safety at work</vt:lpstr>
      <vt:lpstr>Evaluation</vt:lpstr>
      <vt:lpstr>Evaluation</vt:lpstr>
      <vt:lpstr>Thank you for your attention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 Furlan</dc:creator>
  <cp:lastModifiedBy>Natasa</cp:lastModifiedBy>
  <cp:revision>20</cp:revision>
  <dcterms:created xsi:type="dcterms:W3CDTF">2014-02-10T20:28:26Z</dcterms:created>
  <dcterms:modified xsi:type="dcterms:W3CDTF">2014-02-23T19:01:53Z</dcterms:modified>
</cp:coreProperties>
</file>