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24B8-11D4-44A0-9B12-B376ED876B3F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A104-17FE-4153-B52B-50D7A8A6F6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24B8-11D4-44A0-9B12-B376ED876B3F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A104-17FE-4153-B52B-50D7A8A6F6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24B8-11D4-44A0-9B12-B376ED876B3F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A104-17FE-4153-B52B-50D7A8A6F6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24B8-11D4-44A0-9B12-B376ED876B3F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A104-17FE-4153-B52B-50D7A8A6F6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24B8-11D4-44A0-9B12-B376ED876B3F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A104-17FE-4153-B52B-50D7A8A6F6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24B8-11D4-44A0-9B12-B376ED876B3F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A104-17FE-4153-B52B-50D7A8A6F6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24B8-11D4-44A0-9B12-B376ED876B3F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A104-17FE-4153-B52B-50D7A8A6F6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24B8-11D4-44A0-9B12-B376ED876B3F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A104-17FE-4153-B52B-50D7A8A6F6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24B8-11D4-44A0-9B12-B376ED876B3F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A104-17FE-4153-B52B-50D7A8A6F6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24B8-11D4-44A0-9B12-B376ED876B3F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A104-17FE-4153-B52B-50D7A8A6F6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24B8-11D4-44A0-9B12-B376ED876B3F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A104-17FE-4153-B52B-50D7A8A6F6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124B8-11D4-44A0-9B12-B376ED876B3F}" type="datetimeFigureOut">
              <a:rPr lang="cs-CZ" smtClean="0"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DA104-17FE-4153-B52B-50D7A8A6F6A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Samostudium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Zopakovat Listinu základních lidských práv a svobod ČR</a:t>
            </a:r>
          </a:p>
          <a:p>
            <a:r>
              <a:rPr lang="cs-CZ" dirty="0" smtClean="0"/>
              <a:t>2. Nastudovat Chartu OSN</a:t>
            </a:r>
          </a:p>
          <a:p>
            <a:r>
              <a:rPr lang="cs-CZ" dirty="0" smtClean="0"/>
              <a:t>3. Nastudovat Všeobecnou deklaraci </a:t>
            </a:r>
            <a:r>
              <a:rPr lang="cs-CZ" smtClean="0"/>
              <a:t>lidských práv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</Words>
  <Application>Microsoft Office PowerPoint</Application>
  <PresentationFormat>Předvádění na obrazovce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Samostudium</vt:lpstr>
      <vt:lpstr>Snímek 2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Samostudium</dc:title>
  <dc:creator>Javorova Barbora</dc:creator>
  <cp:lastModifiedBy>Javorova Barbora</cp:lastModifiedBy>
  <cp:revision>1</cp:revision>
  <dcterms:created xsi:type="dcterms:W3CDTF">2014-02-22T16:06:58Z</dcterms:created>
  <dcterms:modified xsi:type="dcterms:W3CDTF">2014-02-22T16:08:54Z</dcterms:modified>
</cp:coreProperties>
</file>