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AA5CB-9FB4-452C-B043-D09740F746A1}" type="datetimeFigureOut">
              <a:rPr lang="cs-CZ" smtClean="0"/>
              <a:pPr/>
              <a:t>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D2195-5973-4497-A3D5-EA82DC4DAE6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Organizování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Forma sdružování lidí a činností pro zabezpečování úkolů organizování</a:t>
            </a:r>
          </a:p>
          <a:p>
            <a:r>
              <a:rPr lang="cs-CZ" dirty="0" smtClean="0"/>
              <a:t>Dělení z hlediska:</a:t>
            </a:r>
          </a:p>
          <a:p>
            <a:pPr marL="514350" indent="-514350">
              <a:buAutoNum type="alphaUcPeriod"/>
            </a:pPr>
            <a:r>
              <a:rPr lang="cs-CZ" dirty="0" smtClean="0"/>
              <a:t>Sdružování činností</a:t>
            </a:r>
          </a:p>
          <a:p>
            <a:pPr marL="514350" indent="-514350">
              <a:buAutoNum type="alphaUcPeriod"/>
            </a:pPr>
            <a:r>
              <a:rPr lang="cs-CZ" dirty="0" smtClean="0"/>
              <a:t>Uplatňování rozhodující pravomoci</a:t>
            </a:r>
          </a:p>
          <a:p>
            <a:pPr marL="514350" indent="-514350">
              <a:buAutoNum type="alphaUcPeriod"/>
            </a:pPr>
            <a:r>
              <a:rPr lang="cs-CZ" dirty="0" smtClean="0"/>
              <a:t>Míry delegace pravomoci a zodpovědnosti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Členitosti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Časového trvání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Sdružování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Struktury</a:t>
            </a:r>
          </a:p>
          <a:p>
            <a:r>
              <a:rPr lang="cs-CZ" dirty="0" smtClean="0"/>
              <a:t>Funkcionální</a:t>
            </a:r>
          </a:p>
          <a:p>
            <a:r>
              <a:rPr lang="cs-CZ" dirty="0" smtClean="0"/>
              <a:t>Výrobkové</a:t>
            </a:r>
          </a:p>
          <a:p>
            <a:r>
              <a:rPr lang="cs-CZ" dirty="0" smtClean="0"/>
              <a:t>Ostatní účelové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Funkcionální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780928"/>
            <a:ext cx="1850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5013176"/>
            <a:ext cx="1274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71800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99992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2"/>
          </p:cNvCxnSpPr>
          <p:nvPr/>
        </p:nvCxnSpPr>
        <p:spPr>
          <a:xfrm>
            <a:off x="4201108" y="3695328"/>
            <a:ext cx="10852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691680" y="46531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211960" y="458112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5" idx="0"/>
          </p:cNvCxnSpPr>
          <p:nvPr/>
        </p:nvCxnSpPr>
        <p:spPr>
          <a:xfrm flipH="1">
            <a:off x="1680828" y="4653136"/>
            <a:ext cx="108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6" idx="0"/>
          </p:cNvCxnSpPr>
          <p:nvPr/>
        </p:nvCxnSpPr>
        <p:spPr>
          <a:xfrm>
            <a:off x="341987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51480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8" idx="0"/>
          </p:cNvCxnSpPr>
          <p:nvPr/>
        </p:nvCxnSpPr>
        <p:spPr>
          <a:xfrm>
            <a:off x="7164288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 účelové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</a:t>
            </a:r>
          </a:p>
          <a:p>
            <a:r>
              <a:rPr lang="cs-CZ" dirty="0" smtClean="0"/>
              <a:t>Zákazníků</a:t>
            </a:r>
          </a:p>
          <a:p>
            <a:r>
              <a:rPr lang="cs-CZ" dirty="0" smtClean="0"/>
              <a:t>Teritoriálního či geografického umístění</a:t>
            </a:r>
          </a:p>
          <a:p>
            <a:r>
              <a:rPr lang="cs-CZ" dirty="0" smtClean="0"/>
              <a:t>Poskytovaných služeb</a:t>
            </a:r>
          </a:p>
          <a:p>
            <a:r>
              <a:rPr lang="cs-CZ" dirty="0" smtClean="0"/>
              <a:t>Technologie procesů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D. Struktury podle členitosti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Charakteristika organizace podle počtu podřízených útvarů a řídících úrovní</a:t>
            </a:r>
          </a:p>
          <a:p>
            <a:r>
              <a:rPr lang="cs-CZ" dirty="0" smtClean="0"/>
              <a:t>Též jako hledisko „tvaru“</a:t>
            </a:r>
          </a:p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b="1" dirty="0" smtClean="0"/>
              <a:t>Ploché</a:t>
            </a:r>
          </a:p>
          <a:p>
            <a:r>
              <a:rPr lang="cs-CZ" b="1" dirty="0" smtClean="0"/>
              <a:t>Špičaté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87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Organizování</vt:lpstr>
      <vt:lpstr>Organizační struktury</vt:lpstr>
      <vt:lpstr>A. Sdružování činností</vt:lpstr>
      <vt:lpstr>Funkcionální organizační struktura</vt:lpstr>
      <vt:lpstr>Ostatní účelové struktury</vt:lpstr>
      <vt:lpstr>D. Struktury podle členitosti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Personalistika</dc:title>
  <dc:creator>Javorova Barbora</dc:creator>
  <cp:lastModifiedBy>Javorova Barbora</cp:lastModifiedBy>
  <cp:revision>2</cp:revision>
  <dcterms:created xsi:type="dcterms:W3CDTF">2011-11-11T08:45:52Z</dcterms:created>
  <dcterms:modified xsi:type="dcterms:W3CDTF">2013-03-02T11:29:08Z</dcterms:modified>
</cp:coreProperties>
</file>