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15.10.2013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2/22/LocationAsi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6/61/Location-Asia-UNsubregions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6/64/HeroinWorld-en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pic>
        <p:nvPicPr>
          <p:cNvPr id="8194" name="Picture 2" descr="http://cktfc.cz/_new/data/xinha-img/Ind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3066969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LocationAsi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76200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 – 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 světadíl (8,6% povrchu Země, 29,9% souše)</a:t>
            </a:r>
          </a:p>
          <a:p>
            <a:r>
              <a:rPr lang="cs-CZ" dirty="0" smtClean="0"/>
              <a:t>Nejlidnatější – cca 4 mld. (60% populace)</a:t>
            </a:r>
          </a:p>
          <a:p>
            <a:r>
              <a:rPr lang="cs-CZ" dirty="0" smtClean="0"/>
              <a:t>½ obyvatel – do 20 let</a:t>
            </a:r>
          </a:p>
          <a:p>
            <a:r>
              <a:rPr lang="cs-CZ" dirty="0" smtClean="0"/>
              <a:t>Hlavně S a V polokoule</a:t>
            </a:r>
          </a:p>
          <a:p>
            <a:endParaRPr lang="cs-CZ" dirty="0"/>
          </a:p>
        </p:txBody>
      </p:sp>
      <p:pic>
        <p:nvPicPr>
          <p:cNvPr id="29698" name="Picture 2" descr="http://www.litenky.cz/img/i66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3531146" cy="2350520"/>
          </a:xfrm>
          <a:prstGeom prst="rect">
            <a:avLst/>
          </a:prstGeom>
          <a:noFill/>
        </p:spPr>
      </p:pic>
      <p:pic>
        <p:nvPicPr>
          <p:cNvPr id="29700" name="Picture 4" descr="http://www.feelnat.cz/upload/as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221088"/>
            <a:ext cx="2325152" cy="1551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Nejvyšší hora:</a:t>
            </a:r>
            <a:r>
              <a:rPr lang="cs-CZ" dirty="0" smtClean="0"/>
              <a:t> Mount Everest - 8850 m </a:t>
            </a:r>
          </a:p>
          <a:p>
            <a:r>
              <a:rPr lang="cs-CZ" b="1" dirty="0" smtClean="0"/>
              <a:t>Nejdelší řeka:</a:t>
            </a:r>
            <a:r>
              <a:rPr lang="cs-CZ" dirty="0" smtClean="0"/>
              <a:t> </a:t>
            </a:r>
            <a:r>
              <a:rPr lang="cs-CZ" dirty="0" err="1" smtClean="0"/>
              <a:t>Chang</a:t>
            </a:r>
            <a:r>
              <a:rPr lang="cs-CZ" dirty="0" smtClean="0"/>
              <a:t> </a:t>
            </a:r>
            <a:r>
              <a:rPr lang="cs-CZ" dirty="0" err="1" smtClean="0"/>
              <a:t>Jiang</a:t>
            </a:r>
            <a:r>
              <a:rPr lang="cs-CZ" dirty="0" smtClean="0"/>
              <a:t> - 6379 km (Čína) (3. nejdelší řeka světa) </a:t>
            </a:r>
          </a:p>
          <a:p>
            <a:r>
              <a:rPr lang="cs-CZ" b="1" dirty="0" smtClean="0"/>
              <a:t>Největší ostrov:</a:t>
            </a:r>
            <a:r>
              <a:rPr lang="cs-CZ" dirty="0" smtClean="0"/>
              <a:t> Kalimantan (=Borneo)</a:t>
            </a:r>
          </a:p>
          <a:p>
            <a:pPr>
              <a:buNone/>
            </a:pPr>
            <a:r>
              <a:rPr lang="cs-CZ" dirty="0" smtClean="0"/>
              <a:t>  (3. největší ostrov světa)</a:t>
            </a:r>
          </a:p>
          <a:p>
            <a:r>
              <a:rPr lang="cs-CZ" b="1" dirty="0" smtClean="0"/>
              <a:t>Největší jezero:</a:t>
            </a:r>
            <a:r>
              <a:rPr lang="cs-CZ" dirty="0" smtClean="0"/>
              <a:t> Kaspické moře </a:t>
            </a:r>
          </a:p>
          <a:p>
            <a:r>
              <a:rPr lang="cs-CZ" b="1" dirty="0" smtClean="0"/>
              <a:t>Největší poloostrov:</a:t>
            </a:r>
            <a:r>
              <a:rPr lang="cs-CZ" dirty="0" smtClean="0"/>
              <a:t> Arabský poloostrov</a:t>
            </a:r>
          </a:p>
          <a:p>
            <a:r>
              <a:rPr lang="cs-CZ" b="1" dirty="0" smtClean="0"/>
              <a:t>Nejlidnatější stát:</a:t>
            </a:r>
            <a:r>
              <a:rPr lang="cs-CZ" dirty="0" smtClean="0"/>
              <a:t> Čína – 1,3 mld.</a:t>
            </a:r>
          </a:p>
          <a:p>
            <a:r>
              <a:rPr lang="cs-CZ" b="1" dirty="0" smtClean="0"/>
              <a:t>Největší stát:</a:t>
            </a:r>
            <a:r>
              <a:rPr lang="cs-CZ" dirty="0" smtClean="0"/>
              <a:t> Rusko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Geografické rekordy</a:t>
            </a:r>
            <a:endParaRPr lang="cs-CZ" dirty="0"/>
          </a:p>
        </p:txBody>
      </p:sp>
      <p:pic>
        <p:nvPicPr>
          <p:cNvPr id="28674" name="Picture 2" descr="http://media.rozhlas.cz/_obrazek/00675103.jpeg?im=1&amp;mand=gt&amp;sc_x=800&amp;sc_y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97152"/>
            <a:ext cx="1584176" cy="1188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Jihozápadní</a:t>
            </a:r>
          </a:p>
          <a:p>
            <a:r>
              <a:rPr lang="cs-CZ" dirty="0" smtClean="0"/>
              <a:t>Střední</a:t>
            </a:r>
          </a:p>
          <a:p>
            <a:r>
              <a:rPr lang="cs-CZ" dirty="0" smtClean="0"/>
              <a:t>Severní</a:t>
            </a:r>
          </a:p>
          <a:p>
            <a:r>
              <a:rPr lang="cs-CZ" dirty="0" smtClean="0"/>
              <a:t>Východní</a:t>
            </a:r>
          </a:p>
          <a:p>
            <a:r>
              <a:rPr lang="cs-CZ" dirty="0" smtClean="0"/>
              <a:t>Jihovýchodní</a:t>
            </a:r>
          </a:p>
          <a:p>
            <a:r>
              <a:rPr lang="cs-CZ" dirty="0" smtClean="0"/>
              <a:t>Jižní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27650" name="Picture 2" descr="Soubor:Location-Asia-UNsubregion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72816"/>
            <a:ext cx="5019675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Zlatý trojúhelník</a:t>
            </a:r>
          </a:p>
          <a:p>
            <a:pPr lvl="1"/>
            <a:r>
              <a:rPr lang="cs-CZ" dirty="0" smtClean="0"/>
              <a:t>oblast na pomezí Barmy, Thajska a Laosu (Vietnam)</a:t>
            </a:r>
          </a:p>
          <a:p>
            <a:pPr lvl="1"/>
            <a:r>
              <a:rPr lang="cs-CZ" dirty="0" smtClean="0"/>
              <a:t>známá především výrobou opia a následně heroinu</a:t>
            </a:r>
          </a:p>
          <a:p>
            <a:r>
              <a:rPr lang="cs-CZ" dirty="0" smtClean="0"/>
              <a:t>Zlatý půlměsíc</a:t>
            </a:r>
          </a:p>
          <a:p>
            <a:pPr lvl="1"/>
            <a:r>
              <a:rPr lang="cs-CZ" dirty="0" smtClean="0"/>
              <a:t>Írán, </a:t>
            </a:r>
            <a:r>
              <a:rPr lang="cs-CZ" dirty="0" err="1" smtClean="0"/>
              <a:t>Afgánistán</a:t>
            </a:r>
            <a:r>
              <a:rPr lang="cs-CZ" dirty="0" smtClean="0"/>
              <a:t>, Pákistán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drog</a:t>
            </a:r>
            <a:endParaRPr lang="cs-CZ" dirty="0"/>
          </a:p>
        </p:txBody>
      </p:sp>
      <p:pic>
        <p:nvPicPr>
          <p:cNvPr id="31746" name="Picture 2" descr="Soubor:HeroinWorld-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89040"/>
            <a:ext cx="4739680" cy="2399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Tibet vs. Čína</a:t>
            </a:r>
          </a:p>
          <a:p>
            <a:r>
              <a:rPr lang="cs-CZ" dirty="0" smtClean="0"/>
              <a:t>Izrael vs. Palestina</a:t>
            </a:r>
          </a:p>
          <a:p>
            <a:r>
              <a:rPr lang="cs-CZ" dirty="0" smtClean="0"/>
              <a:t>Čečensko</a:t>
            </a:r>
          </a:p>
          <a:p>
            <a:r>
              <a:rPr lang="cs-CZ" dirty="0" smtClean="0"/>
              <a:t>Východní </a:t>
            </a:r>
            <a:r>
              <a:rPr lang="cs-CZ" dirty="0" err="1" smtClean="0"/>
              <a:t>Timor</a:t>
            </a:r>
            <a:endParaRPr lang="cs-CZ" dirty="0" smtClean="0"/>
          </a:p>
          <a:p>
            <a:r>
              <a:rPr lang="cs-CZ" dirty="0" smtClean="0"/>
              <a:t>USA vs. Irák</a:t>
            </a:r>
          </a:p>
          <a:p>
            <a:r>
              <a:rPr lang="cs-CZ" dirty="0" smtClean="0"/>
              <a:t>USA vs. </a:t>
            </a:r>
            <a:r>
              <a:rPr lang="cs-CZ" dirty="0" err="1" smtClean="0"/>
              <a:t>Afgánistán</a:t>
            </a:r>
            <a:endParaRPr lang="cs-CZ" dirty="0" smtClean="0"/>
          </a:p>
          <a:p>
            <a:r>
              <a:rPr lang="cs-CZ" smtClean="0"/>
              <a:t>Sýrie</a:t>
            </a:r>
            <a:endParaRPr lang="cs-CZ" dirty="0" smtClean="0"/>
          </a:p>
          <a:p>
            <a:r>
              <a:rPr lang="cs-CZ" dirty="0" smtClean="0"/>
              <a:t>Kašmír – Pákistán vs. Indie</a:t>
            </a:r>
          </a:p>
          <a:p>
            <a:r>
              <a:rPr lang="cs-CZ" dirty="0" smtClean="0"/>
              <a:t>Zvláštní administrativní zóny Čínské lidové republiky – Hongkong, Macao, </a:t>
            </a:r>
            <a:r>
              <a:rPr lang="cs-CZ" dirty="0" err="1" smtClean="0"/>
              <a:t>Tchajvan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  <p:pic>
        <p:nvPicPr>
          <p:cNvPr id="30722" name="Picture 2" descr="http://t1.gstatic.com/images?q=tbn:ANd9GcRw1KfHotdobtB9wIAj1jikFJMULU1R50EtSLH4l35-vLUjFZ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2876550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APEC (Asijsko-pacifická ekonomická spolupráce)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1989</a:t>
            </a:r>
          </a:p>
          <a:p>
            <a:pPr lvl="3">
              <a:lnSpc>
                <a:spcPct val="80000"/>
              </a:lnSpc>
            </a:pPr>
            <a:r>
              <a:rPr lang="cs-CZ" sz="1600" smtClean="0"/>
              <a:t>Singapur </a:t>
            </a: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LIGA ARABSKÝCH STÁTŮ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1945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Káhira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ASEAN (Sdružení států JV Asie)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1967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Bangkok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OPEC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1960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Vídeň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endParaRPr lang="cs-CZ" dirty="0"/>
          </a:p>
        </p:txBody>
      </p:sp>
      <p:pic>
        <p:nvPicPr>
          <p:cNvPr id="4" name="Picture 5" descr="flags_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221088"/>
            <a:ext cx="1601540" cy="1601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166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MAPA SVĚTA</vt:lpstr>
      <vt:lpstr>Snímek 2</vt:lpstr>
      <vt:lpstr>Asie – základní údaje</vt:lpstr>
      <vt:lpstr>Geografické rekordy</vt:lpstr>
      <vt:lpstr>Regiony </vt:lpstr>
      <vt:lpstr>Problém drog</vt:lpstr>
      <vt:lpstr>Konflikty </vt:lpstr>
      <vt:lpstr>Organizace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Your User Name</cp:lastModifiedBy>
  <cp:revision>8</cp:revision>
  <dcterms:created xsi:type="dcterms:W3CDTF">2011-04-14T14:01:39Z</dcterms:created>
  <dcterms:modified xsi:type="dcterms:W3CDTF">2013-10-15T08:02:53Z</dcterms:modified>
</cp:coreProperties>
</file>