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5" r:id="rId10"/>
    <p:sldId id="266" r:id="rId11"/>
    <p:sldId id="267" r:id="rId12"/>
    <p:sldId id="26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9AB34-1713-4F9F-924A-FE492F717F44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DA6D-D349-4DC0-B314-5142C7A8EC0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9AB34-1713-4F9F-924A-FE492F717F44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DA6D-D349-4DC0-B314-5142C7A8EC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9AB34-1713-4F9F-924A-FE492F717F44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DA6D-D349-4DC0-B314-5142C7A8EC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9AB34-1713-4F9F-924A-FE492F717F44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DA6D-D349-4DC0-B314-5142C7A8EC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9AB34-1713-4F9F-924A-FE492F717F44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9C2DA6D-D349-4DC0-B314-5142C7A8EC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9AB34-1713-4F9F-924A-FE492F717F44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DA6D-D349-4DC0-B314-5142C7A8EC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9AB34-1713-4F9F-924A-FE492F717F44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DA6D-D349-4DC0-B314-5142C7A8EC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9AB34-1713-4F9F-924A-FE492F717F44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DA6D-D349-4DC0-B314-5142C7A8EC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9AB34-1713-4F9F-924A-FE492F717F44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DA6D-D349-4DC0-B314-5142C7A8EC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9AB34-1713-4F9F-924A-FE492F717F44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DA6D-D349-4DC0-B314-5142C7A8EC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9AB34-1713-4F9F-924A-FE492F717F44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DA6D-D349-4DC0-B314-5142C7A8EC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889AB34-1713-4F9F-924A-FE492F717F44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9C2DA6D-D349-4DC0-B314-5142C7A8EC0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5.xml"/><Relationship Id="rId1" Type="http://schemas.openxmlformats.org/officeDocument/2006/relationships/audio" Target="file:///C:\Users\Karel\Desktop\&#1042;&#1083;&#1072;&#1076;&#1080;&#1084;&#1080;&#1088;%20&#1042;&#1099;&#1089;&#1086;&#1094;&#1082;&#1080;&#1081;%20-%20&#1051;&#1102;&#1073;&#1086;&#1074;&#1085;&#1099;&#1077;%20&#1044;&#1077;&#1083;&#1072;%20%5b&#1089;%20&#1089;&#1072;&#1081;&#1090;&#1072;%20www.ololo.fm%5d.mp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5.xml"/><Relationship Id="rId1" Type="http://schemas.openxmlformats.org/officeDocument/2006/relationships/audio" Target="file:///C:\Users\Karel\Desktop\Vladimir-Vysockiy-Tovarisch-Stalin(muzofon.com).mp3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audio" Target="file:///C:\Users\Karel\Desktop\Vladimir_Vysockij-Leningradskaya_Blokada(vmusice.net)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Владимир высоцкий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cs-CZ" sz="2400" dirty="0" smtClean="0"/>
              <a:t>		</a:t>
            </a:r>
            <a:r>
              <a:rPr lang="cs-CZ" sz="2400" dirty="0" err="1" smtClean="0"/>
              <a:t>Natalia</a:t>
            </a:r>
            <a:r>
              <a:rPr lang="cs-CZ" sz="2400" dirty="0" smtClean="0"/>
              <a:t> </a:t>
            </a:r>
            <a:r>
              <a:rPr lang="cs-CZ" sz="2400" dirty="0" err="1" smtClean="0"/>
              <a:t>Ablitsova</a:t>
            </a:r>
            <a:r>
              <a:rPr lang="cs-CZ" sz="2400" dirty="0" smtClean="0"/>
              <a:t>, </a:t>
            </a:r>
            <a:r>
              <a:rPr lang="cs-CZ" sz="1200" dirty="0" smtClean="0"/>
              <a:t>392313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Любовные дела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500034" y="1357298"/>
            <a:ext cx="4040188" cy="475140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 Я любил и женщин, и проказы:</a:t>
            </a:r>
          </a:p>
          <a:p>
            <a:r>
              <a:rPr lang="ru-RU" dirty="0" smtClean="0"/>
              <a:t> Что ни день, то новая была.</a:t>
            </a:r>
          </a:p>
          <a:p>
            <a:r>
              <a:rPr lang="ru-RU" dirty="0" smtClean="0"/>
              <a:t> И ходили устные рассказы</a:t>
            </a:r>
          </a:p>
          <a:p>
            <a:r>
              <a:rPr lang="ru-RU" dirty="0" smtClean="0"/>
              <a:t> Про мои любовные дела.</a:t>
            </a:r>
          </a:p>
          <a:p>
            <a:endParaRPr lang="ru-RU" dirty="0" smtClean="0"/>
          </a:p>
          <a:p>
            <a:r>
              <a:rPr lang="ru-RU" dirty="0" smtClean="0"/>
              <a:t> И однажды как-то на дороге</a:t>
            </a:r>
          </a:p>
          <a:p>
            <a:r>
              <a:rPr lang="ru-RU" dirty="0" smtClean="0"/>
              <a:t> Рядом с морем - с этим не шути! -</a:t>
            </a:r>
          </a:p>
          <a:p>
            <a:r>
              <a:rPr lang="ru-RU" dirty="0" smtClean="0"/>
              <a:t> Встретил я одну из очень многих</a:t>
            </a:r>
          </a:p>
          <a:p>
            <a:r>
              <a:rPr lang="ru-RU" dirty="0" smtClean="0"/>
              <a:t> На моём на жизненном пути.</a:t>
            </a:r>
          </a:p>
          <a:p>
            <a:endParaRPr lang="ru-RU" dirty="0" smtClean="0"/>
          </a:p>
          <a:p>
            <a:r>
              <a:rPr lang="ru-RU" dirty="0" smtClean="0"/>
              <a:t> А у неё - широкая натура,</a:t>
            </a:r>
          </a:p>
          <a:p>
            <a:r>
              <a:rPr lang="ru-RU" dirty="0" smtClean="0"/>
              <a:t> А у ней - открытая душа,</a:t>
            </a:r>
          </a:p>
          <a:p>
            <a:r>
              <a:rPr lang="ru-RU" dirty="0" smtClean="0"/>
              <a:t> А у ней - отличная фигура,</a:t>
            </a:r>
          </a:p>
          <a:p>
            <a:r>
              <a:rPr lang="ru-RU" dirty="0" smtClean="0"/>
              <a:t> А у меня в кармане - ни гроша.</a:t>
            </a:r>
          </a:p>
          <a:p>
            <a:endParaRPr lang="ru-RU" dirty="0" smtClean="0"/>
          </a:p>
          <a:p>
            <a:r>
              <a:rPr lang="ru-RU" dirty="0" smtClean="0"/>
              <a:t> Ну а ей в подарок нужно кольца,</a:t>
            </a:r>
          </a:p>
          <a:p>
            <a:r>
              <a:rPr lang="ru-RU" dirty="0" smtClean="0"/>
              <a:t> Кабаки, духи из первых рук,</a:t>
            </a:r>
          </a:p>
          <a:p>
            <a:r>
              <a:rPr lang="ru-RU" dirty="0" smtClean="0"/>
              <a:t> А взамен — немного удовольствий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453709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От её сомнительных услуг.</a:t>
            </a:r>
          </a:p>
          <a:p>
            <a:endParaRPr lang="ru-RU" dirty="0" smtClean="0"/>
          </a:p>
          <a:p>
            <a:r>
              <a:rPr lang="ru-RU" dirty="0" smtClean="0"/>
              <a:t> "Я тебе, - она сказала, - Вася,</a:t>
            </a:r>
          </a:p>
          <a:p>
            <a:r>
              <a:rPr lang="ru-RU" dirty="0" smtClean="0"/>
              <a:t> Дорогое самое отдам!.." Я сказал:</a:t>
            </a:r>
          </a:p>
          <a:p>
            <a:r>
              <a:rPr lang="ru-RU" dirty="0" smtClean="0"/>
              <a:t> "За сто рублей согласен,</a:t>
            </a:r>
          </a:p>
          <a:p>
            <a:r>
              <a:rPr lang="ru-RU" dirty="0" smtClean="0"/>
              <a:t> Если больше - с другом пополам!"</a:t>
            </a:r>
          </a:p>
          <a:p>
            <a:endParaRPr lang="ru-RU" dirty="0" smtClean="0"/>
          </a:p>
          <a:p>
            <a:r>
              <a:rPr lang="ru-RU" dirty="0" smtClean="0"/>
              <a:t> Женщины - как очень злые кони:</a:t>
            </a:r>
          </a:p>
          <a:p>
            <a:r>
              <a:rPr lang="ru-RU" dirty="0" smtClean="0"/>
              <a:t> На дыбы, закусят удила!..</a:t>
            </a:r>
          </a:p>
          <a:p>
            <a:r>
              <a:rPr lang="ru-RU" dirty="0" smtClean="0"/>
              <a:t> Может, я чего-нибудь не понял,</a:t>
            </a:r>
          </a:p>
          <a:p>
            <a:r>
              <a:rPr lang="ru-RU" dirty="0" smtClean="0"/>
              <a:t> Но она обиделась, ушла.</a:t>
            </a:r>
          </a:p>
          <a:p>
            <a:endParaRPr lang="ru-RU" dirty="0" smtClean="0"/>
          </a:p>
          <a:p>
            <a:r>
              <a:rPr lang="ru-RU" dirty="0" smtClean="0"/>
              <a:t> ...Через месяц улеглись волненья,</a:t>
            </a:r>
          </a:p>
          <a:p>
            <a:r>
              <a:rPr lang="ru-RU" dirty="0" smtClean="0"/>
              <a:t> Через месяц вновь пришла она, -</a:t>
            </a:r>
          </a:p>
          <a:p>
            <a:r>
              <a:rPr lang="ru-RU" dirty="0" smtClean="0"/>
              <a:t> У меня такое ощущенье,</a:t>
            </a:r>
          </a:p>
          <a:p>
            <a:r>
              <a:rPr lang="ru-RU" dirty="0" smtClean="0"/>
              <a:t> Что её устроила цена.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cs-CZ" dirty="0"/>
          </a:p>
        </p:txBody>
      </p:sp>
      <p:pic>
        <p:nvPicPr>
          <p:cNvPr id="5" name="Владимир Высоцкий - Любовные Дела [с сайта www.ololo.fm].mp3">
            <a:hlinkClick r:id="" action="ppaction://media"/>
          </p:cNvPr>
          <p:cNvPicPr>
            <a:picLocks noGrp="1" noRot="1" noChangeAspect="1"/>
          </p:cNvPicPr>
          <p:nvPr>
            <p:ph sz="quarter" idx="2"/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1285852" y="1000108"/>
            <a:ext cx="304800" cy="304800"/>
          </a:xfrm>
          <a:prstGeom prst="rect">
            <a:avLst/>
          </a:prstGeom>
        </p:spPr>
      </p:pic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5025" y="5929330"/>
            <a:ext cx="4041775" cy="196833"/>
          </a:xfrm>
        </p:spPr>
        <p:txBody>
          <a:bodyPr>
            <a:normAutofit fontScale="32500" lnSpcReduction="20000"/>
          </a:bodyPr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24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</a:t>
            </a:r>
            <a:r>
              <a:rPr lang="ru-RU" dirty="0" smtClean="0"/>
              <a:t>оварищ сталин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457200" y="1285860"/>
            <a:ext cx="4040188" cy="5286412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Товарищ Сталин, Вы большой учёный,</a:t>
            </a:r>
          </a:p>
          <a:p>
            <a:r>
              <a:rPr lang="ru-RU" dirty="0" smtClean="0"/>
              <a:t> В языкознаньи знаете Вы толк,</a:t>
            </a:r>
          </a:p>
          <a:p>
            <a:r>
              <a:rPr lang="ru-RU" dirty="0" smtClean="0"/>
              <a:t> А я простой советский заключённый,</a:t>
            </a:r>
          </a:p>
          <a:p>
            <a:r>
              <a:rPr lang="ru-RU" dirty="0" smtClean="0"/>
              <a:t> И мне товарищ - серый брянский волк.</a:t>
            </a:r>
          </a:p>
          <a:p>
            <a:endParaRPr lang="ru-RU" dirty="0" smtClean="0"/>
          </a:p>
          <a:p>
            <a:r>
              <a:rPr lang="ru-RU" dirty="0" smtClean="0"/>
              <a:t> За что сижу, воистину не знаю,</a:t>
            </a:r>
          </a:p>
          <a:p>
            <a:r>
              <a:rPr lang="ru-RU" dirty="0" smtClean="0"/>
              <a:t> Но прокуроры, видимо, правы.</a:t>
            </a:r>
          </a:p>
          <a:p>
            <a:r>
              <a:rPr lang="ru-RU" dirty="0" smtClean="0"/>
              <a:t> Сижу я нынче в Туруханском крае,</a:t>
            </a:r>
          </a:p>
          <a:p>
            <a:r>
              <a:rPr lang="ru-RU" dirty="0" smtClean="0"/>
              <a:t> Где при царе сидели в ссылке Вы.</a:t>
            </a:r>
          </a:p>
          <a:p>
            <a:endParaRPr lang="ru-RU" dirty="0" smtClean="0"/>
          </a:p>
          <a:p>
            <a:r>
              <a:rPr lang="ru-RU" dirty="0" smtClean="0"/>
              <a:t> В чужих грехах мы сходу сознавались,</a:t>
            </a:r>
          </a:p>
          <a:p>
            <a:r>
              <a:rPr lang="ru-RU" dirty="0" smtClean="0"/>
              <a:t> Этапом шли навстречу злой судьбе.</a:t>
            </a:r>
          </a:p>
          <a:p>
            <a:r>
              <a:rPr lang="ru-RU" dirty="0" smtClean="0"/>
              <a:t> Мы верили Вам так, товарищ Сталин,</a:t>
            </a:r>
          </a:p>
          <a:p>
            <a:r>
              <a:rPr lang="ru-RU" dirty="0" smtClean="0"/>
              <a:t> Как, может быть, не верили себе.</a:t>
            </a:r>
          </a:p>
          <a:p>
            <a:endParaRPr lang="ru-RU" dirty="0" smtClean="0"/>
          </a:p>
          <a:p>
            <a:r>
              <a:rPr lang="ru-RU" dirty="0" smtClean="0"/>
              <a:t> И вот сижу я в Туруханском крае,</a:t>
            </a:r>
          </a:p>
          <a:p>
            <a:r>
              <a:rPr lang="ru-RU" dirty="0" smtClean="0"/>
              <a:t> Где конвоиры, словно псы, грубы.</a:t>
            </a:r>
          </a:p>
          <a:p>
            <a:r>
              <a:rPr lang="ru-RU" dirty="0" smtClean="0"/>
              <a:t> Я это всё, конечно, понимаю,</a:t>
            </a:r>
          </a:p>
          <a:p>
            <a:r>
              <a:rPr lang="ru-RU" dirty="0" smtClean="0"/>
              <a:t> Как обостренье классовой борьбы.</a:t>
            </a:r>
          </a:p>
          <a:p>
            <a:endParaRPr lang="ru-RU" dirty="0" smtClean="0"/>
          </a:p>
          <a:p>
            <a:r>
              <a:rPr lang="ru-RU" dirty="0" smtClean="0"/>
              <a:t> То дождь, то снег, то мошкара над нами,</a:t>
            </a:r>
          </a:p>
          <a:p>
            <a:r>
              <a:rPr lang="ru-RU" dirty="0" smtClean="0"/>
              <a:t> А мы в тайге с утра и до утра.</a:t>
            </a:r>
          </a:p>
          <a:p>
            <a:r>
              <a:rPr lang="ru-RU" dirty="0" smtClean="0"/>
              <a:t> Вы здесь из искры разводили пламя,</a:t>
            </a:r>
          </a:p>
          <a:p>
            <a:r>
              <a:rPr lang="ru-RU" dirty="0" smtClean="0"/>
              <a:t> Спасибо Вам, я греюсь у костра.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half" idx="3"/>
          </p:nvPr>
        </p:nvSpPr>
        <p:spPr>
          <a:xfrm>
            <a:off x="4500562" y="1142984"/>
            <a:ext cx="4143404" cy="5500726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Вам тяжелей, Вы обо всех на свете</a:t>
            </a:r>
          </a:p>
          <a:p>
            <a:r>
              <a:rPr lang="ru-RU" dirty="0" smtClean="0"/>
              <a:t> Заботитесь в ночной тоскливый час,</a:t>
            </a:r>
          </a:p>
          <a:p>
            <a:r>
              <a:rPr lang="ru-RU" dirty="0" smtClean="0"/>
              <a:t> Шагаете в кремлёвском кабинете,</a:t>
            </a:r>
          </a:p>
          <a:p>
            <a:r>
              <a:rPr lang="ru-RU" dirty="0" smtClean="0"/>
              <a:t> Дымите трубкой, не смыкая глаз.</a:t>
            </a:r>
          </a:p>
          <a:p>
            <a:endParaRPr lang="ru-RU" dirty="0" smtClean="0"/>
          </a:p>
          <a:p>
            <a:r>
              <a:rPr lang="ru-RU" dirty="0" smtClean="0"/>
              <a:t> И мы нелёгкий крест несём задаром</a:t>
            </a:r>
          </a:p>
          <a:p>
            <a:r>
              <a:rPr lang="ru-RU" dirty="0" smtClean="0"/>
              <a:t> Морозом дымным и в тоске дождей,</a:t>
            </a:r>
          </a:p>
          <a:p>
            <a:r>
              <a:rPr lang="ru-RU" dirty="0" smtClean="0"/>
              <a:t> Мы, как деревья, валимся на нары,</a:t>
            </a:r>
          </a:p>
          <a:p>
            <a:r>
              <a:rPr lang="ru-RU" dirty="0" smtClean="0"/>
              <a:t> Не ведая бессонницы вождей.</a:t>
            </a:r>
          </a:p>
          <a:p>
            <a:endParaRPr lang="ru-RU" dirty="0" smtClean="0"/>
          </a:p>
          <a:p>
            <a:r>
              <a:rPr lang="ru-RU" dirty="0" smtClean="0"/>
              <a:t> Вчера мы хоронили двух марксистов,</a:t>
            </a:r>
          </a:p>
          <a:p>
            <a:r>
              <a:rPr lang="ru-RU" dirty="0" smtClean="0"/>
              <a:t> Тела одели ярким кумачом.</a:t>
            </a:r>
          </a:p>
          <a:p>
            <a:r>
              <a:rPr lang="ru-RU" dirty="0" smtClean="0"/>
              <a:t> Один из них был правым уклонистом,</a:t>
            </a:r>
          </a:p>
          <a:p>
            <a:r>
              <a:rPr lang="ru-RU" dirty="0" smtClean="0"/>
              <a:t> Другой, как оказалось, ни при чём.</a:t>
            </a:r>
          </a:p>
          <a:p>
            <a:endParaRPr lang="ru-RU" dirty="0" smtClean="0"/>
          </a:p>
          <a:p>
            <a:r>
              <a:rPr lang="ru-RU" dirty="0" smtClean="0"/>
              <a:t> Он перед тем, как навсегда скончаться,</a:t>
            </a:r>
          </a:p>
          <a:p>
            <a:r>
              <a:rPr lang="ru-RU" dirty="0" smtClean="0"/>
              <a:t> Вам завещал последние слова,</a:t>
            </a:r>
          </a:p>
          <a:p>
            <a:r>
              <a:rPr lang="ru-RU" dirty="0" smtClean="0"/>
              <a:t> Велел в евонном деле разобраться</a:t>
            </a:r>
          </a:p>
          <a:p>
            <a:r>
              <a:rPr lang="ru-RU" dirty="0" smtClean="0"/>
              <a:t> И тихо вскрикнул: "Сталин - голова!"</a:t>
            </a:r>
          </a:p>
          <a:p>
            <a:endParaRPr lang="ru-RU" dirty="0" smtClean="0"/>
          </a:p>
          <a:p>
            <a:r>
              <a:rPr lang="ru-RU" dirty="0" smtClean="0"/>
              <a:t> Вы снитесь нам, когда в партийной кепке</a:t>
            </a:r>
          </a:p>
          <a:p>
            <a:r>
              <a:rPr lang="ru-RU" dirty="0" smtClean="0"/>
              <a:t> И в кителе идёте на парад.</a:t>
            </a:r>
          </a:p>
          <a:p>
            <a:r>
              <a:rPr lang="ru-RU" dirty="0" smtClean="0"/>
              <a:t> Мы рубим лес по-сталински, а щепки,</a:t>
            </a:r>
          </a:p>
          <a:p>
            <a:r>
              <a:rPr lang="ru-RU" dirty="0" smtClean="0"/>
              <a:t> А щепки во все стороны летят.</a:t>
            </a:r>
          </a:p>
          <a:p>
            <a:endParaRPr lang="ru-RU" dirty="0" smtClean="0"/>
          </a:p>
          <a:p>
            <a:r>
              <a:rPr lang="ru-RU" dirty="0" smtClean="0"/>
              <a:t> Живите тыщу лет, товарищ Сталин,</a:t>
            </a:r>
          </a:p>
          <a:p>
            <a:r>
              <a:rPr lang="ru-RU" dirty="0" smtClean="0"/>
              <a:t> И пусть в тайге придётся сдохнуть мне,</a:t>
            </a:r>
          </a:p>
          <a:p>
            <a:r>
              <a:rPr lang="ru-RU" dirty="0" smtClean="0"/>
              <a:t> Я верю, будет много чугуна и стали</a:t>
            </a:r>
          </a:p>
          <a:p>
            <a:r>
              <a:rPr lang="ru-RU" dirty="0" smtClean="0"/>
              <a:t> На душу населения вполне.</a:t>
            </a:r>
            <a:endParaRPr lang="cs-CZ" dirty="0"/>
          </a:p>
        </p:txBody>
      </p:sp>
      <p:pic>
        <p:nvPicPr>
          <p:cNvPr id="7" name="Vladimir-Vysockiy-Tovarisch-Stalin(muzofon.com).mp3">
            <a:hlinkClick r:id="" action="ppaction://media"/>
          </p:cNvPr>
          <p:cNvPicPr>
            <a:picLocks noGrp="1" noRot="1" noChangeAspect="1"/>
          </p:cNvPicPr>
          <p:nvPr>
            <p:ph sz="quarter" idx="2"/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1000100" y="714356"/>
            <a:ext cx="304800" cy="304800"/>
          </a:xfrm>
          <a:prstGeom prst="rect">
            <a:avLst/>
          </a:prstGeom>
        </p:spPr>
      </p:pic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>
          <a:xfrm>
            <a:off x="4645025" y="6000768"/>
            <a:ext cx="4041775" cy="125395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cs-CZ" dirty="0"/>
          </a:p>
        </p:txBody>
      </p:sp>
      <p:pic>
        <p:nvPicPr>
          <p:cNvPr id="4" name="Zástupný symbol pro obsah 3" descr="vis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6198" y="1600200"/>
            <a:ext cx="4951604" cy="47085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Владимир Высоцкий (25.1.1938 – 25.7.1980)</a:t>
            </a:r>
            <a:endParaRPr lang="cs-CZ" sz="2800" dirty="0"/>
          </a:p>
        </p:txBody>
      </p:sp>
      <p:pic>
        <p:nvPicPr>
          <p:cNvPr id="4" name="Zástupný symbol pro obsah 3" descr="109495404_4920201_0774818b4d78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66972" y="1600200"/>
            <a:ext cx="4019055" cy="4525963"/>
          </a:xfrm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родился и умер в Москве</a:t>
            </a:r>
          </a:p>
          <a:p>
            <a:r>
              <a:rPr lang="ru-RU" sz="2400" dirty="0" smtClean="0"/>
              <a:t>советский поэт, актер, автор-исполнитель песен, автор прозаических произведений</a:t>
            </a:r>
          </a:p>
          <a:p>
            <a:r>
              <a:rPr lang="ru-RU" sz="2400" dirty="0" smtClean="0"/>
              <a:t>лауреат Государственной премии СССР (посмертно)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Стиль и творчество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 гитару пел стихи, песни</a:t>
            </a:r>
          </a:p>
          <a:p>
            <a:r>
              <a:rPr lang="ru-RU" dirty="0" smtClean="0"/>
              <a:t>оличался от других бардов, сам себя не считал типичным исполнителем бардовских песен</a:t>
            </a:r>
          </a:p>
          <a:p>
            <a:r>
              <a:rPr lang="ru-RU" dirty="0" smtClean="0"/>
              <a:t>«блатные» песни, любовная лирика, баллады, политические и юмористические песни, песни-сказки</a:t>
            </a:r>
          </a:p>
          <a:p>
            <a:r>
              <a:rPr lang="ru-RU" dirty="0" smtClean="0"/>
              <a:t>«песни-монологи» = от 1-ого лица</a:t>
            </a:r>
          </a:p>
          <a:p>
            <a:r>
              <a:rPr lang="ru-RU" dirty="0" smtClean="0"/>
              <a:t>«песни-спектакли» (</a:t>
            </a:r>
            <a:r>
              <a:rPr lang="ru-RU" i="1" dirty="0" smtClean="0"/>
              <a:t>Диалог у телевизора</a:t>
            </a:r>
            <a:r>
              <a:rPr lang="ru-RU" dirty="0" smtClean="0"/>
              <a:t>)</a:t>
            </a:r>
          </a:p>
          <a:p>
            <a:r>
              <a:rPr lang="ru-RU" dirty="0" smtClean="0"/>
              <a:t>более 100 стихотворений, около 600 песен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чем пел?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 чувствах собственного достоинства</a:t>
            </a:r>
          </a:p>
          <a:p>
            <a:r>
              <a:rPr lang="ru-RU" dirty="0" smtClean="0"/>
              <a:t>различные экстремальные ситуации</a:t>
            </a:r>
          </a:p>
          <a:p>
            <a:r>
              <a:rPr lang="ru-RU" dirty="0" smtClean="0"/>
              <a:t>о силе характера</a:t>
            </a:r>
          </a:p>
          <a:p>
            <a:r>
              <a:rPr lang="ru-RU" dirty="0" smtClean="0"/>
              <a:t>о повседневной жизни</a:t>
            </a:r>
          </a:p>
          <a:p>
            <a:r>
              <a:rPr lang="ru-RU" dirty="0" smtClean="0"/>
              <a:t>тяготы судьбы простых людей</a:t>
            </a:r>
          </a:p>
          <a:p>
            <a:r>
              <a:rPr lang="ru-RU" dirty="0" smtClean="0"/>
              <a:t>военная тематика: Вторая Отечественная</a:t>
            </a:r>
          </a:p>
          <a:p>
            <a:r>
              <a:rPr lang="ru-RU" dirty="0" smtClean="0"/>
              <a:t>запретные темы (политика, режим, свобода)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57158" y="1428736"/>
            <a:ext cx="6615130" cy="4525963"/>
          </a:xfrm>
        </p:spPr>
        <p:txBody>
          <a:bodyPr>
            <a:noAutofit/>
          </a:bodyPr>
          <a:lstStyle/>
          <a:p>
            <a:r>
              <a:rPr lang="ru-RU" sz="2200" dirty="0" smtClean="0"/>
              <a:t>искренне, с чувством, в деталях описывал войну (как будто сам там побывал)</a:t>
            </a:r>
          </a:p>
          <a:p>
            <a:r>
              <a:rPr lang="ru-RU" sz="2200" dirty="0" smtClean="0"/>
              <a:t>самым главным был текст и содержание, а не форма</a:t>
            </a:r>
          </a:p>
          <a:p>
            <a:r>
              <a:rPr lang="ru-RU" sz="2200" dirty="0" smtClean="0"/>
              <a:t>популярными стали «песни на надрыве» (</a:t>
            </a:r>
            <a:r>
              <a:rPr lang="ru-RU" sz="2200" i="1" dirty="0" smtClean="0"/>
              <a:t>Райские яблоки, Кони приведливые</a:t>
            </a:r>
            <a:r>
              <a:rPr lang="ru-RU" sz="2200" dirty="0" smtClean="0"/>
              <a:t>)</a:t>
            </a:r>
          </a:p>
          <a:p>
            <a:r>
              <a:rPr lang="ru-RU" sz="2200" dirty="0" smtClean="0"/>
              <a:t>интонировал не только гласные, но и согласные</a:t>
            </a:r>
          </a:p>
          <a:p>
            <a:r>
              <a:rPr lang="cs-CZ" sz="2200" dirty="0" smtClean="0"/>
              <a:t>x</a:t>
            </a:r>
            <a:r>
              <a:rPr lang="ru-RU" sz="2200" dirty="0" smtClean="0"/>
              <a:t>аризматичный</a:t>
            </a:r>
            <a:r>
              <a:rPr lang="cs-CZ" sz="2200" dirty="0" smtClean="0"/>
              <a:t> </a:t>
            </a:r>
            <a:r>
              <a:rPr lang="ru-RU" sz="2200" dirty="0" smtClean="0"/>
              <a:t>и обоятельный для публики</a:t>
            </a:r>
          </a:p>
          <a:p>
            <a:r>
              <a:rPr lang="ru-RU" sz="2200" dirty="0" smtClean="0"/>
              <a:t>масштабная личность с </a:t>
            </a:r>
            <a:r>
              <a:rPr lang="ru-RU" sz="2200" dirty="0" smtClean="0"/>
              <a:t>поэтическим </a:t>
            </a:r>
            <a:r>
              <a:rPr lang="ru-RU" sz="2200" dirty="0" smtClean="0"/>
              <a:t>даром</a:t>
            </a:r>
          </a:p>
          <a:p>
            <a:r>
              <a:rPr lang="ru-RU" sz="2200" dirty="0" smtClean="0"/>
              <a:t>точность в тексте, затрагивал чувства</a:t>
            </a:r>
          </a:p>
          <a:p>
            <a:r>
              <a:rPr lang="ru-RU" sz="2200" dirty="0" smtClean="0"/>
              <a:t>«делал не так как надо, а как хотелось»</a:t>
            </a:r>
            <a:endParaRPr lang="cs-CZ" sz="22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7929586" y="1600201"/>
            <a:ext cx="757214" cy="1328734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1026" name="Picture 2" descr="C:\Documents and Settings\Natalie\Plocha\596114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3500438"/>
            <a:ext cx="2143140" cy="268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Деятельность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400816" cy="4525963"/>
          </a:xfrm>
        </p:spPr>
        <p:txBody>
          <a:bodyPr/>
          <a:lstStyle/>
          <a:p>
            <a:r>
              <a:rPr lang="ru-RU" dirty="0" smtClean="0"/>
              <a:t>актер в известных московских театрах (На Таганке)</a:t>
            </a:r>
          </a:p>
          <a:p>
            <a:r>
              <a:rPr lang="ru-RU" dirty="0" smtClean="0"/>
              <a:t>снимался в кино, писал </a:t>
            </a:r>
            <a:r>
              <a:rPr lang="ru-RU" smtClean="0"/>
              <a:t>песни к </a:t>
            </a:r>
            <a:r>
              <a:rPr lang="ru-RU" dirty="0" smtClean="0"/>
              <a:t>советским фильмам </a:t>
            </a:r>
          </a:p>
          <a:p>
            <a:r>
              <a:rPr lang="ru-RU" dirty="0" smtClean="0"/>
              <a:t>гастроли за границей, известен в США, во Франции, Финляндии, Германии, Болгарии, Японии, Израиле..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786710" y="1500175"/>
            <a:ext cx="752452" cy="1714512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Творчество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Он не вернулся из боя</a:t>
            </a:r>
          </a:p>
          <a:p>
            <a:r>
              <a:rPr lang="ru-RU" sz="2000" dirty="0" smtClean="0"/>
              <a:t>Песня о друге</a:t>
            </a:r>
          </a:p>
          <a:p>
            <a:r>
              <a:rPr lang="ru-RU" sz="2000" dirty="0" smtClean="0"/>
              <a:t>Охота на волков</a:t>
            </a:r>
          </a:p>
          <a:p>
            <a:r>
              <a:rPr lang="ru-RU" sz="2000" dirty="0" smtClean="0"/>
              <a:t>Я не люблю</a:t>
            </a:r>
          </a:p>
          <a:p>
            <a:r>
              <a:rPr lang="ru-RU" sz="2000" dirty="0" smtClean="0"/>
              <a:t>О переселении душ</a:t>
            </a:r>
          </a:p>
          <a:p>
            <a:r>
              <a:rPr lang="ru-RU" sz="2000" dirty="0" smtClean="0"/>
              <a:t>Тот который не стрелял</a:t>
            </a:r>
          </a:p>
          <a:p>
            <a:r>
              <a:rPr lang="ru-RU" sz="2000" dirty="0" smtClean="0"/>
              <a:t>Лирическая</a:t>
            </a:r>
          </a:p>
          <a:p>
            <a:r>
              <a:rPr lang="ru-RU" sz="2000" dirty="0" smtClean="0"/>
              <a:t>Цыганская</a:t>
            </a:r>
          </a:p>
          <a:p>
            <a:r>
              <a:rPr lang="ru-RU" sz="2000" dirty="0" smtClean="0"/>
              <a:t>Еще не вечер</a:t>
            </a:r>
          </a:p>
          <a:p>
            <a:r>
              <a:rPr lang="ru-RU" sz="2000" dirty="0" smtClean="0"/>
              <a:t>Диалог у телевизора</a:t>
            </a:r>
          </a:p>
          <a:p>
            <a:r>
              <a:rPr lang="ru-RU" sz="2000" dirty="0" smtClean="0"/>
              <a:t>Спасите наши души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Интересные факты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2000" dirty="0" smtClean="0"/>
              <a:t>после войны 2 года в Германии</a:t>
            </a:r>
          </a:p>
          <a:p>
            <a:r>
              <a:rPr lang="ru-RU" sz="2000" dirty="0" smtClean="0"/>
              <a:t>первая песня «Татуировка»</a:t>
            </a:r>
          </a:p>
          <a:p>
            <a:r>
              <a:rPr lang="ru-RU" sz="2000" dirty="0" smtClean="0"/>
              <a:t>лечился от алкоголизма</a:t>
            </a:r>
          </a:p>
          <a:p>
            <a:r>
              <a:rPr lang="ru-RU" sz="2000" dirty="0" smtClean="0"/>
              <a:t>прожил 2 раза клиническую смерть</a:t>
            </a:r>
          </a:p>
          <a:p>
            <a:r>
              <a:rPr lang="ru-RU" sz="2000" dirty="0" smtClean="0"/>
              <a:t>1977 г. начал употреблять наркотики</a:t>
            </a:r>
          </a:p>
          <a:p>
            <a:pPr>
              <a:buNone/>
            </a:pPr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cs-CZ" dirty="0"/>
          </a:p>
        </p:txBody>
      </p:sp>
      <p:pic>
        <p:nvPicPr>
          <p:cNvPr id="5" name="Zástupný symbol pro obsah 4" descr="images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09928" y="1785926"/>
            <a:ext cx="3804825" cy="27860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Ленинградская блокада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sz="half" idx="2"/>
          </p:nvPr>
        </p:nvSpPr>
        <p:spPr>
          <a:xfrm>
            <a:off x="4429124" y="1357298"/>
            <a:ext cx="4186238" cy="512605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Было здесь до фига</a:t>
            </a:r>
          </a:p>
          <a:p>
            <a:pPr>
              <a:buNone/>
            </a:pPr>
            <a:r>
              <a:rPr lang="ru-RU" dirty="0" smtClean="0"/>
              <a:t> Голодных и дистрофиков -</a:t>
            </a:r>
          </a:p>
          <a:p>
            <a:pPr>
              <a:buNone/>
            </a:pPr>
            <a:r>
              <a:rPr lang="ru-RU" dirty="0" smtClean="0"/>
              <a:t> Все голодали, даже прокурор, -</a:t>
            </a:r>
          </a:p>
          <a:p>
            <a:pPr>
              <a:buNone/>
            </a:pPr>
            <a:r>
              <a:rPr lang="ru-RU" dirty="0" smtClean="0"/>
              <a:t> А вы в эвакуации</a:t>
            </a:r>
          </a:p>
          <a:p>
            <a:pPr>
              <a:buNone/>
            </a:pPr>
            <a:r>
              <a:rPr lang="ru-RU" dirty="0" smtClean="0"/>
              <a:t> Читали информации</a:t>
            </a:r>
          </a:p>
          <a:p>
            <a:pPr>
              <a:buNone/>
            </a:pPr>
            <a:r>
              <a:rPr lang="ru-RU" dirty="0" smtClean="0"/>
              <a:t> И слушали по радио "От Совинформбюро".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Блокада затянулась, даже слишком,</a:t>
            </a:r>
          </a:p>
          <a:p>
            <a:pPr>
              <a:buNone/>
            </a:pPr>
            <a:r>
              <a:rPr lang="ru-RU" dirty="0" smtClean="0"/>
              <a:t> Но наш народ врагов своих разбил, -</a:t>
            </a:r>
          </a:p>
          <a:p>
            <a:pPr>
              <a:buNone/>
            </a:pPr>
            <a:r>
              <a:rPr lang="ru-RU" dirty="0" smtClean="0"/>
              <a:t> И можно жить, как у Христа за пазухой под мышкой,</a:t>
            </a:r>
          </a:p>
          <a:p>
            <a:pPr>
              <a:buNone/>
            </a:pPr>
            <a:r>
              <a:rPr lang="ru-RU" dirty="0" smtClean="0"/>
              <a:t> Но только вот мешает бригадмил.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Я скажу вам ласково,</a:t>
            </a:r>
          </a:p>
          <a:p>
            <a:pPr>
              <a:buNone/>
            </a:pPr>
            <a:r>
              <a:rPr lang="ru-RU" dirty="0" smtClean="0"/>
              <a:t> Граждане с повязками,</a:t>
            </a:r>
          </a:p>
          <a:p>
            <a:pPr>
              <a:buNone/>
            </a:pPr>
            <a:r>
              <a:rPr lang="ru-RU" dirty="0" smtClean="0"/>
              <a:t> В душу ко мне лапою не лезь!</a:t>
            </a:r>
          </a:p>
          <a:p>
            <a:pPr>
              <a:buNone/>
            </a:pPr>
            <a:r>
              <a:rPr lang="ru-RU" dirty="0" smtClean="0"/>
              <a:t> Про жизню вашу личную</a:t>
            </a:r>
          </a:p>
          <a:p>
            <a:pPr>
              <a:buNone/>
            </a:pPr>
            <a:r>
              <a:rPr lang="ru-RU" dirty="0" smtClean="0"/>
              <a:t> И непатриотичную</a:t>
            </a:r>
          </a:p>
          <a:p>
            <a:pPr>
              <a:buNone/>
            </a:pPr>
            <a:r>
              <a:rPr lang="ru-RU" dirty="0" smtClean="0"/>
              <a:t> Знают уже органы и ВЦСПС!</a:t>
            </a:r>
            <a:endParaRPr lang="cs-CZ" dirty="0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500034" y="1428736"/>
            <a:ext cx="4038600" cy="505461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Я вырос в ленинградскую блокаду,</a:t>
            </a:r>
          </a:p>
          <a:p>
            <a:pPr>
              <a:buNone/>
            </a:pPr>
            <a:r>
              <a:rPr lang="ru-RU" dirty="0" smtClean="0"/>
              <a:t> Но я тогда не пил и не гулял,</a:t>
            </a:r>
          </a:p>
          <a:p>
            <a:pPr>
              <a:buNone/>
            </a:pPr>
            <a:r>
              <a:rPr lang="ru-RU" dirty="0" smtClean="0"/>
              <a:t> Я видел, как горят огнем Бадаевские склады,</a:t>
            </a:r>
          </a:p>
          <a:p>
            <a:pPr>
              <a:buNone/>
            </a:pPr>
            <a:r>
              <a:rPr lang="ru-RU" dirty="0" smtClean="0"/>
              <a:t> В очередях за хлебушком стоял.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Граждане смелые,</a:t>
            </a:r>
          </a:p>
          <a:p>
            <a:pPr>
              <a:buNone/>
            </a:pPr>
            <a:r>
              <a:rPr lang="ru-RU" dirty="0" smtClean="0"/>
              <a:t> А что ж тогда вы делали,</a:t>
            </a:r>
          </a:p>
          <a:p>
            <a:pPr>
              <a:buNone/>
            </a:pPr>
            <a:r>
              <a:rPr lang="ru-RU" dirty="0" smtClean="0"/>
              <a:t> Когда наш город счет не вел смертям?</a:t>
            </a:r>
          </a:p>
          <a:p>
            <a:pPr>
              <a:buNone/>
            </a:pPr>
            <a:r>
              <a:rPr lang="ru-RU" dirty="0" smtClean="0"/>
              <a:t> Ели хлеб с икоркою, -</a:t>
            </a:r>
          </a:p>
          <a:p>
            <a:pPr>
              <a:buNone/>
            </a:pPr>
            <a:r>
              <a:rPr lang="ru-RU" dirty="0" smtClean="0"/>
              <a:t> А я считал махоркою</a:t>
            </a:r>
          </a:p>
          <a:p>
            <a:pPr>
              <a:buNone/>
            </a:pPr>
            <a:r>
              <a:rPr lang="ru-RU" dirty="0" smtClean="0"/>
              <a:t> Окурок с-под платформы черт-те с чем напополам.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От стужи даже птицы не летали,</a:t>
            </a:r>
          </a:p>
          <a:p>
            <a:pPr>
              <a:buNone/>
            </a:pPr>
            <a:r>
              <a:rPr lang="ru-RU" dirty="0" smtClean="0"/>
              <a:t> А вору было нечего украсть,</a:t>
            </a:r>
          </a:p>
          <a:p>
            <a:pPr>
              <a:buNone/>
            </a:pPr>
            <a:r>
              <a:rPr lang="ru-RU" dirty="0" smtClean="0"/>
              <a:t> Родителей моих в ту зиму ангелы прибрали,</a:t>
            </a:r>
          </a:p>
          <a:p>
            <a:pPr>
              <a:buNone/>
            </a:pPr>
            <a:r>
              <a:rPr lang="ru-RU" dirty="0" smtClean="0"/>
              <a:t> А я боялся - только б не упасть!</a:t>
            </a:r>
            <a:endParaRPr lang="cs-CZ" dirty="0"/>
          </a:p>
        </p:txBody>
      </p:sp>
      <p:pic>
        <p:nvPicPr>
          <p:cNvPr id="7" name="Vladimir_Vysockij-Leningradskaya_Blokada(vmusice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14348" y="57148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1587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2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170</TotalTime>
  <Words>1103</Words>
  <Application>Microsoft Office PowerPoint</Application>
  <PresentationFormat>Předvádění na obrazovce (4:3)</PresentationFormat>
  <Paragraphs>183</Paragraphs>
  <Slides>12</Slides>
  <Notes>0</Notes>
  <HiddenSlides>0</HiddenSlides>
  <MMClips>3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Vrchol</vt:lpstr>
      <vt:lpstr>Владимир высоцкий</vt:lpstr>
      <vt:lpstr>Владимир Высоцкий (25.1.1938 – 25.7.1980)</vt:lpstr>
      <vt:lpstr>Стиль и творчество</vt:lpstr>
      <vt:lpstr>О чем пел?</vt:lpstr>
      <vt:lpstr>Как?</vt:lpstr>
      <vt:lpstr>Деятельность</vt:lpstr>
      <vt:lpstr>Творчество</vt:lpstr>
      <vt:lpstr>Интересные факты</vt:lpstr>
      <vt:lpstr>Ленинградская блокада</vt:lpstr>
      <vt:lpstr>Любовные дела</vt:lpstr>
      <vt:lpstr>Tоварищ сталин</vt:lpstr>
      <vt:lpstr>Спасибо за внимание</vt:lpstr>
    </vt:vector>
  </TitlesOfParts>
  <Company>Domácí - 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Владимир высоцкий</dc:title>
  <dc:creator>Natalie</dc:creator>
  <cp:lastModifiedBy>Karel</cp:lastModifiedBy>
  <cp:revision>24</cp:revision>
  <dcterms:created xsi:type="dcterms:W3CDTF">2014-02-25T08:29:44Z</dcterms:created>
  <dcterms:modified xsi:type="dcterms:W3CDTF">2014-03-24T10:27:08Z</dcterms:modified>
</cp:coreProperties>
</file>