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3" r:id="rId9"/>
    <p:sldId id="266" r:id="rId10"/>
    <p:sldId id="268" r:id="rId11"/>
    <p:sldId id="265" r:id="rId12"/>
    <p:sldId id="267" r:id="rId13"/>
    <p:sldId id="269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11.3.2014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11.3.2014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11.3.2014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11.3.2014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11.3.2014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 Людмила </a:t>
            </a:r>
            <a:r>
              <a:rPr lang="ru-RU" dirty="0" smtClean="0"/>
              <a:t>Стефановна</a:t>
            </a:r>
            <a:r>
              <a:rPr lang="cs-CZ" dirty="0" smtClean="0"/>
              <a:t> </a:t>
            </a:r>
            <a:r>
              <a:rPr lang="ru-RU" dirty="0" smtClean="0"/>
              <a:t>Петрушевская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4005064"/>
            <a:ext cx="7854696" cy="1752600"/>
          </a:xfrm>
        </p:spPr>
        <p:txBody>
          <a:bodyPr/>
          <a:lstStyle/>
          <a:p>
            <a:pPr algn="ctr"/>
            <a:r>
              <a:rPr lang="cs-CZ" dirty="0" smtClean="0"/>
              <a:t>Petra Chalupová, 391690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7950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говорит М. Черняк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mtClean="0"/>
              <a:t>«</a:t>
            </a:r>
            <a:r>
              <a:rPr lang="ru-RU" dirty="0"/>
              <a:t>Персонажи Петрушевской проживают трудную, несчастливую жизнь, а условия существования притупляют их чувства. Мир Петрушевской – это, действительно, «изнаночный мир», болезненный и угрюмый, не приукрашенный благородными чувствами и порывами души. Герои Петрушевской часто физически несовершенны или одержимы душевной болезнью; писательница именно с помощью таких персонажей обнажает несовершенство мира, то самое чеховское «отступление от нормы», которое дает возможность яснее и объемнее увидеть саму «норму».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8782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Отрывки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89120"/>
          </a:xfrm>
        </p:spPr>
        <p:txBody>
          <a:bodyPr>
            <a:noAutofit/>
          </a:bodyPr>
          <a:lstStyle/>
          <a:p>
            <a:r>
              <a:rPr lang="ru-RU" sz="2400" dirty="0" smtClean="0"/>
              <a:t>Она </a:t>
            </a:r>
            <a:r>
              <a:rPr lang="ru-RU" sz="2400" dirty="0"/>
              <a:t>никогда не проявляла слабости, даже не брала на руки своих маленьких сыновей, грудничков: сама для себя решила, что на это не хватит времени, кроме близнецов в семье было главное дитя, Сталина, и баловать младших никто не собирался.</a:t>
            </a:r>
          </a:p>
          <a:p>
            <a:r>
              <a:rPr lang="ru-RU" sz="2400" dirty="0"/>
              <a:t>Когда самый маленький (тот, что умер молодым) в возрасте трех месяцев болел пневмонией, пришедший врач велел в качестве лечения все-таки брать его на руки (младенец задыхался), но мать была удивлена, как так, брать на руки, что за рецепт!</a:t>
            </a:r>
          </a:p>
        </p:txBody>
      </p:sp>
    </p:spTree>
    <p:extLst>
      <p:ext uri="{BB962C8B-B14F-4D97-AF65-F5344CB8AC3E}">
        <p14:creationId xmlns:p14="http://schemas.microsoft.com/office/powerpoint/2010/main" val="3606807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Отрывки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Сыновья </a:t>
            </a:r>
            <a:r>
              <a:rPr lang="ru-RU" dirty="0"/>
              <a:t>Грозной в результате перебрались от нее в квартиры своих жен-тещ, где, кстати, в те годы, когда еще все были живы, молодым мужьям выпадало ютиться в крошечных комнатках рядом с чужими старыми родителями, и бывали конфликты, и те родители восклицали, и не раз: почему это мы должны тесниться, а почему они (имелись в виду супруги Грозные) живут одни на ста метрах?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584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dirty="0" smtClean="0"/>
              <a:t>Спасибо </a:t>
            </a:r>
            <a:r>
              <a:rPr lang="vi-VN" dirty="0"/>
              <a:t>за </a:t>
            </a:r>
            <a:r>
              <a:rPr lang="vi-VN" dirty="0" smtClean="0"/>
              <a:t>внимание</a:t>
            </a:r>
            <a:r>
              <a:rPr lang="ru-RU" dirty="0"/>
              <a:t>!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298" y="2483819"/>
            <a:ext cx="4383404" cy="32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244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1143000"/>
          </a:xfrm>
        </p:spPr>
        <p:txBody>
          <a:bodyPr>
            <a:noAutofit/>
          </a:bodyPr>
          <a:lstStyle/>
          <a:p>
            <a:pPr algn="ctr"/>
            <a:r>
              <a:rPr lang="ru-RU" sz="4300" dirty="0"/>
              <a:t>Людмила Стефановна Петрушевская </a:t>
            </a:r>
            <a:endParaRPr lang="cs-CZ" sz="4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8912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26 </a:t>
            </a:r>
            <a:r>
              <a:rPr lang="ru-RU" dirty="0"/>
              <a:t>мая </a:t>
            </a:r>
            <a:r>
              <a:rPr lang="ru-RU" dirty="0" smtClean="0"/>
              <a:t>1938 в Москве </a:t>
            </a:r>
          </a:p>
          <a:p>
            <a:r>
              <a:rPr lang="ru-RU" dirty="0"/>
              <a:t>прозаик, </a:t>
            </a:r>
            <a:r>
              <a:rPr lang="ru-RU" dirty="0" smtClean="0"/>
              <a:t>драматург</a:t>
            </a:r>
            <a:r>
              <a:rPr lang="ru-RU" sz="2400" dirty="0" smtClean="0"/>
              <a:t>, переводчик</a:t>
            </a:r>
            <a:endParaRPr lang="ru-RU" dirty="0" smtClean="0"/>
          </a:p>
          <a:p>
            <a:r>
              <a:rPr lang="ru-RU" dirty="0" smtClean="0"/>
              <a:t>жила </a:t>
            </a:r>
            <a:r>
              <a:rPr lang="ru-RU" dirty="0"/>
              <a:t>в детском доме под </a:t>
            </a:r>
            <a:r>
              <a:rPr lang="ru-RU" dirty="0" smtClean="0"/>
              <a:t>Уфой</a:t>
            </a:r>
          </a:p>
          <a:p>
            <a:r>
              <a:rPr lang="ru-RU" dirty="0" smtClean="0"/>
              <a:t>окончила МГУ, </a:t>
            </a:r>
            <a:r>
              <a:rPr lang="ru-RU" dirty="0"/>
              <a:t>работала редактором на </a:t>
            </a:r>
            <a:r>
              <a:rPr lang="ru-RU" dirty="0" smtClean="0"/>
              <a:t>телевидении</a:t>
            </a:r>
          </a:p>
          <a:p>
            <a:r>
              <a:rPr lang="cs-CZ" dirty="0" err="1"/>
              <a:t>начала</a:t>
            </a:r>
            <a:r>
              <a:rPr lang="cs-CZ" dirty="0"/>
              <a:t> </a:t>
            </a:r>
            <a:r>
              <a:rPr lang="cs-CZ" dirty="0" err="1"/>
              <a:t>сочинять</a:t>
            </a:r>
            <a:r>
              <a:rPr lang="cs-CZ" dirty="0"/>
              <a:t> </a:t>
            </a:r>
            <a:r>
              <a:rPr lang="cs-CZ" dirty="0" err="1"/>
              <a:t>стихи</a:t>
            </a:r>
            <a:r>
              <a:rPr lang="cs-CZ" dirty="0"/>
              <a:t>, </a:t>
            </a:r>
            <a:r>
              <a:rPr lang="cs-CZ" dirty="0" err="1"/>
              <a:t>писать</a:t>
            </a:r>
            <a:r>
              <a:rPr lang="cs-CZ" dirty="0"/>
              <a:t> </a:t>
            </a:r>
            <a:r>
              <a:rPr lang="cs-CZ" dirty="0" err="1"/>
              <a:t>сценарии</a:t>
            </a:r>
            <a:r>
              <a:rPr lang="cs-CZ" dirty="0"/>
              <a:t> </a:t>
            </a:r>
            <a:r>
              <a:rPr lang="cs-CZ" dirty="0" err="1"/>
              <a:t>для</a:t>
            </a:r>
            <a:r>
              <a:rPr lang="cs-CZ" dirty="0"/>
              <a:t> </a:t>
            </a:r>
            <a:r>
              <a:rPr lang="cs-CZ" dirty="0" err="1"/>
              <a:t>студенческих</a:t>
            </a:r>
            <a:r>
              <a:rPr lang="cs-CZ" dirty="0"/>
              <a:t> </a:t>
            </a:r>
            <a:r>
              <a:rPr lang="cs-CZ" dirty="0" err="1" smtClean="0"/>
              <a:t>вечеров</a:t>
            </a:r>
            <a:endParaRPr lang="ru-RU" dirty="0" smtClean="0"/>
          </a:p>
          <a:p>
            <a:r>
              <a:rPr lang="ru-RU" dirty="0" smtClean="0"/>
              <a:t>пьесы и рассказы </a:t>
            </a:r>
            <a:r>
              <a:rPr lang="cs-CZ" dirty="0" err="1"/>
              <a:t>переведены</a:t>
            </a:r>
            <a:r>
              <a:rPr lang="cs-CZ" dirty="0"/>
              <a:t> </a:t>
            </a:r>
            <a:r>
              <a:rPr lang="cs-CZ" dirty="0" err="1"/>
              <a:t>на</a:t>
            </a:r>
            <a:r>
              <a:rPr lang="cs-CZ" dirty="0"/>
              <a:t> </a:t>
            </a:r>
            <a:r>
              <a:rPr lang="cs-CZ" dirty="0" err="1"/>
              <a:t>многие</a:t>
            </a:r>
            <a:r>
              <a:rPr lang="cs-CZ" dirty="0"/>
              <a:t> </a:t>
            </a:r>
            <a:r>
              <a:rPr lang="cs-CZ" dirty="0" err="1"/>
              <a:t>языки</a:t>
            </a:r>
            <a:r>
              <a:rPr lang="cs-CZ" dirty="0"/>
              <a:t> </a:t>
            </a:r>
            <a:r>
              <a:rPr lang="cs-CZ" dirty="0" err="1" smtClean="0"/>
              <a:t>мира</a:t>
            </a:r>
            <a:r>
              <a:rPr lang="ru-RU" dirty="0" smtClean="0"/>
              <a:t> и </a:t>
            </a:r>
            <a:r>
              <a:rPr lang="cs-CZ" dirty="0" err="1"/>
              <a:t>ее</a:t>
            </a:r>
            <a:r>
              <a:rPr lang="cs-CZ" dirty="0"/>
              <a:t> </a:t>
            </a:r>
            <a:r>
              <a:rPr lang="cs-CZ" dirty="0" err="1" smtClean="0"/>
              <a:t>произведения</a:t>
            </a:r>
            <a:r>
              <a:rPr lang="cs-CZ" dirty="0" smtClean="0"/>
              <a:t> </a:t>
            </a:r>
            <a:r>
              <a:rPr lang="cs-CZ" dirty="0" err="1"/>
              <a:t>ставятся</a:t>
            </a:r>
            <a:r>
              <a:rPr lang="cs-CZ" dirty="0"/>
              <a:t> в </a:t>
            </a:r>
            <a:r>
              <a:rPr lang="cs-CZ" dirty="0" err="1"/>
              <a:t>России</a:t>
            </a:r>
            <a:r>
              <a:rPr lang="cs-CZ" dirty="0"/>
              <a:t> и </a:t>
            </a:r>
            <a:r>
              <a:rPr lang="cs-CZ" dirty="0" err="1"/>
              <a:t>за</a:t>
            </a:r>
            <a:r>
              <a:rPr lang="cs-CZ" dirty="0"/>
              <a:t> </a:t>
            </a:r>
            <a:r>
              <a:rPr lang="cs-CZ" dirty="0" err="1" smtClean="0"/>
              <a:t>рубежом</a:t>
            </a:r>
            <a:endParaRPr lang="ru-RU" dirty="0" smtClean="0"/>
          </a:p>
          <a:p>
            <a:r>
              <a:rPr lang="ru-RU" dirty="0" smtClean="0"/>
              <a:t>ее произведения немного переведены на чешский язык</a:t>
            </a:r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3030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0344" y="260648"/>
            <a:ext cx="8579296" cy="1143000"/>
          </a:xfrm>
        </p:spPr>
        <p:txBody>
          <a:bodyPr>
            <a:noAutofit/>
          </a:bodyPr>
          <a:lstStyle/>
          <a:p>
            <a:r>
              <a:rPr lang="ru-RU" sz="4300" dirty="0"/>
              <a:t>Людмила Стефановна Петрушевская </a:t>
            </a:r>
            <a:endParaRPr lang="cs-CZ" sz="43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60848"/>
            <a:ext cx="3141141" cy="407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95894"/>
            <a:ext cx="299085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833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Творчество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первый рассказ </a:t>
            </a:r>
            <a:r>
              <a:rPr lang="ru-RU" i="1" dirty="0" smtClean="0"/>
              <a:t>История </a:t>
            </a:r>
            <a:r>
              <a:rPr lang="ru-RU" i="1" dirty="0"/>
              <a:t>Клариссы</a:t>
            </a:r>
            <a:r>
              <a:rPr lang="ru-RU" dirty="0"/>
              <a:t>, опубликован в 1972</a:t>
            </a:r>
          </a:p>
          <a:p>
            <a:r>
              <a:rPr lang="ru-RU" dirty="0"/>
              <a:t>пьеса </a:t>
            </a:r>
            <a:r>
              <a:rPr lang="ru-RU" i="1" dirty="0"/>
              <a:t>Уроки музыки </a:t>
            </a:r>
            <a:r>
              <a:rPr lang="ru-RU" dirty="0"/>
              <a:t>была поставлена </a:t>
            </a:r>
            <a:r>
              <a:rPr lang="ru-RU" dirty="0" smtClean="0"/>
              <a:t>в 1979</a:t>
            </a:r>
            <a:r>
              <a:rPr lang="ru-RU" dirty="0"/>
              <a:t> году в Студенческом театре МГУ</a:t>
            </a:r>
          </a:p>
          <a:p>
            <a:r>
              <a:rPr lang="cs-CZ" dirty="0" err="1"/>
              <a:t>пьеса</a:t>
            </a:r>
            <a:r>
              <a:rPr lang="cs-CZ" dirty="0"/>
              <a:t> </a:t>
            </a:r>
            <a:r>
              <a:rPr lang="cs-CZ" i="1" dirty="0" err="1"/>
              <a:t>Любовь</a:t>
            </a:r>
            <a:r>
              <a:rPr lang="cs-CZ" dirty="0"/>
              <a:t> </a:t>
            </a:r>
            <a:r>
              <a:rPr lang="ru-RU" dirty="0"/>
              <a:t>поставлена </a:t>
            </a:r>
            <a:r>
              <a:rPr lang="ru-RU" dirty="0" smtClean="0"/>
              <a:t>в </a:t>
            </a:r>
            <a:r>
              <a:rPr lang="cs-CZ" dirty="0" smtClean="0"/>
              <a:t>1974</a:t>
            </a:r>
            <a:r>
              <a:rPr lang="ru-RU" dirty="0" smtClean="0"/>
              <a:t> </a:t>
            </a:r>
            <a:r>
              <a:rPr lang="cs-CZ" dirty="0"/>
              <a:t>в </a:t>
            </a:r>
            <a:r>
              <a:rPr lang="cs-CZ" dirty="0" err="1"/>
              <a:t>Театре</a:t>
            </a:r>
            <a:r>
              <a:rPr lang="cs-CZ" dirty="0"/>
              <a:t> </a:t>
            </a:r>
            <a:r>
              <a:rPr lang="cs-CZ" dirty="0" err="1"/>
              <a:t>на</a:t>
            </a:r>
            <a:r>
              <a:rPr lang="cs-CZ" dirty="0"/>
              <a:t> </a:t>
            </a:r>
            <a:r>
              <a:rPr lang="cs-CZ" dirty="0" err="1"/>
              <a:t>Таганке</a:t>
            </a:r>
            <a:r>
              <a:rPr lang="cs-CZ" dirty="0"/>
              <a:t> </a:t>
            </a:r>
            <a:endParaRPr lang="ru-RU" dirty="0" smtClean="0"/>
          </a:p>
          <a:p>
            <a:r>
              <a:rPr lang="ru-RU" i="1" dirty="0" smtClean="0"/>
              <a:t>Три </a:t>
            </a:r>
            <a:r>
              <a:rPr lang="ru-RU" i="1" dirty="0"/>
              <a:t>девушки в </a:t>
            </a:r>
            <a:r>
              <a:rPr lang="ru-RU" i="1" dirty="0" smtClean="0"/>
              <a:t>голубом, </a:t>
            </a:r>
            <a:r>
              <a:rPr lang="ru-RU" i="1" dirty="0"/>
              <a:t>Лестничная клетка, </a:t>
            </a:r>
            <a:r>
              <a:rPr lang="ru-RU" i="1" dirty="0" smtClean="0"/>
              <a:t>Чинзано, День </a:t>
            </a:r>
            <a:r>
              <a:rPr lang="ru-RU" i="1" dirty="0"/>
              <a:t>рождения Смирновой, </a:t>
            </a:r>
            <a:r>
              <a:rPr lang="ru-RU" i="1" dirty="0" smtClean="0"/>
              <a:t>Анданте, Квартира Коломбины, Бессмертная</a:t>
            </a:r>
            <a:r>
              <a:rPr lang="ru-RU" dirty="0" smtClean="0"/>
              <a:t> </a:t>
            </a:r>
            <a:r>
              <a:rPr lang="ru-RU" i="1" dirty="0" smtClean="0"/>
              <a:t>любовь, Свой круг, Сказки </a:t>
            </a:r>
            <a:r>
              <a:rPr lang="ru-RU" i="1" dirty="0"/>
              <a:t>для всей </a:t>
            </a:r>
            <a:r>
              <a:rPr lang="ru-RU" i="1" dirty="0" smtClean="0"/>
              <a:t>семьи...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5751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Женская проза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заявила о себе в конце 1980-х начале 90-х </a:t>
            </a:r>
            <a:r>
              <a:rPr lang="ru-RU" dirty="0" smtClean="0"/>
              <a:t>гг</a:t>
            </a:r>
          </a:p>
          <a:p>
            <a:r>
              <a:rPr lang="ru-RU" dirty="0" smtClean="0"/>
              <a:t>используется </a:t>
            </a:r>
            <a:r>
              <a:rPr lang="ru-RU" dirty="0"/>
              <a:t>термин «гендер</a:t>
            </a:r>
            <a:r>
              <a:rPr lang="ru-RU" dirty="0" smtClean="0"/>
              <a:t>»</a:t>
            </a:r>
          </a:p>
          <a:p>
            <a:r>
              <a:rPr lang="ru-RU" dirty="0"/>
              <a:t>Критик и писательница О. Славникова считает, что женщины практически всегда выступали первопроходцами в открытии нового содержания. </a:t>
            </a:r>
            <a:r>
              <a:rPr lang="ru-RU" dirty="0" smtClean="0"/>
              <a:t>«</a:t>
            </a:r>
            <a:r>
              <a:rPr lang="ru-RU" dirty="0"/>
              <a:t>Почему возникновение женской прозы... противоречит концу литературы? Потому что женщина никогда не идет на нежилое место. В женской генетической программе не заложено быть расходным материалом эволюции. В экстремальной ситуации, когда мужчина обязан погибнуть, женщина обязана выжить»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10257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Черты </a:t>
            </a:r>
            <a:r>
              <a:rPr lang="ru-RU" dirty="0" smtClean="0"/>
              <a:t>женской прозы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автор – </a:t>
            </a:r>
            <a:r>
              <a:rPr lang="ru-RU" dirty="0" smtClean="0"/>
              <a:t>женщина</a:t>
            </a:r>
          </a:p>
          <a:p>
            <a:r>
              <a:rPr lang="ru-RU" dirty="0"/>
              <a:t>центральная героиня – </a:t>
            </a:r>
            <a:r>
              <a:rPr lang="ru-RU" dirty="0" smtClean="0"/>
              <a:t>женщина</a:t>
            </a:r>
          </a:p>
          <a:p>
            <a:r>
              <a:rPr lang="ru-RU" dirty="0"/>
              <a:t>проблематика так или иначе связана с женской </a:t>
            </a:r>
            <a:r>
              <a:rPr lang="ru-RU" dirty="0" smtClean="0"/>
              <a:t>судьбой</a:t>
            </a:r>
          </a:p>
          <a:p>
            <a:r>
              <a:rPr lang="ru-RU" dirty="0"/>
              <a:t>взгляд на окружающую действительность с женской точки зрения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2685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Шопен и Мендельсон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рассказ</a:t>
            </a:r>
          </a:p>
          <a:p>
            <a:r>
              <a:rPr lang="ru-RU" dirty="0" smtClean="0"/>
              <a:t>главная героиня - молодая женщина</a:t>
            </a:r>
          </a:p>
          <a:p>
            <a:r>
              <a:rPr lang="ru-RU" dirty="0"/>
              <a:t>э</a:t>
            </a:r>
            <a:r>
              <a:rPr lang="ru-RU" dirty="0" smtClean="0"/>
              <a:t>та </a:t>
            </a:r>
            <a:r>
              <a:rPr lang="ru-RU" dirty="0"/>
              <a:t>женщина, соседка стариков, смеясь, всем своим знакомым и на работе рассказывала об этом, а самой ей было не до </a:t>
            </a:r>
            <a:r>
              <a:rPr lang="ru-RU" dirty="0" smtClean="0"/>
              <a:t>смеха</a:t>
            </a:r>
            <a:endParaRPr lang="ru-RU" dirty="0"/>
          </a:p>
          <a:p>
            <a:r>
              <a:rPr lang="ru-RU" dirty="0" smtClean="0"/>
              <a:t>она была очень грубая</a:t>
            </a:r>
          </a:p>
          <a:p>
            <a:r>
              <a:rPr lang="cs-CZ" dirty="0" err="1"/>
              <a:t>мотив</a:t>
            </a:r>
            <a:r>
              <a:rPr lang="cs-CZ" dirty="0"/>
              <a:t> </a:t>
            </a:r>
            <a:r>
              <a:rPr lang="cs-CZ" dirty="0" err="1"/>
              <a:t>одиночества</a:t>
            </a:r>
            <a:r>
              <a:rPr lang="cs-CZ" dirty="0"/>
              <a:t> </a:t>
            </a:r>
            <a:r>
              <a:rPr lang="cs-CZ" dirty="0" err="1"/>
              <a:t>человека</a:t>
            </a:r>
            <a:r>
              <a:rPr lang="cs-CZ" dirty="0"/>
              <a:t>  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52869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Отрывок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389120"/>
          </a:xfrm>
        </p:spPr>
        <p:txBody>
          <a:bodyPr>
            <a:noAutofit/>
          </a:bodyPr>
          <a:lstStyle/>
          <a:p>
            <a:r>
              <a:rPr lang="ru-RU" sz="2400" dirty="0"/>
              <a:t>“Ну и слух у меня”, — жаловалась их молодая соседка всем подряд по телефону, вспоминая тот отдалённый писк или плач и рассчитывая то время, которое понадобилось (вечер и вся ночь и весь следующий день), чтобы старик дотянулся до телефона, это он пищал, старичок, видимо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/>
              <a:t>“Ну и слух у меня, — с тревогой думала соседка о будущих соседях и вспоминая про себя с любовью и жалостью Шопена и Мендельсона, — вот это были люди образованные, тихие, пятнадцать минут в день шумели, и всё, кто придёт им на смену? И умерли с разницей в день, как в сказке, жили долго и умерли с разницей в день”, — примерно так она думает, оглушённая тишиной, Шопен, Шопен и Мендельсон.</a:t>
            </a:r>
          </a:p>
          <a:p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4050501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Маленькая Грозная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повесть</a:t>
            </a:r>
          </a:p>
          <a:p>
            <a:r>
              <a:rPr lang="ru-RU" dirty="0"/>
              <a:t>тема </a:t>
            </a:r>
            <a:r>
              <a:rPr lang="ru-RU" dirty="0" smtClean="0"/>
              <a:t>семьи</a:t>
            </a:r>
          </a:p>
          <a:p>
            <a:r>
              <a:rPr lang="ru-RU" dirty="0" smtClean="0"/>
              <a:t>главная героиня изгоняет </a:t>
            </a:r>
            <a:r>
              <a:rPr lang="ru-RU" dirty="0"/>
              <a:t>семьи своих детей во имя идеи сохранения </a:t>
            </a:r>
            <a:r>
              <a:rPr lang="ru-RU" dirty="0" smtClean="0"/>
              <a:t>очага</a:t>
            </a:r>
            <a:endParaRPr lang="ru-RU" dirty="0"/>
          </a:p>
          <a:p>
            <a:r>
              <a:rPr lang="ru-RU" dirty="0"/>
              <a:t>выгоняет из дома старшего сына с беременной </a:t>
            </a:r>
            <a:r>
              <a:rPr lang="ru-RU" dirty="0" smtClean="0"/>
              <a:t>женой</a:t>
            </a:r>
          </a:p>
          <a:p>
            <a:r>
              <a:rPr lang="ru-RU" dirty="0"/>
              <a:t>выгоняет младшего парализованного </a:t>
            </a:r>
            <a:r>
              <a:rPr lang="ru-RU" dirty="0" smtClean="0"/>
              <a:t>сына</a:t>
            </a:r>
          </a:p>
          <a:p>
            <a:r>
              <a:rPr lang="ru-RU" dirty="0"/>
              <a:t>не пускает на порог в голодном 1944-ом двух бездомных сирот - дочерей лучшего друга своего мужа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622863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1128</TotalTime>
  <Words>541</Words>
  <Application>Microsoft Office PowerPoint</Application>
  <PresentationFormat>Předvádění na obrazovce (4:3)</PresentationFormat>
  <Paragraphs>49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Constantia</vt:lpstr>
      <vt:lpstr>Wingdings 2</vt:lpstr>
      <vt:lpstr>Tok</vt:lpstr>
      <vt:lpstr> Людмила Стефановна Петрушевская </vt:lpstr>
      <vt:lpstr>Людмила Стефановна Петрушевская </vt:lpstr>
      <vt:lpstr>Людмила Стефановна Петрушевская </vt:lpstr>
      <vt:lpstr>Творчество</vt:lpstr>
      <vt:lpstr>Женская проза</vt:lpstr>
      <vt:lpstr>Черты женской прозы</vt:lpstr>
      <vt:lpstr>Шопен и Мендельсон</vt:lpstr>
      <vt:lpstr>Отрывок</vt:lpstr>
      <vt:lpstr>Маленькая Грозная</vt:lpstr>
      <vt:lpstr>Что говорит М. Черняк</vt:lpstr>
      <vt:lpstr>Отрывки</vt:lpstr>
      <vt:lpstr>Отрывки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Людмила Стефановна Петрушевская</dc:title>
  <dc:creator>Cestovní</dc:creator>
  <cp:lastModifiedBy>Cestovní</cp:lastModifiedBy>
  <cp:revision>39</cp:revision>
  <dcterms:modified xsi:type="dcterms:W3CDTF">2014-03-11T18:26:20Z</dcterms:modified>
</cp:coreProperties>
</file>