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1" r:id="rId8"/>
    <p:sldId id="265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319A"/>
    <a:srgbClr val="F19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DA2-081C-4EF6-B43A-C7FF071CD5C2}" type="datetimeFigureOut">
              <a:rPr lang="cs-CZ" smtClean="0"/>
              <a:t>11.3.2014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760DE79-6E25-4C6B-8285-235722EF87F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DA2-081C-4EF6-B43A-C7FF071CD5C2}" type="datetimeFigureOut">
              <a:rPr lang="cs-CZ" smtClean="0"/>
              <a:t>11.3.2014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DE79-6E25-4C6B-8285-235722EF87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DA2-081C-4EF6-B43A-C7FF071CD5C2}" type="datetimeFigureOut">
              <a:rPr lang="cs-CZ" smtClean="0"/>
              <a:t>11.3.2014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DE79-6E25-4C6B-8285-235722EF87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DA2-081C-4EF6-B43A-C7FF071CD5C2}" type="datetimeFigureOut">
              <a:rPr lang="cs-CZ" smtClean="0"/>
              <a:t>11.3.2014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DE79-6E25-4C6B-8285-235722EF87F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DA2-081C-4EF6-B43A-C7FF071CD5C2}" type="datetimeFigureOut">
              <a:rPr lang="cs-CZ" smtClean="0"/>
              <a:t>11.3.2014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760DE79-6E25-4C6B-8285-235722EF87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DA2-081C-4EF6-B43A-C7FF071CD5C2}" type="datetimeFigureOut">
              <a:rPr lang="cs-CZ" smtClean="0"/>
              <a:t>11.3.2014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DE79-6E25-4C6B-8285-235722EF87F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DA2-081C-4EF6-B43A-C7FF071CD5C2}" type="datetimeFigureOut">
              <a:rPr lang="cs-CZ" smtClean="0"/>
              <a:t>11.3.2014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DE79-6E25-4C6B-8285-235722EF87F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DA2-081C-4EF6-B43A-C7FF071CD5C2}" type="datetimeFigureOut">
              <a:rPr lang="cs-CZ" smtClean="0"/>
              <a:t>11.3.2014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DE79-6E25-4C6B-8285-235722EF87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DA2-081C-4EF6-B43A-C7FF071CD5C2}" type="datetimeFigureOut">
              <a:rPr lang="cs-CZ" smtClean="0"/>
              <a:t>11.3.2014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DE79-6E25-4C6B-8285-235722EF87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DA2-081C-4EF6-B43A-C7FF071CD5C2}" type="datetimeFigureOut">
              <a:rPr lang="cs-CZ" smtClean="0"/>
              <a:t>11.3.2014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DE79-6E25-4C6B-8285-235722EF87F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DA2-081C-4EF6-B43A-C7FF071CD5C2}" type="datetimeFigureOut">
              <a:rPr lang="cs-CZ" smtClean="0"/>
              <a:t>11.3.2014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760DE79-6E25-4C6B-8285-235722EF87F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D69FDA2-081C-4EF6-B43A-C7FF071CD5C2}" type="datetimeFigureOut">
              <a:rPr lang="cs-CZ" smtClean="0"/>
              <a:t>11.3.2014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760DE79-6E25-4C6B-8285-235722EF87F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YRQIr6pTRQ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7160840" cy="1345704"/>
          </a:xfrm>
        </p:spPr>
        <p:txBody>
          <a:bodyPr/>
          <a:lstStyle/>
          <a:p>
            <a:pPr algn="r"/>
            <a:r>
              <a:rPr lang="cs-CZ" dirty="0" smtClean="0"/>
              <a:t>Aneta Kulhánková</a:t>
            </a:r>
          </a:p>
          <a:p>
            <a:pPr algn="r"/>
            <a:r>
              <a:rPr lang="cs-CZ" dirty="0" smtClean="0"/>
              <a:t>372127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Александр Галич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554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Жизнь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332856"/>
          </a:xfrm>
        </p:spPr>
        <p:txBody>
          <a:bodyPr>
            <a:normAutofit/>
          </a:bodyPr>
          <a:lstStyle/>
          <a:p>
            <a:r>
              <a:rPr lang="ru-RU" dirty="0" smtClean="0"/>
              <a:t>19 </a:t>
            </a:r>
            <a:r>
              <a:rPr lang="ru-RU" dirty="0"/>
              <a:t>октября </a:t>
            </a:r>
            <a:r>
              <a:rPr lang="ru-RU" dirty="0" smtClean="0"/>
              <a:t>1918—</a:t>
            </a:r>
            <a:r>
              <a:rPr lang="ru-RU" dirty="0"/>
              <a:t> 15 декабря </a:t>
            </a:r>
            <a:r>
              <a:rPr lang="ru-RU" dirty="0" smtClean="0"/>
              <a:t>1977</a:t>
            </a:r>
          </a:p>
          <a:p>
            <a:r>
              <a:rPr lang="ru-RU" dirty="0" smtClean="0"/>
              <a:t>Он родился в городе </a:t>
            </a:r>
            <a:r>
              <a:rPr lang="ru-RU" dirty="0"/>
              <a:t> </a:t>
            </a:r>
            <a:r>
              <a:rPr lang="ru-RU" dirty="0" smtClean="0"/>
              <a:t>Екатеринослав</a:t>
            </a:r>
          </a:p>
          <a:p>
            <a:r>
              <a:rPr lang="ru-RU" dirty="0"/>
              <a:t> </a:t>
            </a:r>
            <a:r>
              <a:rPr lang="ru-RU" dirty="0" smtClean="0"/>
              <a:t>Детство </a:t>
            </a:r>
            <a:r>
              <a:rPr lang="ru-RU" dirty="0"/>
              <a:t>провел в Севастополе, до эмиграции жил в </a:t>
            </a:r>
            <a:r>
              <a:rPr lang="ru-RU" dirty="0" smtClean="0"/>
              <a:t>Москве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Gal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01008"/>
            <a:ext cx="222024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QSERUUExQWFRQWGRoYGBgXFxgaGhgYHBYaFxgcHxcYHCceGBojGhwaHy8gIycpLCwsFx4xNTAqNSYrLCkBCQoKBQUFDQUFDSkYEhgpKSkpKSkpKSkpKSkpKSkpKSkpKSkpKSkpKSkpKSkpKSkpKSkpKSkpKSkpKSkpKSkpKf/AABEIAQQAwgMBIgACEQEDEQH/xAAcAAACAgMBAQAAAAAAAAAAAAAFBgQHAAIDAQj/xABEEAABAgQEAwUFBQYEBgMBAAABAhEAAwQhBRIxQQZRYQcTInGBMpGhsfAjQnLB4RRSYrLR8RYzc4IkU2OSorMXJUMV/8QAFAEBAAAAAAAAAAAAAAAAAAAAAP/EABQRAQAAAAAAAAAAAAAAAAAAAAD/2gAMAwEAAhEDEQA/ACuN4LITLScsvNlDHKnkOnnFQcQVie9KQEkDkAP7w+cZYoO5A++UgddIqqqN76+UBkyb0vGspvOPEpcPHeSggPztAbIWAQSAenKDIShIBypL8oO8I8CCckrnJN/ZGkP9D2YyBL0IJgKRxDIH0zP0t8IHhW/zi3ca7FipJVKmePkrQ/0itsZ4YqKW06WpPVi3vgJ+AcR5SykJUdBZPOC+KTEzUE5QVE/u6Qj087KbQbTjA7vW5+jACqiTlJFo4yqdSiyUknoH+USETAtQBsDzMXD2eYPJQh/DmIGrP/WAqVPDk9n7pXk0QZksoLKDHcGPqcYSnLoPcIrvj3s9QqSuckMsX8+bwFMqXFt9ieLpyrp8oN82YgeTXio1pa0FuGMfVSzkrToSAodID6j/AGdCgfAn3A/lAav4JppyiVykHn4QD8IhcOcXS5qQM19TeGqXMCrguIBSk8MyKMlUtAA/CC/5wicZVExctWYFAuGShnvybyi55tOlWodoF1nD6FLzEP0N4D5emS2+capWxh97T+HkU8wLSGz7fpyhAUCIC5Ow6mStM5ZAJCgPKz6dYtzu08h7ooPsf4lTT1Cpaywms34hF8yZwOheADVUsZ1WHtHbrGRvUr8avxH5xkBUPFXDalstKx7IIDgHTS+8B8B7NamrBWPAxtnBD21jpV8REzpSSTkGXNF24NXS5iE902Vhp+kBSuNdmVRSpMxQC0Jucr/nC8WJBCCEg+kfSuNZO5VnbK135RR2IzpfeZZZDP6Ft4Bz4Gx9E3KFMkotrb3RZNNPSoWZo+c66UpM0FBYlCiWLWCCffG2GccVkpaRLmKYB2NwRtaA+ksggPxBQInSylbEMYrPAu2SaSUzk35geQ0azanyPlDlhsmrrkha0mnlEfeHjV1y8vOAoziTAlIqZiEJJDu40iThXZvWzyGkqSP4gR+TO0fRWF8J08i4RmU7la2UonnpaDGWAoGj7DqsqGdSEp3veH3COAplPlCALFySoE2chzvytz0iwssZlgA1PMmghKpduYIP17oGcWV6UyVg2sdYa2jlU0iFpKVpCgbEKAIPvgPkfEpbzDpe9tr/AEY50snxCPoTGux2jnLK0BUpW6Unwn0N0+nuiu8Y4BVSTZaJiFMSQFguhZN0pzH2SL63tZ4DXg7AO8OYLY7AWe3XWLf4aw5cuXlmKJO3lCHwzhHdTDMExHh+4HZwWPiNydWAv0iwMFxlM8ZhcNtp8bwBtKI9WmPQqPCqATePeF0VUtmdY9k8o+e8QpO7mKQoeyW+MfSeP4yiWhSioeHyj544jxRM+epYGVztygB8ioVLVmTtFncC9pYlJCajTRJH5xVSlGOqJltSID6Dn42gqUQuxJI03MZFBHGpv/MMZAXdM7JpU6WguQopSSrzAJEOOA8OikkplS7tud4K0P8Alo/Cn+URJywFe9oc9c2nmygkpID5ttH+vWKDopq+8CUvmJb8t7R9YYlhiJiSFDUMYpNfBCFYiuXTqUCkuotmLk7MwHqf6QAig4Xq6lSe7lKWkBiSqWhTXdgpW/qIYpHCIb9mXJIqCTlGjh8xUlQOUMwcNlcOD4osGi4ZlUso51KmFVvGQLnQBtC++sG8Lw4SkuSVrIbMpswGoS/SAH4NwXIkTO/UgKqVJAXM5m18ugNtQOekMIjTvBHueA3MY0eCPMsBs8akx56xqUjkCfKA2zRjxqI5rLQHV451MhC0lK0hSVWIIcGNM1n3jzO0BVHFvA8ygUKileZTJVmVKJP2fXfMjq1uusT0cQd/JSsU6iQASuWEeAtqSZiVEa7RZK2UkggEEMRsQRf0iqsR4cVhlWFSJmWnnlspTmy75HbTry10gJ1P2izJKCJyQUoF1JZ2bwkpcsTbRx+StxH2rzKhKky3lI5g3Ihr4j4GRWyUz5IyTQm6SBlUm7ghLta4I6WMVovgWaEqUQyQSBfUe7k3vgABxBaz4lqY7Ekj4xxmoD83+cezZOVTGxEey/3iLQEY2tGJTvB7DuHBPXZwD63aO1XwXMRmGYW8/wAoBbMlPIxkEDh6hbL8R/WMgPq7D0/Zo/Cn+UROAiFh/wDlS/wJ/lESu8gBfEmNop5YdyuYcktADqWo7AbtrG2FyCmUM3tkOrTVuYivZeMCsxVU1/BLBlS/4UAnOs8itYAS+oh9xSqKJBKU5y3suA9rgqNk+ZgBOGTe+qJkxSgpEo5QAslJXY3QfCSAHcNrpvDAhe/OAFNMRKly0oACVOpgpxzuom8T5VQJhDElvd0+EAQlSyXjuhIiGa4A5d2jyfiLMwcm1oAkIxogmaphbzjdeIoRZSgCeZgJLxpmBgbMxcd8Zbh8iVe9RH5QtcX8Z/saJhsVtmSHZxce+AdFraOSZsUnT9tc8BOZKVMbjQn12iZTdtaiQFyh6EX6X0D7nYdYC4BNDOI5KmM7+kIlH2sUq9VhI5MsqffRLEQw0vEkqdeVMCgNW2e4cG7NAElVIHNzA/irCRU0q5T+IjMkjUKTdPOz28iY7Lm944YhuY190QsRxgSgFKs3hfWAWuzziFa0Lp56z38nRS7lgpikke0LwwUJlVK1IDBSXJSC+hYnpf6vCvjk7uzNnpKUhUpSVKb2ipJKb7s9t/EYFdl2PD/+jlUf89Ki5t4mCm5XbTpAFeL+zaXMWVyxlLbaPFR1NCqVNVLmWyluh6+UfU86XY6NHz/2h1kqZUqCG8IZwBcwHbg3HJcsMsjMl8vu90E6rF0qSValXJiW/rFdolbux2EOmGYJLMpCkrOZVyxsGgBiqgOfCfhGQRmcO3P2h1jyA+hKL/LR+FP8ogbxVViVSzFqmd0lmKyHyg2sNzsBBagT9mj8Cf5RFVdtGNAqTIUCZcvKVMWeYoEgNuoJ05ZyYBbxTi5KFCVRslExaRnYAqLjOoqbUWSGDJu1xFi1mP8A/wBclaQVFWVJ8TZXR7RVsAPFFDyahMuWqctjNXaUnVKE3BU3PQAHW5MWD2cViZ1POo1zMyiAtBLjQBTAakB1H0gDc/HEyxKklRUcjudwz7uXvzf8u/D2MLXM7tKGSA4U513HOE/G5vezVS82VSWSkGxCUuRbmUkG+vrBPEOKRT02eW4UQEpAbVncuDcMfd1gLFrKkSyMykh9VKOltAHud4V8W7VaOQFJQsrmBxmCdD0sxipF1VRVqzBa1lIDqJAD9B5nWNKzh/u0lU6fLSdgC6j/ALRAN2PdtM2YlpAVLO5JBBtya20JieLKjvBMUsqLv8ICrRq1xzjxJgLP4G4mVPnzDOWrOsADoEiwt5mDnathwXSJmP4kMPNNvlr74WuxjCxNq1lSApKEu50BJt7/AMotvi3hWXUSCnKQQLZbP06iA+YVO8dqWQFFlHL1OkSMSpFS5iwygAoi4tYtEIIOwJ9IB7wbs5RNAKaqUpXJKkk+57wTn9nk+mSVhRV5OLaaA7xWXcrZ2U3kWg/w1x5U0ax41TJX3pSySkjoT7J6iAu3hLGs0pMtWULAAZwCS2hSdD0jTi+m72QruxmIO3MQj4liqBlqZRyypzEWuFhQIDNq/wAof5a8ySRYEWYcx0sf1gKWm44tUqfIWo5SCwN8qgrNqb6iBeD1SkTETEnxSyFhjd0nN8niTj1IqVVzEGzlyDaxvb8o0n06ZKkqBWUlinOjLme2rkNqDAfQ1DjqKqiFQj2VJJI3BDhQIG4MfNdenNOXe2Yt74trsoxEJ/aKfM6VjvkDl91Yvvp7usVdjEpMusmpIdImH2Ts7wBKhwr7JyNREqnxT9nk5SLk2Pw9IlKr0TZSEykqYaltP6QMxijSEAh2HN/OAlJxBZDtr9c48gF+zLO3yjID6xoT9lL/AAJ/lEUP2qYsF1U5ClZEImFWXIyltJlJSvNcnNdIHhDJf70W3ilfMTREy0kq7izbHurfGPnLirGF4hWqWB7Vkh7MlLDysPM35wAeqrlTVAn0YafWsHuFsQNOqZOcju0+FrgrIUlIzDZidDs8FeH+FJS5aUzFyGU5JE4pnBbNk7tnLlwzB3G9oXserUFkSUFElOjhitWhUdyehJbppAS8Nre+nqUbleZRe97ZSTG/Fs9QRJQ/hAUGDNy+W8c+B6bvKjKdGsGdy9vrpDTxjweTJz94gZCfas78ifOAUZmNdxJEqUGmEeOZuHvlHI9YGUGHTZ6sssFSrHX0+ZEbU+GzZ6lZElSnc/XKHThvB59OAsrEtSvZSlOaaobZQdE/xG0BqOySoWgTD3UkZQ6QVqcjUuo2J1bSBi+BJgCiVoUR91L5jsNLRZNHglRODz5y+iApwfMjX3R1/wANiUSpy5FtTfVvdAS+y3h8UkopLd4tirr/AGdofpibQm8FUq1TFrJ8IGXo/SHbLAI/GXDypkkiSlGf2mKQQT5EaxTVT3wm5VIyr1ysb6G4ePpGajxX5fnAjF+EJFVeYnxbKTZQ9YCoqLGZc77GdICFP7QHsnqmx+ET19nsiqIKZhSrSyT4jzOdvdDtK7Lac/5ilTLMMzOB+JnMGMI4QRTAiWpeX91SswA5B9ukBWGBcPqo55patImSlMuSoqyAqf7pV7J5pJ98WZTJFkqSsBLMTpbbMm1oKKpBlZYBHUOPcYiiQZZteWf/ABPTmn5QFL9rmElFSmYAMqw1vN/Tf3Qp4fii5L3sXBcAkW2JuItPtOKWlhR8JUBoHCjvcXDe+Kkr0MpQe4NwdX3vuxcekAy4BX9xMzy5mfvEKfZSCQCXBc3y2ILFoXPFVVIzKJUtTORs/IWEdcExUylKUSWykEauLDpb15Rk3F0mrTNQnIAoebA78rWtygLw4Z4NQiSlJS41uNTBas4PkTEhJlgte8cOGeJ5M9AyrS4AcekHVV6QCSR74BMm8KMohJDAkCw02jILzOJaZz9qnXnHkA20Ut5KPwJ/lEfINXT5JykLtlWUq5hlMflH2Dhx+yl/gR/KI+be13hg0eIzFAfZzyZqPNR8afRT+hEBFpZshKAUTUXYMuU2VNwp1OSVaOfJmuIEY1MSWOfMrQAOAE3NgdPoxBTP8LEC93Gul78uh+ESTKCgAAsgB/ENtz4QWT1JgHvsXokrnTVqAOVIAJ2c/M6e+LYxDhqTUKCpiAth4c1wmzWTo/Uv0aKV7PMaTIqFagKTYbEhwCQbncxelLW+BLkZiH89IAfJ4IkSk5ZMtKd+bq5k7842o+B5aXUpSlLNySbm/Pl00gjJqis2+B84Ky4AdU4fkkqEkJCmOV9H69ITOLeIJhWikkSgqomgXDkI/eUS2gaHDHcQKEKYsw1iiqzjupkzJsxAyrneELLkhA2S+ly/oIC2+D8Zp5Ev9m75KpssnvCTcrfxHre3pB5XE8kO6wCI+UhVLCs2Y5nd3u7u783iTMxucouVqcBrEwH07LxeTVhUuXMGcctR1iJhnEhRNVTVHhmp9k7TE7KHny5gx88UWJ1ZUFyisFP3kW0G5/rD7SCqxah78KaopiUpWLGYGci2n6wF3IUCHjyYm0VJwB2jLJFPUkpUmzm13a5i00VwUPr5wHKqdt4jTJ7JYxLXMBcbQIqXzm7JH9/SAqrtEr1zKkITfIMzgabuHOoDXHOK/npdRKi6iSSer3v8YbuK5il101JDGwluGYN5s2pvEKfhKKibLKXTmRewY5fA4DuNNC+14ALhiXmCWSyZpEtWj5SpNw+7sfSBi0MSOVocKXhoCuCASQhJmn8KE5vmwhPd787wE3D8TmSQ6VFJ5vrBD/GVUUFBmqykesASI2RASWVz/wDL9YyOYmjpGQH15ho+xl/gR/IIQu2zhxVTRCYi6pCitgLlJGU+6x9IfqBX2Mv8CP5BHSbTJWkpUHBDEdDrAfHklCcpJfM7JG3rBpSCmSAEoCVJJLqyKVfwnIC6g2mZ9X3EOfaL2afsiJk6SCZZWktbwO4Zhs5HwPSK+NG6Mz7klgLEwE1eHKkop6hg6vEzaeLw6FmIuPIxZGB45MnqCwXS4+A+evvis6zEUrkpSXzIyi+hSlGRJA1BAYHV7cob+CphWnxEMACBz1+O0Bb+G1QKQQQzandt43n4yliElwNW29YSJ+J5QEhRSEhj66+r7xtMxwd2QkMAGbc8vP8AWA7cQ1yp6hKQbHW5u/lAHjzheWqRLCFBAle0oizsNTDLwzNVMl95NCZb2Ycg598IfaRxQlY7qWfDmzE8xfbXrAV/U0eQm7jY3Djmx2jiI2mTlKABNgGHTWNGgLQ4VqKJdGmVMGRZISoktm5sRp5dIs7hanppUru6bLlF2T11J5nrHzVLrlJAYt5QfwHjifTLSQXyuC7+JJuQTzBuICxO0fgEKP7RT+GZqsCwU29t/nEXhHjNeXuJl1JYPvDDhXHkiqSZecZzYg9ep1/SFXFuGVGoPdMCbvp9A84B9w/FhMOVN93d4LEBdhCRhMsJAS60H7xcn48obMOqRoGA3+tYBH7R+GjNSmbKSStByKA3DuHfYH5wqYJTrFaAVEpGz2zkHMw2aLjly80xSSLPe2vqfSAKuGWqUzRbMpT+EMQ5b56wAuqkIl1GITjqijSEk6ArSoHXcqCYpPLF39qCBJoahYN5y5Mr/akZvyMUatUBsI9yxoksY9KS5aA2yCMjoJX8RjyA+vaAfYy/wI/kEdkTxziFKqgimQpRYCWgn/sEKS+MhnKgWB0BD+sA08T4cioppktehSfTr6a+kULJ4eMsVMtYDpTnBOmrKN+jH1EWPJ47WXKsrfl745S5cqpSKlxZ5M0cwQCg9CLCAoXLtvDdwVNKS5fLvs4/vvGldwQqWqcuYrIlCvDuV7sB+cdcAOYhCgxQoOPe48rfGAa6gmaokexZm5a2grJw8zAxTYH18yeUeysPzkGyEh2Gj3YX8oYqCmzJyJ0dtdt4CruMuKFS1CXKOQs5KSNwU3J5h7RXlROKlEmLA474EnCpJljOlV7DQ3s0D6HgpMtSf2gsT90uB74BVp8MmL9mWs8vCWgvhnB1ZM9mUQCdVM0WZh3FVJTgSpSZYULNrfzglRcdOSkmWFX02PWARqHsaqVB5i5aDyAUo/BohYx2WVUo/ZjvhzSkp+esWlQ9okl2USVaW5ww0VeZjHKwNw8B8y1FFOp15ZiVIUL3cHXaLe7P8S/a5XiSAuWMpVze48v1h+rMAkzUnvZaF/iAPziBhOEyqV0S0BGYk2Gx090AFqcNOYJDgk3b3FoIypbBISdLbnz8o6V76hiTZ26nTrAubPMlr6nU7DK/lpb0gCtNVgzygF2udbfTQcTTqTp4hs+0V5gtfMVNKwQEspR3cM+vJ/q8GKPtcoilAVMKSQH8JsYAF26LCaSQgguqaVOLMyCPX2vhFIiU55ee/uh47TONBX1WRBPcS7I2zH7ym2fTyEAKHD8yc2w21IgBIkkBzHhHvglUgFyQw84ghG7+UBsJCTvGRISFN+gjID6brMMVOpEISrK8tD9fALRU3EeF1EqaUkHJsU6bCLqw9Y7iV/po/kEQsUoJc5LFixvAfPtaidme4A1DHYD3w09lmIFU+bSzPYnId30WnRvME6chDPivDY0Toxv1hak4KZc0KlHIsD2txzF4B/Twmo5f2iYlYQdQls6BcBQJsXZ25dYp3iWvRLxGd3ZYFb6BrgP8Xh1xsYpOGVE9CZYDEsoKN+gufJtIqfGMLnSJpE5Kgo3cv4urmAtDCMZzyvC2nPle2z/0huwKvCUXJB5ExSHDuN9ypi99tocaXHUpWFFRDl23HRvz6wFn0ozTSSnTQn684j4/woKhLEDV+rxx4axVK0ZisFz+rfOGNFRm1gKbxXsnnZs0sMSfd9GByeyzElF8qQ/8SR9PF/IWI370bQFWcL9lU2WvPPKfJN/rzizKelCQ3LSJAVGk2YIDxa4V+IphCkrDkJ1HTf4QWrq5IdywAJ/rFU8SdpLzDKR7Oij0e7ecAzz8Vzh3ypDva9tRAzGsYzySA4K2SndyXtl2LQtf4tBGUOpLWGwPM8oI4RQqqpqZhDJQLB9yNTtpAGsNT3NDPmFwpEiYG0ZkqZur7xTWXwgt5fKLw4lo1HDavZpR0/hKX9SxeKMTVKTYacjce4wHSZKDBQOZyxHLkPrlEuXVFKcvN390dk4MpdIaqXolWWYn90bKB/d2PIt6CZdUQCNzbTrAdqpYdojAF+kdO4Nt3jcU6rBoDcJHOMjt+ynl84yA+kpdaU08onTu5bv+BMBZvEQBVkIU7kk6eQ2g3Oo89NKH/SR/IIrHF0lKylD8m3cPaAI4xxYcrAHqfO2kA8K4jGY3fYv/AF2jpNkqWnKRs0QK/BhLSSkEKsRfygH2kxlAFy5+rfXSFrjKplTLLSFGxG5HRxf+8KScUUhJBPUfRglg9SFJJU5NtYBNqpWRWZmfYbH+keLqyWU+lm2h5xfAAunmqAGYDMLcg9orwki7WgCsviicgggkDk9juYsjA+1VCpbLORY9x6xTqlB+UeCAvFPavKbwtrc/m24jnM7V0AAJPnvvFKpVGvrpAXWjtklM19NY2R2syiWFwxcks1opVKXjYyjAPXF/aIqcnu5JZO5HyhId/OO37IwsfN487hVhz/OAKcN0ap0wITYfeI5fXOLo4fwgJQlKbANmJGpB+MI/CeC90El7E+Pw3J1sYtCSv2EWCmcgHbaA2xXD0ro58saKlTED1Qfzj5mRJK1BIHnH1Di2Jy6WQqZOUAhIv1J0AG6jyj59w2Qnvc2mZRLdNRpbpAN3C8pMmUEEDIXCwq6VAhi435QlcXYAKSeMnikzPFKOtt0n+JJt6g7wz1JaWopO3neIuHhFambSzD4z4pSnumYBYeR9k+fSAWcKlpzDNubfXKHmh4fQsNqT9fXnFcUqcqy9iHEOfD+NlKXJv6PAMP8AglPL5f1jI9RjVhr8IyAtiitTSv8ASR/IIrjimjOfOBcxYOFzgumkg/8AKl/yJhQ4xSoqSlDZdz/Ry20Am0mKCWCVajZ49qMRQpBUS9rCB9dSiZZue5b6beA9TSqACQ+4DHaAhYkoqKlaDYWZvSPcJriVHYevvjjUUTAC4+ukaS5eS76wDfQY8lSilSmQAX8t4UZ9I6TkcgjMPLr10jyumZUtYqVq33R+sFeGwlSUghyCUvsBY6/7oBZVJILEeUaqS3nE+ukHvCHe/wCZiMs3ZoDk1neMyNqI3Vc2EdTLJsL6QG1LThio6ARNly/CDvzgpguF5ksTlPmL87ENHXiChEkJQGdr7bQAyQlOXMseV2LiJ2AlJmZ1Asl2tYHT+3nAXu12SN9OfLWGzh7h5dnDXs+r668v1gHfD5SVMWUAT4UlzcjkPjEqu4llUUvNNLkuQ26iHYcvg0QMXr00khRM1yLnR32DbAm0VLi2MqqJpWouXLA7B4ApxfxhOrpgUstLT7EsaJfUnmo8444UWF9z8Lf1ECSoFntBWgmeIAHl6ej6wFhUOEpqJZCwE5iLhOXyLeccP8CoROQqTNyTEkahr622LwZ4fTmFuTjfpcwUmSM5JfTQ2cHzP1YwCFxv2ZzBMVOpvGF+Jcv76VH2suygTdtfOERctSFlBCkFNikhiG2INx6x9GYegi5v58+nOIHE/BcmvlnOAiaHyTQLp6H95PMe5oChxXr+iYyD8zssxIEgSgQCQ4Wli24c6RkBfmHSP+Hktr3cv+RMLfFdKkoF7vtf4e+GzCz/AMNJ/wBKX/IIX+IEMlRAD7c9eUBVmJ04RYEuf76GBQdJAVq2pLN0aGSrp8ozLcdDeFmrPizW9eXOA51FOAxsTsH3vA7EPAHILl22bkW5wSkJJBmqHgBZIsMyvdoIC19Qqav+rfWkAKmr6mGjgNlrmS1HVOcaagsfVlfCFpYeJ2A1Hcz5a9nY+Rt+fwgCXEFDkmW97Ntu5sYBpZ7Ew7cWICWAcq3Fi/UNqeYhSQpOthzgNcmUsFAv+kdUpytoSTZo5Bnu8d6FbG5/OAceGKbKkqLhR0D2D+tz/SDeLcPrmJJUQVKBAB/W/KIXDVXKUHIFsu/O/wBeUMtBXTJymCUpR+8r5gan1gAeHcKJl+JY8ezC/vN3doPGnVIBWs5RqzjRtybb9YOSfBZ3H72vry91oq3tL4xE1XcSy4SfGRo+mUXuOcAvcXcSftK2SGlpfKBqepOp6QvJAd4zK73jrLN3s3KA6AszMTHZCCk6F3290cZYBJLFomJClEkuVKOp1JJ57kwDhwt2gCQkSpwJGgWNU6liNxDN/wDIFNogKIYlyG/tFSlJDuOhjm4AJfVtfrzgLd/+Q5YcJAAFyxfptraOtF2opUu4dAIfmOZb1iopCVGwu/I/lDrw9w6PAFB39pGj2eAs9HG1OQDmF7xkCpeESWH2R0HP+kZAOuFK/wCHk/6Uv+RMQa1IKnNwPnE7DpT00kf9KX/ImOVdTISglRIA3e8Ak43gpmnMNN7afXSA0jgUHxzV+EMSkWOu5IhgxTiOZMWKejQ2exmN7I0JP1eB3Es7uJXcSyS11KJutRN1H8hAIfFE0LX3KAEpl2YfEfV4WaiUEsB74PT8OOYlybg+LS9yW5HX0iAqXmL7D5W2gBFRJKRyiKowTnSirMq9v1iCmUSQwJUdALk+Q3gG9dcmdTy1v9olNwR94WPUvr9CF2WhKlHNYnQ/W8cafElIJSXAOvMHnzidV0UwpC8rpO4GluQgIxpCfZWC3ofd9ax53SkllBt/po0E5hyPrGsucXzO5+cAxYfXLyAJR4dTYpTvcq1V5aaw6cIKUps5P4QWe5N1G58oRMJpps4pACil76sA7n84dZ8r9lkuhHeTCnw5QXJbRLOTvpAde0TjMSJfcSGCzqQQSn3aGKkJEdZ8xU1alq1JL7/OOQRY2tAed3GwUM1xa2keiWNQY6U0vM5OjH1gN5KXLPb8v7xKmT2/v9NHCSgAE+7WOWY3Or2aA9qawqNz9ANtG9DTqmGznlG1JRZrKHw1htwnCTKRpc89DvASeH+GtFLSArY6DTf+8PVFICEggX0YXZwAdb7PaIFCpkJRlLkOS2/LW4hhwqS606sASbcoAmjC0MHJdr3Osex1Mz6YxkBJwyoAppJ/6Uv/ANYgRWpVOfQn7qS7G/TpBPCZWamkf6Uv/wBaYky6UDTlrAAlYf3MtXdpAmLDOkM1rkP7h5kwiVsvxlJLi+p631iw8SplqJALDS3LQC8K1XgoSvMsk2f43eArziJBQMksXWXUqzsb6jn1iKjDZq1Jly0FRItbkGJc2SBz01h3qOHFTVOwzEuX0A5k7Aaepha4nx9FGFSJCs8wt3ixoTqx6A6J9TewDKigk0IGcImKZ3XlUH3CJZ9ofxKHkBAeq44UAUykBIO4CEb8paR84WJtQpaipRKlHUkvHFSoAzTUkioVKSJpkzTmExc4/ZP4ikhSfEkEMLizxYfB/DKptOFJKZmoGhAO4cG462/rUWaLB7J+NxSVAkzVASZxZz9xegL7JOh9DAMFX2Y5lkrSHOpST7ucCl9luVRK5glS+aiEgf7lReglg7CKG7XOKv2ip/Z5Z+ykEgtouZoT1bQevOAHUPHaaQqRKkoWgEjMol1AWdwB8t4XcR4gmTpgWotlLoCbBF3t1ffWIMtRBcai8aKlNAPcivk1csftKQpWnfS8qZwt98HwzR5sesC8a4ZmyUFcsifTv/mywfDfRaNZZ87ciYWJSlJLgs0M/D3FqpS3UvL1AsdmINiOhDQAOaoZQLvuX2aJElRQMoYg2J/XlDhU8PSK0Z5GWROf2Cr7KYeSVf8A5nofD5QsTKRcqbknJKFILFCgx5/HV4DepRlSBo+z7b/GNJdBmAY/IvfzicJBUt2AANgSS/ruINYVhIHiPmOp/rAb4Zgujtbn6wyyJSQsAgghtw2nlreOOF0qhNG4OzOeZfeD02hSsFZD2PQt6wEiQMqvCGPLUe+CdIClOZ7rLAHYC5bndvdArDqcJB5kuB/f0griBlyw5YmUmw66n4wHNeIJBIKhrzj2BX+Gs3iVMOY3Lczc/GMgHHBA9NJG3dS78/s0xOKWDCOGD2ppAH/Kl/8ArTHecwDksBqSWA9+kBDqDy1gDickJSVTClMsAlalEAAetngRxX2w0VKCmSoVM7YSz4AeszT0S8UrxTxxU4gt5y/CD4ZabIT/ALdz1LmAaeOO0sLSaeidMt2VM0Kx03A6+6K6d40grheDKmJKmJAgBrxktBUQBqS0FazBljYDoPhHWmw0olzJrG32aDzUp8xB/hQ/qtMADKb20j0CJHcvpHWVSELb+FR2/cJ3gHhPa1VoppMqWQlpRQpahmJI8KVg6gsPjCNIkqmZlHRIzKPqAN91ED1faN6iUpISldmBZmsFHNdtebHnBJSEy6VIU4VNWSfwSxlSP+5Sz/tEACJ6Rtte0SpclBu8FOH8KC5mZY+ylpVNWP4UBwk/iVlT/ugA0ynKCAbFgTbRw/yaOCkwRmpWtZUrUkkk8zc+UeTKXeA54Ti65J1JTukm36RY1BXyMSliXPZ0hkTA3ey7afxI/hPo0VsqiOXMQ3J4ygrFylhctWVXQwFpScCnSiELQgpbwTEh0KBZlJOyuhuORjeQk94XsEg2LDRjzv8ArHnBfaDKU0qqW2axCmyHlroYYsY4TTOGeQpRF/syQ56pVv6wAObj0ssohwCwOmmtw7neO+H8WZXKnKX3/WIUvg1aktfwmyDa7cjvEjDuEF+LOkjkOf5QDfgdQia8wGyRmIVs1/nHPEZ2ZUpAA+0VnWf4El/iphEzCsPEiS33phG2gG3k8c8Moe9nTJyrgHu0cgE3V/5P7oAoKd9/hHkd8kZAJnHfHNRQUcjuBLdUlF1JKiPCkWDt7wYpDHOL6urJNRPmLH7pLJHkgeEe6MjIARLDmPUojIyAkU8sOPP84tHCcJliQkgHUFtttvWPIyAjzsPQZygR9133dwPLSJWM4WhKJSA+VMtKh+JbrUfN29EiMjIBMq6NIZhqL/KIWH6TjvkbU6KmIB+BI9YyMgOc4OiSo6qzP6KYQQ4npwJdKf3pKidNTUTR+Q1j2MgAMtN4aqKeZeHTSnWZUS5aj/AJalt/3Mf9ojyMgBa1P742qR4R5decZGQE+pokpp3Dv1PQmAE6UAphawjIyA0m2iwOzDiaf3qacqzSyCQFOSnyL2FtIyMgLnqqYTEElwoBwoa2+cBaKuUvJmYk2f16RkZAHsQUyFlh4UEj0DxBwGUESUZR90H1Vc/GMjICQqsL7R5GRk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http://img0.liveinternet.ru/images/attach/c/4/79/190/79190554_1224404991_gali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77072"/>
            <a:ext cx="32385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07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476672"/>
            <a:ext cx="7772400" cy="554312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Актёр, поэт, драматург</a:t>
            </a:r>
          </a:p>
          <a:p>
            <a:r>
              <a:rPr lang="ru-RU" dirty="0" smtClean="0"/>
              <a:t>Автор написал несколько пьес </a:t>
            </a:r>
            <a:r>
              <a:rPr lang="ru-RU" dirty="0"/>
              <a:t>– </a:t>
            </a:r>
            <a:r>
              <a:rPr lang="ru-RU" dirty="0" smtClean="0"/>
              <a:t>официально</a:t>
            </a:r>
          </a:p>
          <a:p>
            <a:r>
              <a:rPr lang="ru-RU" dirty="0" smtClean="0"/>
              <a:t>Лауреат </a:t>
            </a:r>
            <a:r>
              <a:rPr lang="ru-RU" dirty="0"/>
              <a:t>нескольких отечественных и международных премий, лауреат Сталинской премии, Гос. премии СССР </a:t>
            </a:r>
            <a:endParaRPr lang="ru-RU" dirty="0" smtClean="0"/>
          </a:p>
          <a:p>
            <a:r>
              <a:rPr lang="ru-RU" dirty="0" smtClean="0"/>
              <a:t>В 60-х г. </a:t>
            </a:r>
            <a:r>
              <a:rPr lang="ru-RU" dirty="0"/>
              <a:t>н</a:t>
            </a:r>
            <a:r>
              <a:rPr lang="ru-RU" dirty="0" smtClean="0"/>
              <a:t>аписал  много песен и текстов и пения протеста </a:t>
            </a:r>
          </a:p>
          <a:p>
            <a:r>
              <a:rPr lang="ru-RU" dirty="0" smtClean="0"/>
              <a:t>В 1968 г. </a:t>
            </a:r>
            <a:r>
              <a:rPr lang="ru-RU" dirty="0"/>
              <a:t>р</a:t>
            </a:r>
            <a:r>
              <a:rPr lang="ru-RU" dirty="0" smtClean="0"/>
              <a:t>еакция на оккупацию Чехословакии – возникает Петербурский романс</a:t>
            </a:r>
          </a:p>
          <a:p>
            <a:r>
              <a:rPr lang="ru-RU" dirty="0" smtClean="0"/>
              <a:t>Был членом Союза писателей СССР, но он был исключен из Союза писателей  и из Литфонда в 1971, из Союза кинематографистов исключен в 1972 г.</a:t>
            </a:r>
          </a:p>
          <a:p>
            <a:r>
              <a:rPr lang="ru-RU" dirty="0" smtClean="0"/>
              <a:t>Запретили его концерты и ему надо было уехать за границу</a:t>
            </a:r>
          </a:p>
          <a:p>
            <a:r>
              <a:rPr lang="ru-RU" dirty="0" smtClean="0"/>
              <a:t>В июне 1974 г. вынужден был эмигрировать. Год жил в Осло</a:t>
            </a:r>
            <a:endParaRPr lang="cs-CZ" dirty="0" smtClean="0"/>
          </a:p>
          <a:p>
            <a:r>
              <a:rPr lang="ru-RU" dirty="0" smtClean="0"/>
              <a:t>С </a:t>
            </a:r>
            <a:r>
              <a:rPr lang="ru-RU" dirty="0"/>
              <a:t>1975 </a:t>
            </a:r>
            <a:r>
              <a:rPr lang="ru-RU" dirty="0" smtClean="0"/>
              <a:t>г. </a:t>
            </a:r>
            <a:r>
              <a:rPr lang="ru-RU" dirty="0"/>
              <a:t>о</a:t>
            </a:r>
            <a:r>
              <a:rPr lang="ru-RU" dirty="0" smtClean="0"/>
              <a:t>н работал на радиостанции «Свобода» в Мюнхене, в конце 1976 г. в Париже руководил секцией культуры.</a:t>
            </a:r>
          </a:p>
          <a:p>
            <a:r>
              <a:rPr lang="ru-RU" dirty="0" smtClean="0"/>
              <a:t>Выступал в Израиле, США, Западной Европе.</a:t>
            </a:r>
          </a:p>
          <a:p>
            <a:r>
              <a:rPr lang="ru-RU" dirty="0" smtClean="0"/>
              <a:t>Он умер в Париже, похоронен на русском православном кладбище близ Парижа.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22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Авторская песня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Песенный жанр, возник в середине ХХ века в СССР    ( начинает уже в 50,60-70 годы )</a:t>
            </a:r>
          </a:p>
          <a:p>
            <a:r>
              <a:rPr lang="ru-RU" dirty="0" smtClean="0"/>
              <a:t>Жанр вырос независимо от культурной политики советских властей </a:t>
            </a:r>
          </a:p>
          <a:p>
            <a:r>
              <a:rPr lang="ru-RU" dirty="0" smtClean="0"/>
              <a:t>Быстро достиг широкой популярности</a:t>
            </a:r>
          </a:p>
          <a:p>
            <a:r>
              <a:rPr lang="ru-RU" dirty="0" smtClean="0"/>
              <a:t>Люди начали переписывать песни  друг от друга</a:t>
            </a:r>
          </a:p>
          <a:p>
            <a:r>
              <a:rPr lang="ru-RU" dirty="0" smtClean="0"/>
              <a:t>Большую </a:t>
            </a:r>
            <a:r>
              <a:rPr lang="ru-RU" dirty="0"/>
              <a:t>роль сыграл </a:t>
            </a:r>
            <a:r>
              <a:rPr lang="ru-RU" dirty="0" smtClean="0"/>
              <a:t>магнитофон</a:t>
            </a:r>
          </a:p>
          <a:p>
            <a:r>
              <a:rPr lang="ru-RU" dirty="0" smtClean="0"/>
              <a:t>Автор – бард, неофициальный поэт</a:t>
            </a:r>
          </a:p>
          <a:p>
            <a:pPr lvl="1"/>
            <a:r>
              <a:rPr lang="ru-RU" dirty="0" smtClean="0"/>
              <a:t>Он пишет стихи и музыку и сам испольняет их под гитару (акустическую)</a:t>
            </a:r>
          </a:p>
          <a:p>
            <a:pPr lvl="1"/>
            <a:r>
              <a:rPr lang="ru-RU" dirty="0" smtClean="0"/>
              <a:t>Антисоветские темы- война, лагеря, обычныя жизнь, дружба, смерть</a:t>
            </a:r>
            <a:endParaRPr lang="cs-CZ" dirty="0" smtClean="0"/>
          </a:p>
          <a:p>
            <a:pPr lvl="1"/>
            <a:r>
              <a:rPr lang="ru-RU" dirty="0" smtClean="0"/>
              <a:t>Представители жанра –Окуджава, Высоцкий и Галич</a:t>
            </a:r>
          </a:p>
        </p:txBody>
      </p:sp>
    </p:spTree>
    <p:extLst>
      <p:ext uri="{BB962C8B-B14F-4D97-AF65-F5344CB8AC3E}">
        <p14:creationId xmlns:p14="http://schemas.microsoft.com/office/powerpoint/2010/main" val="303977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1043608" y="620688"/>
            <a:ext cx="3733800" cy="720080"/>
          </a:xfrm>
        </p:spPr>
        <p:txBody>
          <a:bodyPr/>
          <a:lstStyle/>
          <a:p>
            <a:r>
              <a:rPr lang="ru-RU" sz="2800" dirty="0" smtClean="0"/>
              <a:t>Темы песен</a:t>
            </a:r>
            <a:endParaRPr lang="cs-CZ" sz="2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932040" y="620688"/>
            <a:ext cx="3733800" cy="1152128"/>
          </a:xfrm>
        </p:spPr>
        <p:txBody>
          <a:bodyPr/>
          <a:lstStyle/>
          <a:p>
            <a:r>
              <a:rPr lang="ru-RU" sz="2800" dirty="0"/>
              <a:t>Песни Галича</a:t>
            </a:r>
            <a:endParaRPr lang="cs-CZ" sz="2800" dirty="0"/>
          </a:p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Обычный человек</a:t>
            </a:r>
          </a:p>
          <a:p>
            <a:r>
              <a:rPr lang="ru-RU" dirty="0" smtClean="0"/>
              <a:t>Социальные проблемы</a:t>
            </a:r>
          </a:p>
          <a:p>
            <a:r>
              <a:rPr lang="ru-RU" dirty="0"/>
              <a:t>П</a:t>
            </a:r>
            <a:r>
              <a:rPr lang="ru-RU" dirty="0" smtClean="0"/>
              <a:t>амяти </a:t>
            </a:r>
            <a:r>
              <a:rPr lang="ru-RU" dirty="0"/>
              <a:t>о </a:t>
            </a:r>
            <a:r>
              <a:rPr lang="ru-RU" dirty="0" smtClean="0"/>
              <a:t>погибших</a:t>
            </a:r>
            <a:r>
              <a:rPr lang="ru-RU" dirty="0"/>
              <a:t>, </a:t>
            </a:r>
            <a:r>
              <a:rPr lang="ru-RU" dirty="0" smtClean="0"/>
              <a:t>убитых</a:t>
            </a:r>
          </a:p>
          <a:p>
            <a:r>
              <a:rPr lang="ru-RU" dirty="0" smtClean="0"/>
              <a:t>Трагические и счастливие судьбы</a:t>
            </a:r>
          </a:p>
          <a:p>
            <a:r>
              <a:rPr lang="ru-RU" dirty="0" smtClean="0"/>
              <a:t>Тема выбора</a:t>
            </a:r>
          </a:p>
          <a:p>
            <a:r>
              <a:rPr lang="ru-RU" dirty="0" smtClean="0"/>
              <a:t>Возвращение               </a:t>
            </a:r>
          </a:p>
          <a:p>
            <a:pPr marL="0" indent="0">
              <a:buNone/>
            </a:pPr>
            <a:r>
              <a:rPr lang="ru-RU" dirty="0" smtClean="0"/>
              <a:t>    (к детству, идеалу)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Родина</a:t>
            </a:r>
          </a:p>
          <a:p>
            <a:endParaRPr lang="ru-RU" dirty="0" smtClean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Поэма о Сталине</a:t>
            </a:r>
          </a:p>
          <a:p>
            <a:r>
              <a:rPr lang="ru-RU" dirty="0"/>
              <a:t>Облака</a:t>
            </a:r>
          </a:p>
          <a:p>
            <a:r>
              <a:rPr lang="ru-RU" dirty="0"/>
              <a:t>Когда я вернусь</a:t>
            </a:r>
          </a:p>
          <a:p>
            <a:r>
              <a:rPr lang="ru-RU" dirty="0"/>
              <a:t>Крик шёпотом</a:t>
            </a:r>
          </a:p>
          <a:p>
            <a:r>
              <a:rPr lang="ru-RU" dirty="0"/>
              <a:t>Петербурский романс</a:t>
            </a:r>
          </a:p>
          <a:p>
            <a:r>
              <a:rPr lang="ru-RU" dirty="0"/>
              <a:t>Ночной дозор</a:t>
            </a:r>
          </a:p>
          <a:p>
            <a:r>
              <a:rPr lang="ru-RU" dirty="0"/>
              <a:t>Смерть Ивана Ильича</a:t>
            </a:r>
          </a:p>
          <a:p>
            <a:r>
              <a:rPr lang="ru-RU" dirty="0"/>
              <a:t>Песня про счастье</a:t>
            </a:r>
          </a:p>
          <a:p>
            <a:r>
              <a:rPr lang="ru-RU" dirty="0"/>
              <a:t>Я выбираю свободу  </a:t>
            </a:r>
            <a:endParaRPr lang="cs-CZ" dirty="0" smtClean="0"/>
          </a:p>
          <a:p>
            <a:r>
              <a:rPr lang="ru-RU" dirty="0"/>
              <a:t>Памяти </a:t>
            </a:r>
            <a:r>
              <a:rPr lang="ru-RU" dirty="0" smtClean="0"/>
              <a:t>Б.Л.Пастернака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</a:t>
            </a:r>
            <a:r>
              <a:rPr lang="ru-RU" dirty="0" smtClean="0"/>
              <a:t>.......</a:t>
            </a:r>
            <a:endParaRPr lang="ru-RU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387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Когда я вернусь - 1973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5544616" cy="5112568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Когда я вернусь </a:t>
            </a:r>
            <a:r>
              <a:rPr lang="ru-RU" sz="1400" dirty="0"/>
              <a:t>- ты не смейся, - когда я вернусь,  </a:t>
            </a:r>
            <a:r>
              <a:rPr lang="ru-RU" sz="1400" dirty="0" smtClean="0"/>
              <a:t>            </a:t>
            </a:r>
            <a:r>
              <a:rPr lang="cs-CZ" sz="1400" dirty="0"/>
              <a:t> </a:t>
            </a:r>
            <a:r>
              <a:rPr lang="cs-CZ" sz="1400" dirty="0" smtClean="0"/>
              <a:t>                                                                          </a:t>
            </a:r>
            <a:r>
              <a:rPr lang="ru-RU" sz="1400" dirty="0" smtClean="0">
                <a:solidFill>
                  <a:srgbClr val="7030A0"/>
                </a:solidFill>
              </a:rPr>
              <a:t>Когда </a:t>
            </a:r>
            <a:r>
              <a:rPr lang="ru-RU" sz="1400" dirty="0">
                <a:solidFill>
                  <a:srgbClr val="7030A0"/>
                </a:solidFill>
              </a:rPr>
              <a:t>пробегу, не касаясь земли, по февральскому снегу</a:t>
            </a:r>
            <a:r>
              <a:rPr lang="ru-RU" sz="1400" dirty="0"/>
              <a:t>, </a:t>
            </a:r>
            <a:r>
              <a:rPr lang="ru-RU" sz="1400" dirty="0" smtClean="0"/>
              <a:t>   </a:t>
            </a:r>
            <a:r>
              <a:rPr lang="cs-CZ" sz="1400" dirty="0" smtClean="0"/>
              <a:t>                                                                                             </a:t>
            </a:r>
            <a:r>
              <a:rPr lang="ru-RU" sz="1400" dirty="0" smtClean="0"/>
              <a:t> По </a:t>
            </a:r>
            <a:r>
              <a:rPr lang="ru-RU" sz="1400" dirty="0"/>
              <a:t>еле заметному следу к теплу и ночлегу, </a:t>
            </a:r>
            <a:r>
              <a:rPr lang="ru-RU" sz="1400" dirty="0" smtClean="0"/>
              <a:t>                                 </a:t>
            </a:r>
            <a:r>
              <a:rPr lang="cs-CZ" sz="1400" dirty="0" smtClean="0"/>
              <a:t> </a:t>
            </a:r>
            <a:r>
              <a:rPr lang="ru-RU" sz="1400" dirty="0" smtClean="0"/>
              <a:t> </a:t>
            </a:r>
            <a:r>
              <a:rPr lang="cs-CZ" sz="1400" dirty="0" smtClean="0"/>
              <a:t>                                                                       </a:t>
            </a:r>
            <a:r>
              <a:rPr lang="ru-RU" sz="1400" dirty="0" smtClean="0"/>
              <a:t>И</a:t>
            </a:r>
            <a:r>
              <a:rPr lang="ru-RU" sz="1400" dirty="0"/>
              <a:t>, вздрогнув от счастья, на птичий твой зов оглянусь, </a:t>
            </a:r>
            <a:r>
              <a:rPr lang="ru-RU" sz="1400" dirty="0" smtClean="0"/>
              <a:t>   </a:t>
            </a:r>
            <a:r>
              <a:rPr lang="cs-CZ" sz="1400" dirty="0" smtClean="0"/>
              <a:t>                                                                   </a:t>
            </a:r>
            <a:r>
              <a:rPr lang="ru-RU" sz="1400" dirty="0" smtClean="0">
                <a:solidFill>
                  <a:srgbClr val="FF0000"/>
                </a:solidFill>
              </a:rPr>
              <a:t>Когда </a:t>
            </a:r>
            <a:r>
              <a:rPr lang="ru-RU" sz="1400" dirty="0">
                <a:solidFill>
                  <a:srgbClr val="FF0000"/>
                </a:solidFill>
              </a:rPr>
              <a:t>я вернусь</a:t>
            </a:r>
            <a:r>
              <a:rPr lang="ru-RU" sz="1400" dirty="0"/>
              <a:t>, о, когда я вернусь</a:t>
            </a:r>
            <a:r>
              <a:rPr lang="ru-RU" sz="1400" dirty="0" smtClean="0"/>
              <a:t>...                                </a:t>
            </a:r>
            <a:r>
              <a:rPr lang="cs-CZ" sz="1400" dirty="0" smtClean="0"/>
              <a:t>   </a:t>
            </a:r>
            <a:r>
              <a:rPr lang="ru-RU" sz="1400" dirty="0" smtClean="0"/>
              <a:t> </a:t>
            </a:r>
            <a:endParaRPr lang="cs-CZ" sz="1400" dirty="0" smtClean="0"/>
          </a:p>
          <a:p>
            <a:r>
              <a:rPr lang="ru-RU" sz="1400" dirty="0" smtClean="0"/>
              <a:t>Послушай</a:t>
            </a:r>
            <a:r>
              <a:rPr lang="ru-RU" sz="1400" dirty="0"/>
              <a:t>, послушай - не смейся, - когда я вернусь, </a:t>
            </a:r>
            <a:r>
              <a:rPr lang="ru-RU" sz="1400" dirty="0" smtClean="0"/>
              <a:t>                  </a:t>
            </a:r>
            <a:r>
              <a:rPr lang="cs-CZ" sz="1400" dirty="0" smtClean="0"/>
              <a:t>                                                                                    </a:t>
            </a:r>
            <a:r>
              <a:rPr lang="ru-RU" sz="1400" dirty="0" smtClean="0"/>
              <a:t>И </a:t>
            </a:r>
            <a:r>
              <a:rPr lang="ru-RU" sz="1400" dirty="0"/>
              <a:t>прямо с вокзал, разделавшись круто с таможней, </a:t>
            </a:r>
            <a:r>
              <a:rPr lang="ru-RU" sz="1400" dirty="0" smtClean="0"/>
              <a:t>                 </a:t>
            </a:r>
            <a:r>
              <a:rPr lang="cs-CZ" sz="1400" dirty="0" smtClean="0"/>
              <a:t>                                                                            </a:t>
            </a:r>
            <a:r>
              <a:rPr lang="ru-RU" sz="1400" dirty="0" smtClean="0"/>
              <a:t>И </a:t>
            </a:r>
            <a:r>
              <a:rPr lang="ru-RU" sz="1400" dirty="0"/>
              <a:t>прямо с вокзала в кромешный, ничтожный, раешный </a:t>
            </a:r>
            <a:r>
              <a:rPr lang="ru-RU" sz="1400" dirty="0">
                <a:solidFill>
                  <a:srgbClr val="00B050"/>
                </a:solidFill>
              </a:rPr>
              <a:t>Ворвусь в этот город, которым казнюсь и клянусь, </a:t>
            </a:r>
            <a:r>
              <a:rPr lang="ru-RU" sz="1400" dirty="0" smtClean="0">
                <a:solidFill>
                  <a:srgbClr val="00B050"/>
                </a:solidFill>
              </a:rPr>
              <a:t>   </a:t>
            </a:r>
            <a:r>
              <a:rPr lang="ru-RU" sz="1400" dirty="0" smtClean="0">
                <a:solidFill>
                  <a:srgbClr val="CF319A"/>
                </a:solidFill>
              </a:rPr>
              <a:t>       </a:t>
            </a:r>
            <a:r>
              <a:rPr lang="cs-CZ" sz="1400" dirty="0" smtClean="0">
                <a:solidFill>
                  <a:srgbClr val="CF319A"/>
                </a:solidFill>
              </a:rPr>
              <a:t>                    </a:t>
            </a:r>
            <a:r>
              <a:rPr lang="ru-RU" sz="1400" dirty="0" smtClean="0">
                <a:solidFill>
                  <a:srgbClr val="FF0000"/>
                </a:solidFill>
              </a:rPr>
              <a:t>Когда </a:t>
            </a:r>
            <a:r>
              <a:rPr lang="ru-RU" sz="1400" dirty="0">
                <a:solidFill>
                  <a:srgbClr val="FF0000"/>
                </a:solidFill>
              </a:rPr>
              <a:t>я вернусь, о, когда я вернусь</a:t>
            </a:r>
            <a:r>
              <a:rPr lang="ru-RU" sz="1400" dirty="0"/>
              <a:t>... </a:t>
            </a:r>
            <a:r>
              <a:rPr lang="ru-RU" sz="1400" dirty="0" smtClean="0"/>
              <a:t>                                        </a:t>
            </a:r>
            <a:endParaRPr lang="cs-CZ" sz="1400" dirty="0" smtClean="0"/>
          </a:p>
          <a:p>
            <a:r>
              <a:rPr lang="ru-RU" sz="1400" dirty="0" smtClean="0"/>
              <a:t>Когда </a:t>
            </a:r>
            <a:r>
              <a:rPr lang="ru-RU" sz="1400" dirty="0"/>
              <a:t>я вернусь, </a:t>
            </a:r>
            <a:r>
              <a:rPr lang="ru-RU" sz="1400" dirty="0">
                <a:solidFill>
                  <a:srgbClr val="0070C0"/>
                </a:solidFill>
              </a:rPr>
              <a:t>я пойду в тот единственный дом, </a:t>
            </a:r>
            <a:r>
              <a:rPr lang="ru-RU" sz="1400" dirty="0" smtClean="0">
                <a:solidFill>
                  <a:srgbClr val="0070C0"/>
                </a:solidFill>
              </a:rPr>
              <a:t>                     </a:t>
            </a:r>
            <a:r>
              <a:rPr lang="cs-CZ" sz="1400" dirty="0" smtClean="0">
                <a:solidFill>
                  <a:srgbClr val="0070C0"/>
                </a:solidFill>
              </a:rPr>
              <a:t>  </a:t>
            </a:r>
            <a:r>
              <a:rPr lang="ru-RU" sz="1400" dirty="0" smtClean="0">
                <a:solidFill>
                  <a:srgbClr val="0070C0"/>
                </a:solidFill>
              </a:rPr>
              <a:t>Где </a:t>
            </a:r>
            <a:r>
              <a:rPr lang="ru-RU" sz="1400" dirty="0">
                <a:solidFill>
                  <a:srgbClr val="0070C0"/>
                </a:solidFill>
              </a:rPr>
              <a:t>с куполом синим не властно соперничать небо, </a:t>
            </a:r>
            <a:r>
              <a:rPr lang="ru-RU" sz="1400" dirty="0" smtClean="0">
                <a:solidFill>
                  <a:srgbClr val="0070C0"/>
                </a:solidFill>
              </a:rPr>
              <a:t>                  </a:t>
            </a:r>
            <a:r>
              <a:rPr lang="cs-CZ" sz="1400" dirty="0" smtClean="0">
                <a:solidFill>
                  <a:srgbClr val="0070C0"/>
                </a:solidFill>
              </a:rPr>
              <a:t>    </a:t>
            </a:r>
            <a:r>
              <a:rPr lang="ru-RU" sz="1400" dirty="0" smtClean="0">
                <a:solidFill>
                  <a:srgbClr val="0070C0"/>
                </a:solidFill>
              </a:rPr>
              <a:t>И </a:t>
            </a:r>
            <a:r>
              <a:rPr lang="ru-RU" sz="1400" dirty="0">
                <a:solidFill>
                  <a:srgbClr val="0070C0"/>
                </a:solidFill>
              </a:rPr>
              <a:t>ладана запах, как запах приютского хлеба</a:t>
            </a:r>
            <a:r>
              <a:rPr lang="ru-RU" sz="1400" dirty="0"/>
              <a:t>, </a:t>
            </a:r>
            <a:r>
              <a:rPr lang="ru-RU" sz="1400" dirty="0" smtClean="0"/>
              <a:t>                            Ударит </a:t>
            </a:r>
            <a:r>
              <a:rPr lang="ru-RU" sz="1400" dirty="0"/>
              <a:t>меня и заплещется в сердце моем... </a:t>
            </a:r>
            <a:r>
              <a:rPr lang="ru-RU" sz="1400" dirty="0" smtClean="0"/>
              <a:t>                            </a:t>
            </a:r>
            <a:r>
              <a:rPr lang="ru-RU" sz="1400" dirty="0"/>
              <a:t> </a:t>
            </a:r>
            <a:r>
              <a:rPr lang="ru-RU" sz="1400" dirty="0" smtClean="0"/>
              <a:t>  Когда </a:t>
            </a:r>
            <a:r>
              <a:rPr lang="ru-RU" sz="1400" dirty="0"/>
              <a:t>я вернусь... О, когда я вернусь... </a:t>
            </a:r>
            <a:r>
              <a:rPr lang="ru-RU" sz="1400" dirty="0" smtClean="0"/>
              <a:t>                </a:t>
            </a:r>
            <a:endParaRPr lang="cs-CZ" sz="1400" dirty="0"/>
          </a:p>
          <a:p>
            <a:r>
              <a:rPr lang="ru-RU" sz="1400" dirty="0" smtClean="0"/>
              <a:t>Когда </a:t>
            </a:r>
            <a:r>
              <a:rPr lang="ru-RU" sz="1400" dirty="0"/>
              <a:t>я вернусь, засвистят в феврале соловьи </a:t>
            </a:r>
            <a:r>
              <a:rPr lang="ru-RU" sz="1400" dirty="0" smtClean="0"/>
              <a:t>                               Тот </a:t>
            </a:r>
            <a:r>
              <a:rPr lang="ru-RU" sz="1400" dirty="0"/>
              <a:t>старый мотив, тот давнишний, забытый, запетый, </a:t>
            </a:r>
            <a:r>
              <a:rPr lang="ru-RU" sz="1400" dirty="0" smtClean="0"/>
              <a:t>                    И </a:t>
            </a:r>
            <a:r>
              <a:rPr lang="ru-RU" sz="1400" dirty="0"/>
              <a:t>я упаду, побежденный своею победой, </a:t>
            </a:r>
            <a:r>
              <a:rPr lang="ru-RU" sz="1400" dirty="0" smtClean="0"/>
              <a:t>                                             И </a:t>
            </a:r>
            <a:r>
              <a:rPr lang="ru-RU" sz="1400" dirty="0"/>
              <a:t>ткнусь головою, как в пристань, в колени твои, </a:t>
            </a:r>
            <a:r>
              <a:rPr lang="ru-RU" sz="1400" dirty="0" smtClean="0"/>
              <a:t>                         Когда </a:t>
            </a:r>
            <a:r>
              <a:rPr lang="ru-RU" sz="1400" dirty="0"/>
              <a:t>я вернусь... </a:t>
            </a:r>
            <a:r>
              <a:rPr lang="ru-RU" sz="1400" dirty="0">
                <a:solidFill>
                  <a:srgbClr val="FF0000"/>
                </a:solidFill>
              </a:rPr>
              <a:t>А когда я вернусь?</a:t>
            </a:r>
            <a:r>
              <a:rPr lang="ru-RU" sz="1400" dirty="0"/>
              <a:t/>
            </a:r>
            <a:br>
              <a:rPr lang="ru-RU" sz="1400" dirty="0"/>
            </a:br>
            <a:endParaRPr lang="cs-CZ" sz="1400" dirty="0"/>
          </a:p>
        </p:txBody>
      </p:sp>
      <p:pic>
        <p:nvPicPr>
          <p:cNvPr id="4" name="Александр Галич - Когда Я Вернусь [с сайта www.ololo.fm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6296" y="620688"/>
            <a:ext cx="609600" cy="6096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652120" y="2060848"/>
            <a:ext cx="31683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FF0000"/>
                </a:solidFill>
              </a:rPr>
              <a:t>Он скучает по родине – В конце вопрос – Он вернётся домой вообще?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B0F0"/>
                </a:solidFill>
              </a:rPr>
              <a:t>Он верующий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7030A0"/>
                </a:solidFill>
              </a:rPr>
              <a:t>Они его выслали из страны. Надо вернуться, чтобы никто не узнал об его возвращении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B050"/>
                </a:solidFill>
              </a:rPr>
              <a:t>Москва – этот город он любит вопреки тому, что его отсюда и изгнали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9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8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3729608" cy="1143000"/>
          </a:xfrm>
        </p:spPr>
        <p:txBody>
          <a:bodyPr/>
          <a:lstStyle/>
          <a:p>
            <a:r>
              <a:rPr lang="ru-RU" dirty="0" smtClean="0"/>
              <a:t>Облака - 1962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3312368" cy="4572000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rgbClr val="0070C0"/>
                </a:solidFill>
              </a:rPr>
              <a:t>Облака плывут, облака</a:t>
            </a:r>
            <a:r>
              <a:rPr lang="ru-RU" sz="1400" dirty="0"/>
              <a:t>,                                                                                                             </a:t>
            </a:r>
            <a:r>
              <a:rPr lang="ru-RU" sz="1400" dirty="0">
                <a:solidFill>
                  <a:srgbClr val="0070C0"/>
                </a:solidFill>
              </a:rPr>
              <a:t>Не спеша плывут как в кино</a:t>
            </a:r>
            <a:r>
              <a:rPr lang="ru-RU" sz="1400" dirty="0"/>
              <a:t>.                                                                                                   А я цыпленка ем табака,                                                                                                                  Я коньячку принял полкило.     </a:t>
            </a:r>
          </a:p>
          <a:p>
            <a:r>
              <a:rPr lang="ru-RU" sz="1400" dirty="0"/>
              <a:t>Облака плывут в Абакан,                                                                                                          </a:t>
            </a:r>
            <a:r>
              <a:rPr lang="ru-RU" sz="1400" dirty="0">
                <a:solidFill>
                  <a:srgbClr val="0070C0"/>
                </a:solidFill>
              </a:rPr>
              <a:t>Не спеша плывут облака</a:t>
            </a:r>
            <a:r>
              <a:rPr lang="ru-RU" sz="1400" dirty="0"/>
              <a:t>...                                                                                                       Им тепло небось, облакам,                                                                                                  А я продрог насквозь, на века! </a:t>
            </a:r>
          </a:p>
          <a:p>
            <a:r>
              <a:rPr lang="ru-RU" sz="1400" dirty="0"/>
              <a:t>Я подковой вмерз в санный след,                                                                                              В лед, что я кайлом ковырял!                                                                                                                              </a:t>
            </a:r>
            <a:r>
              <a:rPr lang="ru-RU" sz="1400" dirty="0">
                <a:solidFill>
                  <a:srgbClr val="FF0000"/>
                </a:solidFill>
              </a:rPr>
              <a:t>Ведь недаром я двадцать лет</a:t>
            </a:r>
            <a:r>
              <a:rPr lang="ru-RU" sz="1400" dirty="0"/>
              <a:t>                                                                                                           </a:t>
            </a:r>
            <a:r>
              <a:rPr lang="ru-RU" sz="1400" dirty="0">
                <a:solidFill>
                  <a:srgbClr val="FF0000"/>
                </a:solidFill>
              </a:rPr>
              <a:t>Протрубил по тем лагерям</a:t>
            </a:r>
            <a:r>
              <a:rPr lang="ru-RU" sz="1400" dirty="0"/>
              <a:t>. </a:t>
            </a:r>
          </a:p>
          <a:p>
            <a:r>
              <a:rPr lang="ru-RU" sz="1400" dirty="0"/>
              <a:t>До сих пор в глазах - снега наст!                                                                                                                    До сих пор в ушах - шмона гам!..                                                                                                          Эй, подайте мне ананас                                                                                                                                                                                        И коньячку еще двести грамм! </a:t>
            </a:r>
          </a:p>
          <a:p>
            <a:r>
              <a:rPr lang="ru-RU" sz="1400" dirty="0"/>
              <a:t>Облака плывут, облака,                                                                                                                 </a:t>
            </a:r>
            <a:r>
              <a:rPr lang="ru-RU" sz="1400" dirty="0">
                <a:solidFill>
                  <a:srgbClr val="7030A0"/>
                </a:solidFill>
              </a:rPr>
              <a:t>В милый край плывут, в Колыму</a:t>
            </a:r>
            <a:r>
              <a:rPr lang="ru-RU" sz="1400" dirty="0"/>
              <a:t>,                                                                                                   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И не нужен им адвокат,                                                                                                                Им амнистия - ни к чему.  </a:t>
            </a:r>
          </a:p>
          <a:p>
            <a:endParaRPr lang="cs-CZ" sz="1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067944" y="1447800"/>
            <a:ext cx="3473152" cy="3349352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rgbClr val="00B050"/>
                </a:solidFill>
              </a:rPr>
              <a:t>Я и сам живу - первый сорт!                                                                                  </a:t>
            </a:r>
            <a:r>
              <a:rPr lang="ru-RU" sz="1400" dirty="0">
                <a:solidFill>
                  <a:srgbClr val="0070C0"/>
                </a:solidFill>
              </a:rPr>
              <a:t>Двадцать лет, как день, разменял!                                                                                                     </a:t>
            </a:r>
            <a:r>
              <a:rPr lang="ru-RU" sz="1400" dirty="0">
                <a:solidFill>
                  <a:srgbClr val="00B050"/>
                </a:solidFill>
              </a:rPr>
              <a:t>Я в пивной сижу, словно лорд,                                                                                                      </a:t>
            </a:r>
            <a:r>
              <a:rPr lang="ru-RU" sz="1400" dirty="0">
                <a:solidFill>
                  <a:srgbClr val="F1900F"/>
                </a:solidFill>
              </a:rPr>
              <a:t>И даже зубы есть у меня! </a:t>
            </a:r>
          </a:p>
          <a:p>
            <a:r>
              <a:rPr lang="ru-RU" sz="1400" dirty="0"/>
              <a:t>Облака плывут на восход,                                                                                                      Им ни пенсии, ни хлопот...                                                                                                                  А мне четвертого - перевод,                                                                                                               И двадцать третьего - перевод.                                                                                                                            </a:t>
            </a:r>
          </a:p>
          <a:p>
            <a:r>
              <a:rPr lang="ru-RU" sz="1400" dirty="0">
                <a:solidFill>
                  <a:srgbClr val="CF319A"/>
                </a:solidFill>
              </a:rPr>
              <a:t>И по этим дням, как и я,                                                                                                 Полстраны сидит в кабаках!                                                                                                    </a:t>
            </a:r>
            <a:r>
              <a:rPr lang="ru-RU" sz="1400" dirty="0"/>
              <a:t>И нашей памятью в те края                                                                                                  Облака плывут, облака. </a:t>
            </a:r>
          </a:p>
          <a:p>
            <a:r>
              <a:rPr lang="ru-RU" sz="1400" dirty="0"/>
              <a:t>И нашей памятью в те края                                                                                                Облака плывут, облака...  </a:t>
            </a:r>
            <a:endParaRPr lang="cs-CZ" sz="1400" dirty="0"/>
          </a:p>
          <a:p>
            <a:endParaRPr lang="cs-CZ" sz="1400" dirty="0"/>
          </a:p>
        </p:txBody>
      </p:sp>
      <p:pic>
        <p:nvPicPr>
          <p:cNvPr id="5" name="Александр Галич - Облака [с сайта www.ololo.fm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6296" y="548680"/>
            <a:ext cx="609600" cy="60960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491880" y="4725144"/>
            <a:ext cx="5112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</a:rPr>
              <a:t>Песня о обычном человеке из лагеря</a:t>
            </a:r>
            <a:endParaRPr lang="ru-RU" sz="1400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</a:rPr>
              <a:t>Облака символизируют время в лагере</a:t>
            </a:r>
            <a:endParaRPr lang="ru-RU" sz="14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B050"/>
                </a:solidFill>
              </a:rPr>
              <a:t>Он сидит в пивной и чувствует себя как лодр – нет борьбы за жизнь</a:t>
            </a:r>
            <a:endParaRPr lang="cs-CZ" sz="1400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FFC000"/>
                </a:solidFill>
              </a:rPr>
              <a:t>Радость из мелочей</a:t>
            </a:r>
            <a:endParaRPr lang="ru-RU" sz="1400" dirty="0" smtClean="0">
              <a:solidFill>
                <a:srgbClr val="CF319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CF319A"/>
                </a:solidFill>
              </a:rPr>
              <a:t>Большое количество людей, которые были в лагере</a:t>
            </a:r>
            <a:endParaRPr lang="ru-RU" sz="1400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7030A0"/>
                </a:solidFill>
              </a:rPr>
              <a:t>Ирония 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Беспомощность</a:t>
            </a:r>
            <a:endParaRPr lang="ru-RU" sz="1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2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295400" y="5013176"/>
            <a:ext cx="7021016" cy="1584176"/>
          </a:xfrm>
        </p:spPr>
        <p:txBody>
          <a:bodyPr/>
          <a:lstStyle/>
          <a:p>
            <a:r>
              <a:rPr lang="ru-RU" dirty="0">
                <a:hlinkClick r:id="rId2"/>
              </a:rPr>
              <a:t>Александр Галич - Памяти Б.Л.Пастернака</a:t>
            </a:r>
            <a:endParaRPr lang="ru-RU" dirty="0"/>
          </a:p>
          <a:p>
            <a:r>
              <a:rPr lang="ru-RU" dirty="0" smtClean="0"/>
              <a:t>ВИДЕО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15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526</TotalTime>
  <Words>673</Words>
  <Application>Microsoft Office PowerPoint</Application>
  <PresentationFormat>Předvádění na obrazovce (4:3)</PresentationFormat>
  <Paragraphs>78</Paragraphs>
  <Slides>8</Slides>
  <Notes>0</Notes>
  <HiddenSlides>0</HiddenSlides>
  <MMClips>2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Jmění</vt:lpstr>
      <vt:lpstr>Александр Галич</vt:lpstr>
      <vt:lpstr>Жизнь</vt:lpstr>
      <vt:lpstr>Prezentace aplikace PowerPoint</vt:lpstr>
      <vt:lpstr>Авторская песня</vt:lpstr>
      <vt:lpstr>Prezentace aplikace PowerPoint</vt:lpstr>
      <vt:lpstr>Когда я вернусь - 1973</vt:lpstr>
      <vt:lpstr>Облака - 1962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Галич</dc:title>
  <dc:creator>Anett</dc:creator>
  <cp:lastModifiedBy>Anett</cp:lastModifiedBy>
  <cp:revision>42</cp:revision>
  <dcterms:created xsi:type="dcterms:W3CDTF">2014-03-04T11:34:33Z</dcterms:created>
  <dcterms:modified xsi:type="dcterms:W3CDTF">2014-03-11T21:06:33Z</dcterms:modified>
</cp:coreProperties>
</file>