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B106-9337-497F-846F-79699BA2D4F0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18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3CB61D-9AE1-49E0-B19D-6A3D44FEAC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2149-3EE2-4175-85B8-06494ABB5A7A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19942-F442-441A-B2D5-2F9F5F7066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8DB1-75E9-4253-A2EE-EC81886E5F99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EA4E1-6C7E-4519-AF46-9C46826D36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65FF-8E27-4E93-B0CA-D6BD201FA4FC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AD7E-3E16-480C-9199-ED6BA5AF55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4BCE6-ED80-4A98-8DE5-C6D3E5F667CC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C952-A840-4AD7-9FD1-0FC8A81122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1982-66E1-42CA-88D9-E9A6D6763F08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22F42-43EE-421B-AFB1-3C146EE036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B28CB0-D1E2-45FF-A27F-D22C2DC094B9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A8EF90-BD67-4FF1-96DF-F7083157C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8E44-F00C-426A-96D3-B1A527F38371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836E-237F-4D27-A6B9-E89CF67A8A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215B-9129-419E-9305-FE38A6A1430C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0EAA-483A-45E7-8EFF-7FC5BBE4C3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BD45-2F97-48B0-A4C4-34B1CC611F96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A27B-BB0C-4CD2-9383-BDAB77FB0B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6FFF-23AF-4D0B-BCB2-C80CC0687B68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31C3-4CD4-4D63-8D2F-E956ED9FC7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4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54AD4-C93D-4A22-9690-156235B09C45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019D43-40BA-43C1-82C9-9DF6DE2D21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mL34VnVJNs" TargetMode="External"/><Relationship Id="rId2" Type="http://schemas.openxmlformats.org/officeDocument/2006/relationships/hyperlink" Target="http://www.youtube.com/watch?v=s-qBZ2Nmorw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ru-RU" smtClean="0"/>
              <a:t>Москва — Петушки</a:t>
            </a:r>
            <a:endParaRPr lang="cs-CZ" smtClean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r>
              <a:rPr lang="ru-RU" smtClean="0"/>
              <a:t>Венедикт Васильевич</a:t>
            </a:r>
            <a:r>
              <a:rPr lang="cs-CZ" smtClean="0"/>
              <a:t> </a:t>
            </a:r>
            <a:r>
              <a:rPr lang="ru-RU" smtClean="0"/>
              <a:t>Ерофеев</a:t>
            </a:r>
          </a:p>
          <a:p>
            <a:pPr marL="63500"/>
            <a:endParaRPr lang="cs-CZ" smtClean="0"/>
          </a:p>
          <a:p>
            <a:pPr marL="63500"/>
            <a:endParaRPr lang="ru-RU" smtClean="0"/>
          </a:p>
          <a:p>
            <a:pPr marL="63500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21506" name="Zástupný symbol pro obsah 5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6686550" cy="1752600"/>
          </a:xfrm>
        </p:spPr>
        <p:txBody>
          <a:bodyPr/>
          <a:lstStyle/>
          <a:p>
            <a:pPr marL="63500"/>
            <a:r>
              <a:rPr lang="ru-RU" smtClean="0"/>
              <a:t>Запись - спектакль (первая часть)</a:t>
            </a:r>
          </a:p>
          <a:p>
            <a:pPr marL="63500"/>
            <a:r>
              <a:rPr lang="cs-CZ" sz="2000" smtClean="0">
                <a:hlinkClick r:id="rId2"/>
              </a:rPr>
              <a:t>http://www.youtube.com/watch?v=s-qBZ2Nmorw</a:t>
            </a:r>
            <a:r>
              <a:rPr lang="ru-RU" sz="2000" smtClean="0"/>
              <a:t> </a:t>
            </a:r>
          </a:p>
          <a:p>
            <a:pPr marL="63500"/>
            <a:r>
              <a:rPr lang="ru-RU" smtClean="0"/>
              <a:t>Аудиокнига (читает автор)</a:t>
            </a:r>
          </a:p>
          <a:p>
            <a:pPr marL="63500"/>
            <a:r>
              <a:rPr lang="cs-CZ" sz="2000" smtClean="0">
                <a:hlinkClick r:id="rId3"/>
              </a:rPr>
              <a:t>http://www.youtube.com/watch?v=smL34VnVJNs</a:t>
            </a:r>
            <a:r>
              <a:rPr lang="ru-RU" sz="2000" smtClean="0"/>
              <a:t> </a:t>
            </a: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6800"/>
          </a:xfrm>
        </p:spPr>
        <p:txBody>
          <a:bodyPr/>
          <a:lstStyle/>
          <a:p>
            <a:r>
              <a:rPr lang="vi-VN" sz="3000" smtClean="0"/>
              <a:t>Венеди́кт Васи́льевич Ерофе́ев</a:t>
            </a:r>
            <a:r>
              <a:rPr lang="cs-CZ" sz="3000" smtClean="0"/>
              <a:t> </a:t>
            </a:r>
            <a:r>
              <a:rPr lang="cs-CZ" sz="2000" smtClean="0"/>
              <a:t>(1938 – 1990)</a:t>
            </a:r>
          </a:p>
        </p:txBody>
      </p:sp>
      <p:pic>
        <p:nvPicPr>
          <p:cNvPr id="14338" name="Zástupný symbol pro obsah 4" descr="erofeev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286000"/>
            <a:ext cx="2128838" cy="2965450"/>
          </a:xfrm>
        </p:spPr>
      </p:pic>
      <p:sp>
        <p:nvSpPr>
          <p:cNvPr id="14339" name="Zástupný symbol pro text 2"/>
          <p:cNvSpPr>
            <a:spLocks noGrp="1"/>
          </p:cNvSpPr>
          <p:nvPr>
            <p:ph sz="half" idx="2"/>
          </p:nvPr>
        </p:nvSpPr>
        <p:spPr>
          <a:xfrm>
            <a:off x="2857500" y="1928813"/>
            <a:ext cx="6143625" cy="4846637"/>
          </a:xfrm>
        </p:spPr>
        <p:txBody>
          <a:bodyPr/>
          <a:lstStyle/>
          <a:p>
            <a:r>
              <a:rPr lang="ru-RU" smtClean="0"/>
              <a:t>родился в пригороде Кандалакши (Мурманская область) в посёлке гидростроителей</a:t>
            </a:r>
            <a:endParaRPr lang="cs-CZ" smtClean="0"/>
          </a:p>
          <a:p>
            <a:r>
              <a:rPr lang="ru-RU" smtClean="0"/>
              <a:t>был шестым ребёнком в семье</a:t>
            </a:r>
            <a:endParaRPr lang="cs-CZ" smtClean="0"/>
          </a:p>
          <a:p>
            <a:r>
              <a:rPr lang="ru-RU" smtClean="0"/>
              <a:t>отец был начальником железнодорожной станции, репрессированный и отбывавший лагерный срок за антисоветскую пропаганду</a:t>
            </a:r>
          </a:p>
          <a:p>
            <a:r>
              <a:rPr lang="ru-RU" smtClean="0"/>
              <a:t> учился на филологическом факультете МГУ и многих педагогических институтах, но отовсюду был отчислен</a:t>
            </a:r>
          </a:p>
          <a:p>
            <a:r>
              <a:rPr lang="ru-RU" smtClean="0"/>
              <a:t>долгое время жил без прописки 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brázek 4" descr="[komi.en.cx]_Blood_Diari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3538" y="3429000"/>
            <a:ext cx="62404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642938"/>
            <a:ext cx="4038600" cy="4525962"/>
          </a:xfrm>
        </p:spPr>
        <p:txBody>
          <a:bodyPr/>
          <a:lstStyle/>
          <a:p>
            <a:r>
              <a:rPr lang="ru-RU" smtClean="0"/>
              <a:t>работал в многих професиях (грузчиком,  бурильщиком в геологической партии, сторожем в вытрезвителе, монтажником кабельных линий связи, лаборантом </a:t>
            </a:r>
            <a:r>
              <a:rPr lang="cs-CZ" smtClean="0"/>
              <a:t>ВНИИДиС</a:t>
            </a:r>
            <a:r>
              <a:rPr lang="ru-RU" smtClean="0"/>
              <a:t>, стрелком ВОХР, редактором и корректором,...</a:t>
            </a:r>
            <a:endParaRPr lang="cs-CZ" smtClean="0"/>
          </a:p>
        </p:txBody>
      </p:sp>
      <p:sp>
        <p:nvSpPr>
          <p:cNvPr id="15363" name="Zástupný symbol pro obsah 3"/>
          <p:cNvSpPr>
            <a:spLocks noGrp="1"/>
          </p:cNvSpPr>
          <p:nvPr>
            <p:ph sz="half" idx="2"/>
          </p:nvPr>
        </p:nvSpPr>
        <p:spPr>
          <a:xfrm>
            <a:off x="4748213" y="1331913"/>
            <a:ext cx="4038600" cy="4525962"/>
          </a:xfrm>
        </p:spPr>
        <p:txBody>
          <a:bodyPr/>
          <a:lstStyle/>
          <a:p>
            <a:r>
              <a:rPr lang="ru-RU" smtClean="0"/>
              <a:t>большую роль в его жизни сыграл алкоголь</a:t>
            </a:r>
          </a:p>
          <a:p>
            <a:r>
              <a:rPr lang="ru-RU" smtClean="0"/>
              <a:t>1985 году заболел раком горла от которого умер в 1990 г.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творчество</a:t>
            </a:r>
            <a:endParaRPr lang="cs-CZ" smtClean="0"/>
          </a:p>
        </p:txBody>
      </p:sp>
      <p:pic>
        <p:nvPicPr>
          <p:cNvPr id="16386" name="Zástupný symbol pro obsah 4" descr="15832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14563"/>
            <a:ext cx="1951038" cy="2987675"/>
          </a:xfrm>
        </p:spPr>
      </p:pic>
      <p:sp>
        <p:nvSpPr>
          <p:cNvPr id="16387" name="Zástupný symbol pro obsah 3"/>
          <p:cNvSpPr>
            <a:spLocks noGrp="1"/>
          </p:cNvSpPr>
          <p:nvPr>
            <p:ph sz="half" idx="2"/>
          </p:nvPr>
        </p:nvSpPr>
        <p:spPr>
          <a:xfrm>
            <a:off x="4071938" y="857250"/>
            <a:ext cx="4857750" cy="5918200"/>
          </a:xfrm>
        </p:spPr>
        <p:txBody>
          <a:bodyPr/>
          <a:lstStyle/>
          <a:p>
            <a:r>
              <a:rPr lang="ru-RU" smtClean="0"/>
              <a:t>уже с детства у него появлялись талант и любовь к литературе</a:t>
            </a:r>
          </a:p>
          <a:p>
            <a:r>
              <a:rPr lang="ru-RU" smtClean="0"/>
              <a:t>в 17-летнем возрасте он начал писать </a:t>
            </a:r>
            <a:r>
              <a:rPr lang="ru-RU" b="1" smtClean="0"/>
              <a:t>«Записки психопата»</a:t>
            </a:r>
            <a:r>
              <a:rPr lang="ru-RU" smtClean="0"/>
              <a:t> (опубликованы 1995)</a:t>
            </a:r>
          </a:p>
          <a:p>
            <a:r>
              <a:rPr lang="ru-RU" smtClean="0"/>
              <a:t>пьеса </a:t>
            </a:r>
            <a:r>
              <a:rPr lang="ru-RU" b="1" smtClean="0"/>
              <a:t>«Вальпургиева ночь, или Шаги командора»</a:t>
            </a:r>
            <a:r>
              <a:rPr lang="ru-RU" smtClean="0"/>
              <a:t>, </a:t>
            </a:r>
          </a:p>
          <a:p>
            <a:r>
              <a:rPr lang="ru-RU" smtClean="0"/>
              <a:t>эссе </a:t>
            </a:r>
            <a:r>
              <a:rPr lang="ru-RU" b="1" smtClean="0"/>
              <a:t>«Василий Розанов глазами эксцентрика»</a:t>
            </a:r>
            <a:r>
              <a:rPr lang="ru-RU" smtClean="0"/>
              <a:t> для журнала «Вече» </a:t>
            </a:r>
          </a:p>
          <a:p>
            <a:r>
              <a:rPr lang="ru-RU" smtClean="0"/>
              <a:t>подборку цитат из Ленина </a:t>
            </a:r>
            <a:r>
              <a:rPr lang="ru-RU" b="1" smtClean="0"/>
              <a:t>«Моя маленькая лениниана»</a:t>
            </a:r>
          </a:p>
          <a:p>
            <a:r>
              <a:rPr lang="ru-RU" smtClean="0"/>
              <a:t> </a:t>
            </a:r>
            <a:r>
              <a:rPr lang="ru-RU" b="1" smtClean="0"/>
              <a:t>«Благая Весть» </a:t>
            </a:r>
            <a:r>
              <a:rPr lang="ru-RU" smtClean="0"/>
              <a:t>- трудно определить по жанру</a:t>
            </a:r>
          </a:p>
          <a:p>
            <a:r>
              <a:rPr lang="ru-RU" smtClean="0"/>
              <a:t>пьеса </a:t>
            </a:r>
            <a:r>
              <a:rPr lang="ru-RU" b="1" smtClean="0"/>
              <a:t>«Диссиденты, или Фанни Каплан» </a:t>
            </a:r>
            <a:r>
              <a:rPr lang="ru-RU" smtClean="0"/>
              <a:t>осталась неоконченной</a:t>
            </a:r>
            <a:endParaRPr lang="cs-CZ" smtClean="0"/>
          </a:p>
          <a:p>
            <a:endParaRPr lang="cs-CZ" smtClean="0"/>
          </a:p>
        </p:txBody>
      </p:sp>
      <p:pic>
        <p:nvPicPr>
          <p:cNvPr id="16388" name="Obrázek 5" descr="706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363" y="3876675"/>
            <a:ext cx="19177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ázek 7" descr="14 ПОЛОСА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038" y="3214688"/>
            <a:ext cx="45259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Москва - Петушки</a:t>
            </a:r>
            <a:endParaRPr lang="cs-CZ" smtClean="0"/>
          </a:p>
        </p:txBody>
      </p:sp>
      <p:sp>
        <p:nvSpPr>
          <p:cNvPr id="17411" name="Zástupný symbol pro obsah 2"/>
          <p:cNvSpPr>
            <a:spLocks noGrp="1"/>
          </p:cNvSpPr>
          <p:nvPr>
            <p:ph sz="half" idx="1"/>
          </p:nvPr>
        </p:nvSpPr>
        <p:spPr>
          <a:xfrm>
            <a:off x="285750" y="2249488"/>
            <a:ext cx="4929188" cy="4525962"/>
          </a:xfrm>
        </p:spPr>
        <p:txBody>
          <a:bodyPr/>
          <a:lstStyle/>
          <a:p>
            <a:r>
              <a:rPr lang="ru-RU" dirty="0" smtClean="0"/>
              <a:t>псевдо-автобиографическая постмодернистская поэма в прозе </a:t>
            </a:r>
          </a:p>
          <a:p>
            <a:r>
              <a:rPr lang="ru-RU" dirty="0" smtClean="0"/>
              <a:t>написана в 1969—1970 году и распространялась в самиздате</a:t>
            </a:r>
          </a:p>
          <a:p>
            <a:r>
              <a:rPr lang="ru-RU" dirty="0" smtClean="0"/>
              <a:t>впервые была опубликована летом 1973 года в Израиле в журнале «АМИ» (300 экземпляров)</a:t>
            </a:r>
          </a:p>
          <a:p>
            <a:r>
              <a:rPr lang="ru-RU" dirty="0" smtClean="0"/>
              <a:t> в 1977 году в Париже</a:t>
            </a:r>
          </a:p>
          <a:p>
            <a:r>
              <a:rPr lang="ru-RU" dirty="0" smtClean="0"/>
              <a:t>в СССР впервые напечатана в журнале «Трезвость и культура» (№ 12 за 1988 г., № 1—3 за 1989 г.) все матерные слова в публикации заменены точками</a:t>
            </a:r>
            <a:endParaRPr lang="cs-CZ" dirty="0" smtClean="0"/>
          </a:p>
        </p:txBody>
      </p:sp>
      <p:pic>
        <p:nvPicPr>
          <p:cNvPr id="17412" name="Obrázek 5" descr="journal_20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857250"/>
            <a:ext cx="24257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sah 2"/>
          <p:cNvSpPr>
            <a:spLocks noGrp="1"/>
          </p:cNvSpPr>
          <p:nvPr>
            <p:ph sz="half" idx="1"/>
          </p:nvPr>
        </p:nvSpPr>
        <p:spPr>
          <a:xfrm>
            <a:off x="285750" y="928688"/>
            <a:ext cx="8643938" cy="5846762"/>
          </a:xfrm>
        </p:spPr>
        <p:txBody>
          <a:bodyPr/>
          <a:lstStyle/>
          <a:p>
            <a:r>
              <a:rPr lang="ru-RU" smtClean="0"/>
              <a:t>герой поэмы — интеллектуальный алкоголик Веничка Ерофеев</a:t>
            </a:r>
          </a:p>
          <a:p>
            <a:r>
              <a:rPr lang="ru-RU" smtClean="0"/>
              <a:t>едущий на электричке по маршруту из Москвы в Петушки к любовнице и ребёнку</a:t>
            </a:r>
          </a:p>
          <a:p>
            <a:r>
              <a:rPr lang="ru-RU" smtClean="0"/>
              <a:t>был уволен с работы за «внедрение порочной системы индивидуальных графиков», где были представлены данные о количестве выпитого работниками спиртного перед работой и в рабочее время</a:t>
            </a:r>
          </a:p>
          <a:p>
            <a:r>
              <a:rPr lang="ru-RU" smtClean="0"/>
              <a:t>после очередной неудачной попытки найти в Москве Кремль, в муках дождавшись открытия магазина, тратит последние деньги на спиртное и садится в электричку решает отправиться с Курского вокзала в Петушки, где его ждёт любовница и трёхлетний сын</a:t>
            </a:r>
          </a:p>
          <a:p>
            <a:r>
              <a:rPr lang="ru-RU" smtClean="0"/>
              <a:t>в поезде он пускается в длинные монологи об алкоголе, истории, философии, культуре и политике, беседует с попутчиками и непрерывно пьёт с ними всё, что содержит спирт и хоть как-то проходит в желудок</a:t>
            </a:r>
          </a:p>
          <a:p>
            <a:r>
              <a:rPr lang="ru-RU" smtClean="0"/>
              <a:t>засыпает, у него появляются странные  галлюцинации и когда просыпается понимает, что он проспал и поезд уже следует обратно в Москву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главный герой – проекция реального автора </a:t>
            </a:r>
            <a:r>
              <a:rPr lang="cs-CZ" sz="2200" dirty="0" smtClean="0"/>
              <a:t>+ </a:t>
            </a:r>
            <a:r>
              <a:rPr lang="ru-RU" sz="2200" dirty="0" smtClean="0"/>
              <a:t>игровой персонаж постмодернитской литературы</a:t>
            </a:r>
          </a:p>
          <a:p>
            <a:r>
              <a:rPr lang="ru-RU" sz="2200" dirty="0" smtClean="0"/>
              <a:t>в форме монолога героя</a:t>
            </a:r>
          </a:p>
          <a:p>
            <a:r>
              <a:rPr lang="ru-RU" sz="2200" dirty="0" smtClean="0"/>
              <a:t>в поэме пародируется «Путешествие из Петербурга в Москву</a:t>
            </a:r>
            <a:r>
              <a:rPr lang="ru-RU" sz="2200" dirty="0" smtClean="0"/>
              <a:t>»</a:t>
            </a:r>
            <a:r>
              <a:rPr lang="cs-CZ" sz="2200" dirty="0" smtClean="0"/>
              <a:t> </a:t>
            </a:r>
            <a:r>
              <a:rPr lang="ru-RU" sz="2400" dirty="0" smtClean="0"/>
              <a:t>Александра Радищева</a:t>
            </a:r>
            <a:endParaRPr lang="ru-RU" sz="2200" dirty="0" smtClean="0"/>
          </a:p>
          <a:p>
            <a:r>
              <a:rPr lang="ru-RU" sz="2200" dirty="0" smtClean="0"/>
              <a:t>показ</a:t>
            </a:r>
            <a:r>
              <a:rPr lang="ru-RU" sz="2200" dirty="0" smtClean="0"/>
              <a:t>ы</a:t>
            </a:r>
            <a:r>
              <a:rPr lang="ru-RU" sz="2200" dirty="0" smtClean="0"/>
              <a:t>вает пьянство </a:t>
            </a:r>
            <a:r>
              <a:rPr lang="ru-RU" sz="2200" dirty="0" smtClean="0"/>
              <a:t>как средство, которое сближает все слои общества</a:t>
            </a:r>
          </a:p>
          <a:p>
            <a:r>
              <a:rPr lang="ru-RU" sz="2400" dirty="0" smtClean="0"/>
              <a:t>стиль поэмы – </a:t>
            </a:r>
            <a:r>
              <a:rPr lang="ru-RU" sz="2400" dirty="0" smtClean="0"/>
              <a:t>смещение </a:t>
            </a:r>
            <a:r>
              <a:rPr lang="ru-RU" sz="2400" dirty="0" smtClean="0"/>
              <a:t>высокого и низкого </a:t>
            </a:r>
            <a:endParaRPr lang="cs-CZ" sz="2400" dirty="0" smtClean="0"/>
          </a:p>
          <a:p>
            <a:endParaRPr lang="ru-RU" sz="22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ázek 5" descr="Begi_Venichka_begi!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88"/>
            <a:ext cx="38004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</a:t>
            </a:r>
            <a:endParaRPr lang="cs-CZ" smtClean="0"/>
          </a:p>
        </p:txBody>
      </p:sp>
      <p:sp>
        <p:nvSpPr>
          <p:cNvPr id="19459" name="Zástupný symbol pro obsah 2"/>
          <p:cNvSpPr>
            <a:spLocks noGrp="1"/>
          </p:cNvSpPr>
          <p:nvPr>
            <p:ph sz="half" idx="1"/>
          </p:nvPr>
        </p:nvSpPr>
        <p:spPr>
          <a:xfrm>
            <a:off x="3857625" y="1071563"/>
            <a:ext cx="5072063" cy="2786062"/>
          </a:xfrm>
        </p:spPr>
        <p:txBody>
          <a:bodyPr/>
          <a:lstStyle/>
          <a:p>
            <a:r>
              <a:rPr lang="ru-RU" smtClean="0"/>
              <a:t>поэма «Москва — Петушки» имеет циклическую структуру</a:t>
            </a:r>
          </a:p>
          <a:p>
            <a:r>
              <a:rPr lang="ru-RU" smtClean="0"/>
              <a:t>её лексика составляет смесь из библеизмов, советских газетных штампов, скрытых и прямых цитат из русской и мировой литературы и классиков марксизма-ленинизма.</a:t>
            </a:r>
          </a:p>
          <a:p>
            <a:endParaRPr lang="cs-CZ" smtClean="0"/>
          </a:p>
        </p:txBody>
      </p:sp>
      <p:pic>
        <p:nvPicPr>
          <p:cNvPr id="19460" name="Zástupný symbol pro obsah 4" descr="1317735711_6_b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4143375"/>
            <a:ext cx="4067175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Zástupný symbol pro obsah 7" descr="0d51806b5af6c5e4e2ac31a415d8bd1d.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72025" y="3797300"/>
            <a:ext cx="4371975" cy="3060700"/>
          </a:xfrm>
        </p:spPr>
      </p:pic>
      <p:pic>
        <p:nvPicPr>
          <p:cNvPr id="20482" name="Zástupný symbol pro obsah 8" descr="5ad437ca03e265b6c2f99394e6453e70.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71500"/>
            <a:ext cx="4371975" cy="3060700"/>
          </a:xfrm>
        </p:spPr>
      </p:pic>
      <p:pic>
        <p:nvPicPr>
          <p:cNvPr id="20483" name="Obrázek 9" descr="5c5a3b8be92e019ade010043e2085714.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97300"/>
            <a:ext cx="43719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Obrázek 10" descr="5ea3de4be3bf2bf48e4bc407b08c7c9a.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2025" y="571500"/>
            <a:ext cx="43719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137</TotalTime>
  <Words>137</Words>
  <Application>Microsoft Office PowerPoint</Application>
  <PresentationFormat>Předvádění na obrazovce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Urbanistický</vt:lpstr>
      <vt:lpstr>Москва — Петушки</vt:lpstr>
      <vt:lpstr>Венеди́кт Васи́льевич Ерофе́ев (1938 – 1990)</vt:lpstr>
      <vt:lpstr>Snímek 3</vt:lpstr>
      <vt:lpstr>творчество</vt:lpstr>
      <vt:lpstr>Москва - Петушки</vt:lpstr>
      <vt:lpstr>Snímek 6</vt:lpstr>
      <vt:lpstr>Snímek 7</vt:lpstr>
      <vt:lpstr>особенности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— Петушки</dc:title>
  <dc:creator>PPB</dc:creator>
  <cp:lastModifiedBy>PPB</cp:lastModifiedBy>
  <cp:revision>15</cp:revision>
  <dcterms:created xsi:type="dcterms:W3CDTF">2014-03-20T18:42:17Z</dcterms:created>
  <dcterms:modified xsi:type="dcterms:W3CDTF">2014-03-27T22:36:32Z</dcterms:modified>
</cp:coreProperties>
</file>