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3" autoAdjust="0"/>
    <p:restoredTop sz="94660"/>
  </p:normalViewPr>
  <p:slideViewPr>
    <p:cSldViewPr>
      <p:cViewPr varScale="1">
        <p:scale>
          <a:sx n="70" d="100"/>
          <a:sy n="70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FAC97-9F97-498F-BC30-5458AFD64815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3BFC7-93D9-4C6E-882A-1525C7C59A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714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3BFC7-93D9-4C6E-882A-1525C7C59AD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070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600" b="1" dirty="0">
                <a:latin typeface="Arial Black" panose="020B0A04020102020204" pitchFamily="34" charset="0"/>
                <a:ea typeface="Batang" panose="02030600000101010101" pitchFamily="18" charset="-127"/>
              </a:rPr>
              <a:t>Эдуард Вениаминович Лимонов </a:t>
            </a:r>
            <a:endParaRPr lang="cs-CZ" sz="3600" dirty="0">
              <a:latin typeface="Arial Black" panose="020B0A04020102020204" pitchFamily="34" charset="0"/>
              <a:ea typeface="Batang" panose="02030600000101010101" pitchFamily="18" charset="-127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rot="19140000">
            <a:off x="1001128" y="2832322"/>
            <a:ext cx="6511131" cy="329259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Arial Black" panose="020B0A04020102020204" pitchFamily="34" charset="0"/>
                <a:ea typeface="Batang" panose="02030600000101010101" pitchFamily="18" charset="-127"/>
              </a:rPr>
              <a:t>«Это я - Эдичка» </a:t>
            </a:r>
            <a:endParaRPr lang="cs-CZ" sz="3200" dirty="0">
              <a:latin typeface="Arial Black" panose="020B0A04020102020204" pitchFamily="34" charset="0"/>
              <a:ea typeface="Batang" panose="02030600000101010101" pitchFamily="18" charset="-127"/>
            </a:endParaRPr>
          </a:p>
        </p:txBody>
      </p:sp>
      <p:pic>
        <p:nvPicPr>
          <p:cNvPr id="4" name="obrázek 2" descr="C:\Users\Milan\Desktop\81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2160" y="2996952"/>
            <a:ext cx="2744718" cy="3605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698704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686976"/>
          </a:xfrm>
        </p:spPr>
        <p:txBody>
          <a:bodyPr/>
          <a:lstStyle/>
          <a:p>
            <a:pPr algn="ctr"/>
            <a:r>
              <a:rPr lang="ru-RU" sz="3000" dirty="0">
                <a:latin typeface="Arial Black" panose="020B0A04020102020204" pitchFamily="34" charset="0"/>
              </a:rPr>
              <a:t>«Это я - Эдичка»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164388" cy="374441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роман «Это я - Эдичка» рассказывает об истории любви, добавляя к этой истории откровенно шокирующие сцены и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подробности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это не только история, но и трагедия любви, одиночество, которое чувствует русский эмигрант в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Америке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книга содержит ненормативную лексику, поэтому не рекомендуется к прочтению лицам, не достигшим 18 лет</a:t>
            </a:r>
            <a:endParaRPr lang="cs-CZ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10" descr="http://www.libex.ru/dimg/3c3ec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304" y="4581128"/>
            <a:ext cx="1835696" cy="2259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458995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dirty="0">
                <a:latin typeface="Arial Black" panose="020B0A04020102020204" pitchFamily="34" charset="0"/>
              </a:rPr>
              <a:t>«Это я - Эдичка»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200" b="0" dirty="0">
                <a:latin typeface="Arial" panose="020B0604020202020204" pitchFamily="34" charset="0"/>
                <a:cs typeface="Arial" panose="020B0604020202020204" pitchFamily="34" charset="0"/>
              </a:rPr>
              <a:t>герой романа Эдичка - русский эмигрант в </a:t>
            </a:r>
            <a:r>
              <a:rPr lang="ru-RU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Нью-Йорке</a:t>
            </a:r>
            <a:endParaRPr lang="cs-CZ" sz="2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200" b="0" dirty="0">
                <a:latin typeface="Arial" panose="020B0604020202020204" pitchFamily="34" charset="0"/>
                <a:cs typeface="Arial" panose="020B0604020202020204" pitchFamily="34" charset="0"/>
              </a:rPr>
              <a:t>он брошен </a:t>
            </a:r>
            <a:r>
              <a:rPr lang="ru-RU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женой</a:t>
            </a:r>
            <a:endParaRPr lang="cs-CZ" sz="2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200" b="0" dirty="0">
                <a:latin typeface="Arial" panose="020B0604020202020204" pitchFamily="34" charset="0"/>
                <a:cs typeface="Arial" panose="020B0604020202020204" pitchFamily="34" charset="0"/>
              </a:rPr>
              <a:t>он живёт на социальное пособие, подрабатывает подсобным рабочим в ресторане, </a:t>
            </a:r>
            <a:r>
              <a:rPr lang="ru-RU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грузчиком</a:t>
            </a:r>
            <a:endParaRPr lang="cs-CZ" sz="2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200" b="0" dirty="0">
                <a:latin typeface="Arial" panose="020B0604020202020204" pitchFamily="34" charset="0"/>
                <a:cs typeface="Arial" panose="020B0604020202020204" pitchFamily="34" charset="0"/>
              </a:rPr>
              <a:t>он участвует в троцкистских (Троцкизм - теория, представляющая собой развитие марксизма на основе взглядов, изложенных Львом Троцким) собраниях</a:t>
            </a:r>
            <a:endParaRPr lang="cs-CZ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4" descr="http://www.bookriver.ru/img/covers/28855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2451" y="4149080"/>
            <a:ext cx="1908175" cy="2697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92448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20940" cy="864096"/>
          </a:xfrm>
        </p:spPr>
        <p:txBody>
          <a:bodyPr/>
          <a:lstStyle/>
          <a:p>
            <a:pPr algn="ctr"/>
            <a:r>
              <a:rPr lang="ru-RU" sz="3000" dirty="0">
                <a:latin typeface="Arial Black" panose="020B0A04020102020204" pitchFamily="34" charset="0"/>
              </a:rPr>
              <a:t>«Это я - Эдичка» - короткое содержание романа</a:t>
            </a:r>
            <a:endParaRPr lang="cs-CZ" sz="30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412776"/>
            <a:ext cx="7520940" cy="48965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700" b="0" dirty="0">
                <a:latin typeface="Arial" panose="020B0604020202020204" pitchFamily="34" charset="0"/>
                <a:cs typeface="Arial" panose="020B0604020202020204" pitchFamily="34" charset="0"/>
              </a:rPr>
              <a:t>Молодой русский поэт Эдуард Лимонов эмигрирует со своей женой Еленой в Америку. Елена полюбила Эдичку за его душу и за его сексуальные способности. Эдичке и Елене очень нравится заниматься сексом (напр. даже во время телевизионного выступления Солженицына</a:t>
            </a:r>
            <a:r>
              <a:rPr lang="ru-RU" sz="17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cs-CZ" sz="17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700" b="0" dirty="0">
                <a:latin typeface="Arial" panose="020B0604020202020204" pitchFamily="34" charset="0"/>
                <a:cs typeface="Arial" panose="020B0604020202020204" pitchFamily="34" charset="0"/>
              </a:rPr>
              <a:t>Елене не нравится эмигрантская бедная жизнь. Она начинает заводить себе богатых любовников (разных полов). Эдичка продолжает любить Елену, он даже не против её любовников, лишь бы она продолжала спать с ним. Эдичка в безысходности пытается резать себе вены, пытается задушить Елену, и скоро супруги начинают </a:t>
            </a:r>
            <a:r>
              <a:rPr lang="ru-RU" sz="17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жить</a:t>
            </a:r>
            <a:r>
              <a:rPr lang="cs-CZ" sz="17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0" dirty="0" smtClean="0">
                <a:latin typeface="Arial" panose="020B0604020202020204" pitchFamily="34" charset="0"/>
                <a:cs typeface="Arial" panose="020B0604020202020204" pitchFamily="34" charset="0"/>
              </a:rPr>
              <a:t>раздельно.</a:t>
            </a:r>
            <a:endParaRPr lang="cs-CZ" sz="17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700" b="0" dirty="0">
                <a:latin typeface="Arial" panose="020B0604020202020204" pitchFamily="34" charset="0"/>
                <a:cs typeface="Arial" panose="020B0604020202020204" pitchFamily="34" charset="0"/>
              </a:rPr>
              <a:t>Эдичка живёт в грязном отеле. Круг </a:t>
            </a:r>
            <a:r>
              <a:rPr lang="ru-RU" sz="17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его </a:t>
            </a:r>
            <a:r>
              <a:rPr lang="ru-RU" sz="1700" b="0" dirty="0">
                <a:latin typeface="Arial" panose="020B0604020202020204" pitchFamily="34" charset="0"/>
                <a:cs typeface="Arial" panose="020B0604020202020204" pitchFamily="34" charset="0"/>
              </a:rPr>
              <a:t>общения состоит из эмигрантов. Эдичка очень любит дорогую одежду, на которую он тратит все деньги. </a:t>
            </a:r>
            <a:endParaRPr lang="cs-CZ" sz="17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700" b="0" dirty="0">
                <a:latin typeface="Arial" panose="020B0604020202020204" pitchFamily="34" charset="0"/>
                <a:cs typeface="Arial" panose="020B0604020202020204" pitchFamily="34" charset="0"/>
              </a:rPr>
              <a:t>Он пробует работать в ресторане помощником официанта, но скоро оставляет недостойную русского поэта работу. В дальнейшем он иногда подрабатывает грузчиком.</a:t>
            </a:r>
            <a:endParaRPr lang="cs-CZ" sz="17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35891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686976"/>
          </a:xfrm>
        </p:spPr>
        <p:txBody>
          <a:bodyPr/>
          <a:lstStyle/>
          <a:p>
            <a:pPr algn="ctr"/>
            <a:r>
              <a:rPr lang="ru-RU" sz="3000" dirty="0">
                <a:latin typeface="Arial Black" panose="020B0A04020102020204" pitchFamily="34" charset="0"/>
              </a:rPr>
              <a:t>«Это я - Эдичка» - короткое содержание романа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340768"/>
            <a:ext cx="7520940" cy="51125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Левак Эдичка сочувствует всем анархическим, коммунистическим и террористическим движениям. Он считает, что мир устроен несправедливо. Он надеется принять участие в какой-нибудь революции.</a:t>
            </a:r>
            <a:endParaRPr lang="cs-CZ" sz="1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В поисках новых сексуальных партнёров Эдичка понимает, что, поскольку «бабы вызывают отвращение», пора осваивать мужскую любовь. (Он знакомится с богатым пожилым гомосексуалистом Раймоном, но у Эдички появляются и другие любовники.) Но он не может забыть Елену. (В день пятилетия знакомства с Еленой он глушит себя пивом и марихуаной.)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Лучший друг Эдички </a:t>
            </a:r>
            <a:r>
              <a:rPr lang="cs-CZ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Нью-Йорк (купается в фонтанах, лежит на скамейках...).</a:t>
            </a:r>
            <a:endParaRPr lang="cs-CZ" sz="1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В своих </a:t>
            </a:r>
            <a:r>
              <a:rPr lang="ru-RU" sz="1800" b="0" dirty="0">
                <a:latin typeface="Arial" panose="020B0604020202020204" pitchFamily="34" charset="0"/>
                <a:cs typeface="Arial" panose="020B0604020202020204" pitchFamily="34" charset="0"/>
              </a:rPr>
              <a:t>раздумиях </a:t>
            </a:r>
            <a:r>
              <a:rPr lang="ru-RU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о Елене Эдичка приходит к выводу, что она ещё ребёнок. В руки Эдичке попадает дневник Елены, из которого он узнает, что она жалеет его и ругает себя за такое безжалостное поведение.</a:t>
            </a:r>
            <a:endParaRPr 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12647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03000"/>
          </a:xfrm>
        </p:spPr>
        <p:txBody>
          <a:bodyPr/>
          <a:lstStyle/>
          <a:p>
            <a:pPr algn="ctr"/>
            <a:r>
              <a:rPr lang="ru-RU" sz="3000" dirty="0">
                <a:latin typeface="Arial Black" panose="020B0A04020102020204" pitchFamily="34" charset="0"/>
              </a:rPr>
              <a:t>«Это я - Эдичка» - издательская судьба романа</a:t>
            </a:r>
            <a:endParaRPr lang="cs-CZ" sz="30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00808"/>
            <a:ext cx="7520940" cy="446449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800" b="0" dirty="0">
                <a:latin typeface="Arial" panose="020B0604020202020204" pitchFamily="34" charset="0"/>
                <a:cs typeface="Arial" panose="020B0604020202020204" pitchFamily="34" charset="0"/>
              </a:rPr>
              <a:t>Отдельным изданием в России «Эдичка» вышел в 1991 году, в начале августа. Выпустил его литературно-художественный журнал «Глагол» в 1990 году</a:t>
            </a:r>
            <a:r>
              <a:rPr lang="ru-RU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1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800" b="0" dirty="0">
                <a:latin typeface="Arial" panose="020B0604020202020204" pitchFamily="34" charset="0"/>
                <a:cs typeface="Arial" panose="020B0604020202020204" pitchFamily="34" charset="0"/>
              </a:rPr>
              <a:t>Практически одновременно (или немного раньше) «Эдичка» появился в альманахе «Конец века</a:t>
            </a:r>
            <a:r>
              <a:rPr lang="ru-RU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cs-CZ" sz="1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800" b="0" dirty="0">
                <a:latin typeface="Arial" panose="020B0604020202020204" pitchFamily="34" charset="0"/>
                <a:cs typeface="Arial" panose="020B0604020202020204" pitchFamily="34" charset="0"/>
              </a:rPr>
              <a:t>Российские типографии не соглашались печатать текст, изобилующий ненормативной лексикой, откровенно порнографическими сценами и сценами мужеложества, в те годы ещё уголовно наказуемого</a:t>
            </a:r>
            <a:r>
              <a:rPr lang="ru-RU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1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800" b="0" dirty="0">
                <a:latin typeface="Arial" panose="020B0604020202020204" pitchFamily="34" charset="0"/>
                <a:cs typeface="Arial" panose="020B0604020202020204" pitchFamily="34" charset="0"/>
              </a:rPr>
              <a:t>Издание с большим трудом удалось осуществить в Риге, в типографии ЦК компартии Латвии. Первый тираж «Эдички» составил 150 тысяч экземпляров. Спустя полгода - второе издание, уже совместно с этой типографией - 100,000. В общей сложности «Глагол» в 1991—1993 годах издал 600,000 экземпляров романа «Это я - Эдичка».</a:t>
            </a:r>
            <a:endParaRPr lang="cs-CZ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8655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dirty="0">
                <a:latin typeface="Arial Black" panose="020B0A04020102020204" pitchFamily="34" charset="0"/>
              </a:rPr>
              <a:t>«Это я - Эдичка» - отрывки</a:t>
            </a:r>
            <a:endParaRPr lang="cs-CZ" sz="30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268760"/>
            <a:ext cx="7520940" cy="3816424"/>
          </a:xfrm>
        </p:spPr>
        <p:txBody>
          <a:bodyPr>
            <a:normAutofit fontScale="92500"/>
          </a:bodyPr>
          <a:lstStyle/>
          <a:p>
            <a:pPr marL="0" indent="0"/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Проходя между часом дня и тремя по Мэдисон-авеню, там где ее пересекает</a:t>
            </a:r>
          </a:p>
          <a:p>
            <a:pPr marL="0" indent="0"/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55-я улица, не поленитесь, задерните голову  и взгляните вверх -- на немытые</a:t>
            </a:r>
          </a:p>
          <a:p>
            <a:pPr marL="0" indent="0"/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окна  черного  здания  отеля "Винслоу". Там,  на последнем,  16-ом этаже, на</a:t>
            </a:r>
          </a:p>
          <a:p>
            <a:pPr marL="0" indent="0"/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среднем, одном из трех балконов гостиницы сижу полуголый я. Обычно я ем щи и</a:t>
            </a:r>
          </a:p>
          <a:p>
            <a:pPr marL="0" indent="0"/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одновременно  меня  обжигает  солнце, до которого  я  большой  охотник (...).</a:t>
            </a:r>
          </a:p>
          <a:p>
            <a:pPr marL="0" indent="0"/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Окружающие  оффисы своими  дымчатыми стеклами-стенами  -- тысячью  глаз</a:t>
            </a:r>
          </a:p>
          <a:p>
            <a:pPr marL="0" indent="0"/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клерков, секретарш и менеджеров глазеют на меня. Почти, а иногда вовсе голый</a:t>
            </a:r>
          </a:p>
          <a:p>
            <a:pPr marL="0" indent="0"/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человек,  едящий щи из кастрюли. Они, впрочем, не знают,  что это щи. Видят,</a:t>
            </a:r>
          </a:p>
          <a:p>
            <a:pPr marL="0" indent="0"/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что раз  в два дня человек готовит тут же на балконе в огромной кастрюле, на</a:t>
            </a:r>
          </a:p>
          <a:p>
            <a:pPr marL="0" indent="0"/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электрической плитке что-то варварское, испускающее дым. Когда-то я жрал еще</a:t>
            </a:r>
          </a:p>
          <a:p>
            <a:pPr marL="0" indent="0"/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курицу, но  потом жрать курицу перестал (...).</a:t>
            </a:r>
          </a:p>
          <a:p>
            <a:pPr marL="0" indent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28383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dirty="0">
                <a:latin typeface="Arial Black" panose="020B0A04020102020204" pitchFamily="34" charset="0"/>
              </a:rPr>
              <a:t>«Это я - Эдичка» - отрывки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412776"/>
            <a:ext cx="7520940" cy="3267701"/>
          </a:xfrm>
        </p:spPr>
        <p:txBody>
          <a:bodyPr>
            <a:normAutofit fontScale="92500"/>
          </a:bodyPr>
          <a:lstStyle/>
          <a:p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Возвращаясь с работы домой, я занимаюсь английским, я хочу сказать, что</a:t>
            </a:r>
          </a:p>
          <a:p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тогда в марте у меня было такое расписание -- после работы я учил английский</a:t>
            </a:r>
          </a:p>
          <a:p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язык. Или я шел в кинотеатр,  чаще  всего  в дешевый  и близкий "Плейбой" на</a:t>
            </a:r>
          </a:p>
          <a:p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57-ю улицу и  смотрел  два  фильма  за доллар. Возвращаясь  домой по ночному</a:t>
            </a:r>
          </a:p>
          <a:p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Нью-Йорку,  я  злился  и  мечтал, я  думал  о  мире, о  сексе,  о женщинах и</a:t>
            </a:r>
          </a:p>
          <a:p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мужчинах, о богатых и бедных. Почему один ребенок рождается в богатой семье,</a:t>
            </a:r>
          </a:p>
          <a:p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и с детства имеет все, чего  бы ни  пожелал,  а другие...  эти другие в моем</a:t>
            </a:r>
          </a:p>
          <a:p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представлении были люди вроде меня, те, к кому мир несправедлив.(...)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4561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dirty="0">
                <a:latin typeface="Arial Black" panose="020B0A04020102020204" pitchFamily="34" charset="0"/>
              </a:rPr>
              <a:t>«Это я - Эдичка» - отрывки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484784"/>
            <a:ext cx="7520940" cy="3195693"/>
          </a:xfrm>
        </p:spPr>
        <p:txBody>
          <a:bodyPr/>
          <a:lstStyle/>
          <a:p>
            <a:r>
              <a:rPr lang="cs-CZ" dirty="0" smtClean="0"/>
              <a:t>     </a:t>
            </a:r>
            <a:r>
              <a:rPr lang="ru-RU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Отношения  </a:t>
            </a:r>
            <a:r>
              <a:rPr lang="ru-RU" sz="2000" b="0" dirty="0">
                <a:latin typeface="Arial" panose="020B0604020202020204" pitchFamily="34" charset="0"/>
                <a:cs typeface="Arial" panose="020B0604020202020204" pitchFamily="34" charset="0"/>
              </a:rPr>
              <a:t>с  Геной,  думаю,  были  одной  из  граней  моей  </a:t>
            </a:r>
            <a:r>
              <a:rPr lang="ru-RU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врожденной</a:t>
            </a:r>
            <a:r>
              <a:rPr lang="cs-CZ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гомосексуальности</a:t>
            </a:r>
            <a:r>
              <a:rPr lang="ru-RU" sz="2000" b="0" dirty="0">
                <a:latin typeface="Arial" panose="020B0604020202020204" pitchFamily="34" charset="0"/>
                <a:cs typeface="Arial" panose="020B0604020202020204" pitchFamily="34" charset="0"/>
              </a:rPr>
              <a:t>(...). Я его очень  любил, хотя мы даже не  обнимались.  Я весь был, как  сейчас вижу,  запутан  в  гомосексуальные связи,  но только  не понимал этого(...)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70083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686976"/>
          </a:xfrm>
        </p:spPr>
        <p:txBody>
          <a:bodyPr/>
          <a:lstStyle/>
          <a:p>
            <a:pPr algn="ctr"/>
            <a:r>
              <a:rPr lang="ru-RU" sz="3000" dirty="0">
                <a:latin typeface="Arial Black" panose="020B0A04020102020204" pitchFamily="34" charset="0"/>
              </a:rPr>
              <a:t>«Это я - Эдичка» - мнения</a:t>
            </a:r>
            <a:endParaRPr lang="cs-CZ" sz="30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340768"/>
            <a:ext cx="7520940" cy="410445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Но Лимонов пошёл ещё дальше и написал гей-роман. Он в эмиграции, в Нью-Йорке, страдает, потихоньку впадает в гомосексуализм, со знанием дела это описывает. Такой вот человек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«Эдичка» показал мне возможность новой жизни в новых условиях. Это было мощнее, чем любая фантастика,.. Книга о человеке, который находится на другом краю света, в Нью-Йорке. Гениальная книга о человеческой свободе, любви, страсти. Я был просто убит ею.</a:t>
            </a:r>
            <a:endParaRPr lang="cs-CZ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3605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03000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ru-RU" sz="3000" b="1" dirty="0">
                <a:latin typeface="Arial Black" panose="020B0A04020102020204" pitchFamily="34" charset="0"/>
                <a:ea typeface="Batang" panose="02030600000101010101" pitchFamily="18" charset="-127"/>
              </a:rPr>
              <a:t>Эдуард Вениаминович Лимонов</a:t>
            </a:r>
            <a:r>
              <a:rPr lang="ru-RU" sz="2400" b="1" dirty="0">
                <a:latin typeface="Arial Black" panose="020B0A04020102020204" pitchFamily="34" charset="0"/>
                <a:ea typeface="Batang" panose="02030600000101010101" pitchFamily="18" charset="-127"/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7751635" cy="36965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cs-CZ" sz="2400" b="0" dirty="0" smtClean="0">
              <a:latin typeface="Arial Black" panose="020B0A04020102020204" pitchFamily="34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род</a:t>
            </a:r>
            <a:r>
              <a:rPr lang="ru-RU" sz="2800" b="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. 22 февраля 1943, </a:t>
            </a:r>
            <a:r>
              <a:rPr lang="ru-RU" sz="2800" b="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Дзержинск</a:t>
            </a:r>
            <a:endParaRPr lang="cs-CZ" sz="2800" b="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имя при рождении: </a:t>
            </a:r>
            <a:r>
              <a:rPr lang="ru-RU" sz="2800" b="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Савенко</a:t>
            </a:r>
            <a:endParaRPr lang="cs-CZ" sz="2800" b="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псевдонимы: Лимонов, Дед </a:t>
            </a:r>
            <a:r>
              <a:rPr lang="ru-RU" sz="2800" b="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Лимон</a:t>
            </a:r>
            <a:endParaRPr lang="cs-CZ" sz="2800" b="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скандально известный писатель, </a:t>
            </a:r>
            <a:r>
              <a:rPr lang="ru-RU" sz="2800" b="0" dirty="0" smtClean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журналист</a:t>
            </a:r>
            <a:endParaRPr lang="cs-CZ" sz="2800" b="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общественно-политический деятель</a:t>
            </a:r>
            <a:endParaRPr lang="cs-CZ" sz="2800" b="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4" name="obrázek 1" descr="C:\Users\Milan\Desktop\250px-Eduard_Limonov_201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59278" y="3826768"/>
            <a:ext cx="2031771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95361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047016"/>
          </a:xfrm>
        </p:spPr>
        <p:txBody>
          <a:bodyPr/>
          <a:lstStyle/>
          <a:p>
            <a:pPr algn="ctr"/>
            <a:r>
              <a:rPr lang="ru-RU" sz="3000" b="1" dirty="0">
                <a:latin typeface="Arial Black" panose="020B0A04020102020204" pitchFamily="34" charset="0"/>
                <a:ea typeface="Batang" panose="02030600000101010101" pitchFamily="18" charset="-127"/>
              </a:rPr>
              <a:t>Эдуард Вениаминович Лимонов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628800"/>
            <a:ext cx="7520940" cy="453650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родился 22 февраля 1943 года в Дзержинске, детство и юность провел в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Харькове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в конце 1950-х годов начал писать стихи, в 1967 году переехал в Москву и получил известность среди представителей литературного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андеграунда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в 1974 году эмигрировал из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СССР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до возвращения в Россию (в 1991 году) жил в Нью-Йорке и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Париже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в 1976 году написал и издал свой первый роман «Это я 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Эдичка»</a:t>
            </a:r>
            <a:endParaRPr lang="cs-CZ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7820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520940" cy="792088"/>
          </a:xfrm>
        </p:spPr>
        <p:txBody>
          <a:bodyPr/>
          <a:lstStyle/>
          <a:p>
            <a:pPr algn="ctr"/>
            <a:r>
              <a:rPr lang="ru-RU" sz="3000" b="1" dirty="0">
                <a:latin typeface="Arial Black" panose="020B0A04020102020204" pitchFamily="34" charset="0"/>
                <a:ea typeface="Batang" panose="02030600000101010101" pitchFamily="18" charset="-127"/>
              </a:rPr>
              <a:t>Эдуард Вениаминович Лимонов</a:t>
            </a:r>
            <a:endParaRPr lang="cs-CZ" sz="30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628800"/>
            <a:ext cx="7520940" cy="39604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в эмиграции вышли также сборники стихов и другие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романы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в 1992 году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Лимонов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получил </a:t>
            </a: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российское гражданство, примкнул к радикальной правой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оппозиции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Лимонов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неоднократно </a:t>
            </a: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участвовал в выборах в Государственную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думу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у него были проблемы с законом (хранение огнестрельного оружия, терроризм, призывы к свержению конституционного строя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...)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3739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686976"/>
          </a:xfrm>
        </p:spPr>
        <p:txBody>
          <a:bodyPr/>
          <a:lstStyle/>
          <a:p>
            <a:pPr algn="ctr"/>
            <a:r>
              <a:rPr lang="ru-RU" sz="3000" dirty="0">
                <a:latin typeface="Arial Black" panose="020B0A04020102020204" pitchFamily="34" charset="0"/>
              </a:rPr>
              <a:t>Е. В. Лимонов - политик</a:t>
            </a:r>
            <a:endParaRPr lang="cs-CZ" sz="30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280700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председатель незарегистрированной партии «Другая Россия» с июля 2010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основатель и глава Национал-большевистской партии, главный редактор ее печатного органа, газеты «Лимонка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с июля 2006 года 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активный участник оппозиционного Кремлю движения «Другая Россия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2 марта 2009 года декларировал своё намерение стать единым кандидатом от оппозиции на выборах президента России 2012 года (Центризбирком РФ отказал ему в регистрации)</a:t>
            </a:r>
            <a:endParaRPr lang="cs-CZ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6175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686976"/>
          </a:xfrm>
        </p:spPr>
        <p:txBody>
          <a:bodyPr/>
          <a:lstStyle/>
          <a:p>
            <a:pPr algn="ctr"/>
            <a:r>
              <a:rPr lang="ru-RU" sz="3000" dirty="0">
                <a:latin typeface="Arial Black" panose="020B0A04020102020204" pitchFamily="34" charset="0"/>
              </a:rPr>
              <a:t>Е. В. Лимонов - политик</a:t>
            </a:r>
            <a:endParaRPr lang="cs-CZ" sz="3000" dirty="0"/>
          </a:p>
        </p:txBody>
      </p:sp>
      <p:pic>
        <p:nvPicPr>
          <p:cNvPr id="4" name="obrázek 1" descr="http://www.echomsk.spb.ru/upload/reportages/ad4/ad448d6c791e1172eed1c35947dde296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79712" y="1412776"/>
            <a:ext cx="532859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08046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03000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ru-RU" sz="3000" dirty="0" smtClean="0">
                <a:latin typeface="Arial Black" panose="020B0A04020102020204" pitchFamily="34" charset="0"/>
              </a:rPr>
              <a:t>Е</a:t>
            </a:r>
            <a:r>
              <a:rPr lang="ru-RU" sz="3000" dirty="0">
                <a:latin typeface="Arial Black" panose="020B0A04020102020204" pitchFamily="34" charset="0"/>
              </a:rPr>
              <a:t>. В. </a:t>
            </a:r>
            <a:r>
              <a:rPr lang="ru-RU" sz="3000" dirty="0" smtClean="0">
                <a:latin typeface="Arial Black" panose="020B0A04020102020204" pitchFamily="34" charset="0"/>
              </a:rPr>
              <a:t>Лимонов</a:t>
            </a:r>
            <a:r>
              <a:rPr lang="cs-CZ" sz="3000" dirty="0" smtClean="0">
                <a:latin typeface="Arial Black" panose="020B0A04020102020204" pitchFamily="34" charset="0"/>
              </a:rPr>
              <a:t> - </a:t>
            </a:r>
            <a:r>
              <a:rPr lang="ru-RU" sz="3000" dirty="0">
                <a:latin typeface="Arial Black" panose="020B0A04020102020204" pitchFamily="34" charset="0"/>
              </a:rPr>
              <a:t>писатель</a:t>
            </a:r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484784"/>
            <a:ext cx="7520940" cy="417646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русский писатель, поэт и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публицист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направление: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постмодернизм</a:t>
            </a: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 (постмодернизм возник в Америке, в России неофициально в 70-ых и 80-ых годах - официально только соцреализм, официально в 90-ых родах, главный текст: «Москва-Петушки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»)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жанр: поэзия, автобиографический роман, публицистика,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рассказ,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эссе</a:t>
            </a: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некролог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дебют: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«Это я - Эдичка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премии: Премия Андрея Белого в номинации «проза» за композицию «Книга воды» (2002)</a:t>
            </a:r>
            <a:endParaRPr lang="cs-CZ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3330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614968"/>
          </a:xfrm>
        </p:spPr>
        <p:txBody>
          <a:bodyPr/>
          <a:lstStyle/>
          <a:p>
            <a:pPr algn="ctr"/>
            <a:r>
              <a:rPr lang="ru-RU" sz="3000" dirty="0">
                <a:latin typeface="Arial Black" panose="020B0A04020102020204" pitchFamily="34" charset="0"/>
              </a:rPr>
              <a:t>Е. В. Лимонов</a:t>
            </a:r>
            <a:r>
              <a:rPr lang="cs-CZ" sz="3000" dirty="0">
                <a:latin typeface="Arial Black" panose="020B0A04020102020204" pitchFamily="34" charset="0"/>
              </a:rPr>
              <a:t> - </a:t>
            </a:r>
            <a:r>
              <a:rPr lang="ru-RU" sz="3000" dirty="0">
                <a:latin typeface="Arial Black" panose="020B0A04020102020204" pitchFamily="34" charset="0"/>
              </a:rPr>
              <a:t>писатель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124744"/>
            <a:ext cx="7520940" cy="518457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200" b="0" dirty="0">
                <a:latin typeface="Arial" panose="020B0604020202020204" pitchFamily="34" charset="0"/>
                <a:cs typeface="Arial" panose="020B0604020202020204" pitchFamily="34" charset="0"/>
              </a:rPr>
              <a:t>в СССР Лимонов начал печататься с 1989 года, в советское время вышло первое издание романа «Это я - Эдичка» (1990</a:t>
            </a:r>
            <a:r>
              <a:rPr lang="ru-RU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200" b="0" dirty="0">
                <a:latin typeface="Arial" panose="020B0604020202020204" pitchFamily="34" charset="0"/>
                <a:cs typeface="Arial" panose="020B0604020202020204" pitchFamily="34" charset="0"/>
              </a:rPr>
              <a:t>в 1994 году были изданы произведения, написанные Лимоновым ранее - «Коньяк Наполеон», «Убийство часового», сборник публицистических статей «Исчезновение варваров» и «Лимонов против Жириновского</a:t>
            </a:r>
            <a:r>
              <a:rPr lang="ru-RU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cs-CZ" sz="2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200" b="0" dirty="0">
                <a:latin typeface="Arial" panose="020B0604020202020204" pitchFamily="34" charset="0"/>
                <a:cs typeface="Arial" panose="020B0604020202020204" pitchFamily="34" charset="0"/>
              </a:rPr>
              <a:t>в 1990-е годы начали выходить собрания сочинений Лимонова, в 2000-х годах были изданы «Книга мертвых», «В плену у мертвецов», «Книга воды», «Моя политическая биография», «Охота на Быкова», «Торжество метафизики» и «Такой президент нам не нужен: Лимонов против Путина»</a:t>
            </a:r>
            <a:endParaRPr lang="cs-CZ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7770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758984"/>
          </a:xfrm>
        </p:spPr>
        <p:txBody>
          <a:bodyPr/>
          <a:lstStyle/>
          <a:p>
            <a:pPr algn="ctr"/>
            <a:r>
              <a:rPr lang="ru-RU" sz="3000" dirty="0">
                <a:latin typeface="Arial Black" panose="020B0A04020102020204" pitchFamily="34" charset="0"/>
              </a:rPr>
              <a:t>«Это я - Эдичка»</a:t>
            </a:r>
            <a:endParaRPr lang="cs-CZ" sz="3000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7948364" cy="3123685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первый роман Эдуарда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Лимонова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год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написания: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1976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Нью-Йорк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публикация: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1979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Париж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роман неоднократно издавался </a:t>
            </a:r>
            <a:endParaRPr lang="cs-CZ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русском языке, на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французском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/>
            <a:r>
              <a:rPr lang="cs-CZ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английском </a:t>
            </a:r>
            <a:r>
              <a:rPr lang="ru-RU" sz="2400" b="0" dirty="0">
                <a:latin typeface="Arial" panose="020B0604020202020204" pitchFamily="34" charset="0"/>
                <a:cs typeface="Arial" panose="020B0604020202020204" pitchFamily="34" charset="0"/>
              </a:rPr>
              <a:t>и других языках</a:t>
            </a:r>
            <a:endParaRPr lang="cs-CZ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  <p:pic>
        <p:nvPicPr>
          <p:cNvPr id="4" name="obrázek 3" descr="C:\Users\Milan\Desktop\5866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152" y="2912595"/>
            <a:ext cx="3181116" cy="3942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37907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160</TotalTime>
  <Words>1466</Words>
  <Application>Microsoft Office PowerPoint</Application>
  <PresentationFormat>Předvádění na obrazovce (4:3)</PresentationFormat>
  <Paragraphs>94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7" baseType="lpstr">
      <vt:lpstr>Batang</vt:lpstr>
      <vt:lpstr>Arial</vt:lpstr>
      <vt:lpstr>Arial Black</vt:lpstr>
      <vt:lpstr>Calibri</vt:lpstr>
      <vt:lpstr>Franklin Gothic Book</vt:lpstr>
      <vt:lpstr>Franklin Gothic Medium</vt:lpstr>
      <vt:lpstr>Tunga</vt:lpstr>
      <vt:lpstr>Wingdings</vt:lpstr>
      <vt:lpstr>Úhly</vt:lpstr>
      <vt:lpstr>Эдуард Вениаминович Лимонов </vt:lpstr>
      <vt:lpstr> Эдуард Вениаминович Лимонов  </vt:lpstr>
      <vt:lpstr>Эдуард Вениаминович Лимонов</vt:lpstr>
      <vt:lpstr>Эдуард Вениаминович Лимонов</vt:lpstr>
      <vt:lpstr>Е. В. Лимонов - политик</vt:lpstr>
      <vt:lpstr>Е. В. Лимонов - политик</vt:lpstr>
      <vt:lpstr> Е. В. Лимонов - писатель </vt:lpstr>
      <vt:lpstr>Е. В. Лимонов - писатель</vt:lpstr>
      <vt:lpstr>«Это я - Эдичка»</vt:lpstr>
      <vt:lpstr>«Это я - Эдичка»</vt:lpstr>
      <vt:lpstr>«Это я - Эдичка»</vt:lpstr>
      <vt:lpstr>«Это я - Эдичка» - короткое содержание романа</vt:lpstr>
      <vt:lpstr>«Это я - Эдичка» - короткое содержание романа</vt:lpstr>
      <vt:lpstr>«Это я - Эдичка» - издательская судьба романа</vt:lpstr>
      <vt:lpstr>«Это я - Эдичка» - отрывки</vt:lpstr>
      <vt:lpstr>«Это я - Эдичка» - отрывки</vt:lpstr>
      <vt:lpstr>«Это я - Эдичка» - отрывки</vt:lpstr>
      <vt:lpstr>«Это я - Эдичка» - мнения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Эдуард Вениаминович Лимонов</dc:title>
  <dc:creator>Netbook</dc:creator>
  <cp:lastModifiedBy>Cestovní</cp:lastModifiedBy>
  <cp:revision>21</cp:revision>
  <dcterms:created xsi:type="dcterms:W3CDTF">2014-02-22T12:34:13Z</dcterms:created>
  <dcterms:modified xsi:type="dcterms:W3CDTF">2014-03-11T18:15:10Z</dcterms:modified>
</cp:coreProperties>
</file>