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6" r:id="rId9"/>
    <p:sldId id="267" r:id="rId10"/>
    <p:sldId id="261" r:id="rId11"/>
    <p:sldId id="262" r:id="rId12"/>
    <p:sldId id="263" r:id="rId13"/>
  </p:sldIdLst>
  <p:sldSz cx="9144000" cy="6858000" type="screen4x3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0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31400-CEA6-43A1-84A6-805F7FB1D9B8}" type="datetimeFigureOut">
              <a:rPr lang="cs-CZ" smtClean="0"/>
              <a:t>26.2.2014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CC85-8B13-478E-88F2-96CBA74EE8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31400-CEA6-43A1-84A6-805F7FB1D9B8}" type="datetimeFigureOut">
              <a:rPr lang="cs-CZ" smtClean="0"/>
              <a:t>26.2.2014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CC85-8B13-478E-88F2-96CBA74EE8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31400-CEA6-43A1-84A6-805F7FB1D9B8}" type="datetimeFigureOut">
              <a:rPr lang="cs-CZ" smtClean="0"/>
              <a:t>26.2.2014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CC85-8B13-478E-88F2-96CBA74EE80E}" type="slidenum">
              <a:rPr lang="cs-CZ" smtClean="0"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31400-CEA6-43A1-84A6-805F7FB1D9B8}" type="datetimeFigureOut">
              <a:rPr lang="cs-CZ" smtClean="0"/>
              <a:t>26.2.2014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CC85-8B13-478E-88F2-96CBA74EE80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31400-CEA6-43A1-84A6-805F7FB1D9B8}" type="datetimeFigureOut">
              <a:rPr lang="cs-CZ" smtClean="0"/>
              <a:t>26.2.2014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CC85-8B13-478E-88F2-96CBA74EE8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31400-CEA6-43A1-84A6-805F7FB1D9B8}" type="datetimeFigureOut">
              <a:rPr lang="cs-CZ" smtClean="0"/>
              <a:t>26.2.2014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CC85-8B13-478E-88F2-96CBA74EE80E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31400-CEA6-43A1-84A6-805F7FB1D9B8}" type="datetimeFigureOut">
              <a:rPr lang="cs-CZ" smtClean="0"/>
              <a:t>26.2.2014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CC85-8B13-478E-88F2-96CBA74EE8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31400-CEA6-43A1-84A6-805F7FB1D9B8}" type="datetimeFigureOut">
              <a:rPr lang="cs-CZ" smtClean="0"/>
              <a:t>26.2.2014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CC85-8B13-478E-88F2-96CBA74EE8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31400-CEA6-43A1-84A6-805F7FB1D9B8}" type="datetimeFigureOut">
              <a:rPr lang="cs-CZ" smtClean="0"/>
              <a:t>26.2.2014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CC85-8B13-478E-88F2-96CBA74EE80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31400-CEA6-43A1-84A6-805F7FB1D9B8}" type="datetimeFigureOut">
              <a:rPr lang="cs-CZ" smtClean="0"/>
              <a:t>26.2.2014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CC85-8B13-478E-88F2-96CBA74EE80E}" type="slidenum">
              <a:rPr lang="cs-CZ" smtClean="0"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31400-CEA6-43A1-84A6-805F7FB1D9B8}" type="datetimeFigureOut">
              <a:rPr lang="cs-CZ" smtClean="0"/>
              <a:t>26.2.2014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CC85-8B13-478E-88F2-96CBA74EE80E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3B31400-CEA6-43A1-84A6-805F7FB1D9B8}" type="datetimeFigureOut">
              <a:rPr lang="cs-CZ" smtClean="0"/>
              <a:t>26.2.2014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4E4CC85-8B13-478E-88F2-96CBA74EE80E}" type="slidenum">
              <a:rPr lang="cs-CZ" smtClean="0"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Виктор Астафьев</a:t>
            </a:r>
            <a:br>
              <a:rPr lang="ru-RU" dirty="0" smtClean="0"/>
            </a:br>
            <a:r>
              <a:rPr lang="ru-RU" dirty="0" smtClean="0"/>
              <a:t>Пастух и пастушка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Mlčáková, 391846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284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27585" y="2204864"/>
            <a:ext cx="7452816" cy="392129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 - </a:t>
            </a:r>
            <a:r>
              <a:rPr lang="cs-CZ" dirty="0" err="1"/>
              <a:t>Господи</a:t>
            </a:r>
            <a:r>
              <a:rPr lang="cs-CZ" dirty="0"/>
              <a:t>! - </a:t>
            </a:r>
            <a:r>
              <a:rPr lang="cs-CZ" dirty="0" err="1"/>
              <a:t>вздохнула</a:t>
            </a:r>
            <a:r>
              <a:rPr lang="cs-CZ" dirty="0"/>
              <a:t> </a:t>
            </a:r>
            <a:r>
              <a:rPr lang="cs-CZ" dirty="0" err="1"/>
              <a:t>женщина</a:t>
            </a:r>
            <a:r>
              <a:rPr lang="cs-CZ" dirty="0"/>
              <a:t> и </a:t>
            </a:r>
            <a:r>
              <a:rPr lang="cs-CZ" dirty="0" err="1"/>
              <a:t>дотронулась</a:t>
            </a:r>
            <a:r>
              <a:rPr lang="cs-CZ" dirty="0"/>
              <a:t>  </a:t>
            </a:r>
            <a:r>
              <a:rPr lang="cs-CZ" dirty="0" err="1"/>
              <a:t>губами</a:t>
            </a:r>
            <a:r>
              <a:rPr lang="cs-CZ" dirty="0"/>
              <a:t> </a:t>
            </a:r>
            <a:r>
              <a:rPr lang="cs-CZ" dirty="0" err="1"/>
              <a:t>до</a:t>
            </a:r>
            <a:r>
              <a:rPr lang="cs-CZ" dirty="0"/>
              <a:t> </a:t>
            </a:r>
            <a:r>
              <a:rPr lang="cs-CZ" dirty="0" err="1"/>
              <a:t>того</a:t>
            </a:r>
            <a:r>
              <a:rPr lang="cs-CZ" dirty="0"/>
              <a:t>, </a:t>
            </a:r>
            <a:r>
              <a:rPr lang="cs-CZ" dirty="0" err="1"/>
              <a:t>что</a:t>
            </a:r>
            <a:r>
              <a:rPr lang="cs-CZ" dirty="0"/>
              <a:t>  </a:t>
            </a:r>
            <a:r>
              <a:rPr lang="cs-CZ" dirty="0" err="1"/>
              <a:t>было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могилой</a:t>
            </a:r>
            <a:r>
              <a:rPr lang="cs-CZ" dirty="0"/>
              <a:t>, </a:t>
            </a:r>
            <a:r>
              <a:rPr lang="cs-CZ" dirty="0" err="1"/>
              <a:t>но</a:t>
            </a:r>
            <a:r>
              <a:rPr lang="cs-CZ" dirty="0"/>
              <a:t> </a:t>
            </a:r>
            <a:r>
              <a:rPr lang="cs-CZ" dirty="0" err="1"/>
              <a:t>уже</a:t>
            </a:r>
            <a:r>
              <a:rPr lang="cs-CZ" dirty="0"/>
              <a:t> </a:t>
            </a:r>
            <a:r>
              <a:rPr lang="cs-CZ" dirty="0" err="1"/>
              <a:t>срослось</a:t>
            </a:r>
            <a:r>
              <a:rPr lang="cs-CZ" dirty="0"/>
              <a:t> с </a:t>
            </a:r>
            <a:r>
              <a:rPr lang="cs-CZ" dirty="0" err="1"/>
              <a:t>большим</a:t>
            </a:r>
            <a:r>
              <a:rPr lang="cs-CZ" dirty="0"/>
              <a:t> </a:t>
            </a:r>
            <a:r>
              <a:rPr lang="cs-CZ" dirty="0" err="1"/>
              <a:t>телом</a:t>
            </a:r>
            <a:r>
              <a:rPr lang="cs-CZ" dirty="0"/>
              <a:t> </a:t>
            </a:r>
            <a:r>
              <a:rPr lang="cs-CZ" dirty="0" err="1"/>
              <a:t>земли</a:t>
            </a:r>
            <a:r>
              <a:rPr lang="cs-CZ" dirty="0" smtClean="0"/>
              <a:t>.</a:t>
            </a:r>
            <a:r>
              <a:rPr lang="ru-RU" dirty="0" smtClean="0"/>
              <a:t> (...)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-  </a:t>
            </a:r>
            <a:r>
              <a:rPr lang="cs-CZ" dirty="0" err="1"/>
              <a:t>Спи</a:t>
            </a:r>
            <a:r>
              <a:rPr lang="cs-CZ" dirty="0"/>
              <a:t>! Я  </a:t>
            </a:r>
            <a:r>
              <a:rPr lang="cs-CZ" dirty="0" err="1"/>
              <a:t>пойду</a:t>
            </a:r>
            <a:r>
              <a:rPr lang="cs-CZ" dirty="0"/>
              <a:t>. </a:t>
            </a:r>
            <a:r>
              <a:rPr lang="cs-CZ" dirty="0" err="1"/>
              <a:t>Но</a:t>
            </a:r>
            <a:r>
              <a:rPr lang="cs-CZ" dirty="0"/>
              <a:t>  я </a:t>
            </a:r>
            <a:r>
              <a:rPr lang="cs-CZ" dirty="0" err="1"/>
              <a:t>вернусь</a:t>
            </a:r>
            <a:r>
              <a:rPr lang="cs-CZ" dirty="0"/>
              <a:t>  к </a:t>
            </a:r>
            <a:r>
              <a:rPr lang="cs-CZ" dirty="0" err="1"/>
              <a:t>тебе</a:t>
            </a:r>
            <a:r>
              <a:rPr lang="cs-CZ" dirty="0"/>
              <a:t>. </a:t>
            </a:r>
            <a:r>
              <a:rPr lang="cs-CZ" dirty="0" err="1"/>
              <a:t>Скоро</a:t>
            </a:r>
            <a:r>
              <a:rPr lang="cs-CZ" dirty="0"/>
              <a:t>. </a:t>
            </a:r>
            <a:r>
              <a:rPr lang="cs-CZ" dirty="0" err="1"/>
              <a:t>Совсем</a:t>
            </a:r>
            <a:r>
              <a:rPr lang="cs-CZ" dirty="0"/>
              <a:t> </a:t>
            </a:r>
            <a:r>
              <a:rPr lang="cs-CZ" dirty="0" err="1"/>
              <a:t>скоро</a:t>
            </a:r>
            <a:r>
              <a:rPr lang="cs-CZ" dirty="0"/>
              <a:t>  </a:t>
            </a:r>
            <a:r>
              <a:rPr lang="cs-CZ" dirty="0" err="1"/>
              <a:t>мы</a:t>
            </a:r>
            <a:r>
              <a:rPr lang="cs-CZ" dirty="0"/>
              <a:t>  </a:t>
            </a:r>
            <a:r>
              <a:rPr lang="cs-CZ" dirty="0" err="1" smtClean="0"/>
              <a:t>будем</a:t>
            </a:r>
            <a:r>
              <a:rPr lang="ru-RU" dirty="0"/>
              <a:t> </a:t>
            </a:r>
            <a:r>
              <a:rPr lang="cs-CZ" dirty="0" err="1" smtClean="0"/>
              <a:t>вместе</a:t>
            </a:r>
            <a:r>
              <a:rPr lang="cs-CZ" dirty="0"/>
              <a:t>... </a:t>
            </a:r>
            <a:r>
              <a:rPr lang="cs-CZ" dirty="0" err="1"/>
              <a:t>Там</a:t>
            </a:r>
            <a:r>
              <a:rPr lang="cs-CZ" dirty="0"/>
              <a:t> </a:t>
            </a:r>
            <a:r>
              <a:rPr lang="cs-CZ" dirty="0" err="1"/>
              <a:t>уж</a:t>
            </a:r>
            <a:r>
              <a:rPr lang="cs-CZ" dirty="0"/>
              <a:t> </a:t>
            </a:r>
            <a:r>
              <a:rPr lang="cs-CZ" dirty="0" err="1"/>
              <a:t>никто</a:t>
            </a:r>
            <a:r>
              <a:rPr lang="cs-CZ" dirty="0"/>
              <a:t> </a:t>
            </a:r>
            <a:r>
              <a:rPr lang="cs-CZ" dirty="0" err="1"/>
              <a:t>не</a:t>
            </a:r>
            <a:r>
              <a:rPr lang="cs-CZ" dirty="0"/>
              <a:t> в </a:t>
            </a:r>
            <a:r>
              <a:rPr lang="cs-CZ" dirty="0" err="1"/>
              <a:t>силах</a:t>
            </a:r>
            <a:r>
              <a:rPr lang="cs-CZ" dirty="0"/>
              <a:t> </a:t>
            </a:r>
            <a:r>
              <a:rPr lang="cs-CZ" dirty="0" err="1"/>
              <a:t>разлучить</a:t>
            </a:r>
            <a:r>
              <a:rPr lang="cs-CZ" dirty="0"/>
              <a:t> </a:t>
            </a:r>
            <a:r>
              <a:rPr lang="cs-CZ" dirty="0" err="1"/>
              <a:t>нас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cs-CZ" dirty="0" err="1" smtClean="0"/>
              <a:t>Она</a:t>
            </a:r>
            <a:r>
              <a:rPr lang="cs-CZ" dirty="0" smtClean="0"/>
              <a:t> </a:t>
            </a:r>
            <a:r>
              <a:rPr lang="cs-CZ" dirty="0" err="1"/>
              <a:t>шла</a:t>
            </a:r>
            <a:r>
              <a:rPr lang="cs-CZ" dirty="0"/>
              <a:t> и  </a:t>
            </a:r>
            <a:r>
              <a:rPr lang="cs-CZ" dirty="0" err="1"/>
              <a:t>видела</a:t>
            </a:r>
            <a:r>
              <a:rPr lang="cs-CZ" dirty="0"/>
              <a:t>  </a:t>
            </a:r>
            <a:r>
              <a:rPr lang="cs-CZ" dirty="0" err="1"/>
              <a:t>не</a:t>
            </a:r>
            <a:r>
              <a:rPr lang="cs-CZ" dirty="0"/>
              <a:t>  </a:t>
            </a:r>
            <a:r>
              <a:rPr lang="cs-CZ" dirty="0" err="1"/>
              <a:t>ночную</a:t>
            </a:r>
            <a:r>
              <a:rPr lang="cs-CZ" dirty="0"/>
              <a:t>, </a:t>
            </a:r>
            <a:r>
              <a:rPr lang="cs-CZ" dirty="0" err="1"/>
              <a:t>благостно</a:t>
            </a:r>
            <a:r>
              <a:rPr lang="cs-CZ" dirty="0"/>
              <a:t> </a:t>
            </a:r>
            <a:r>
              <a:rPr lang="cs-CZ" dirty="0" err="1"/>
              <a:t>шелестящую</a:t>
            </a:r>
            <a:r>
              <a:rPr lang="cs-CZ" dirty="0"/>
              <a:t> </a:t>
            </a:r>
            <a:r>
              <a:rPr lang="cs-CZ" dirty="0" err="1"/>
              <a:t>степь</a:t>
            </a:r>
            <a:r>
              <a:rPr lang="cs-CZ" dirty="0"/>
              <a:t>,  а  </a:t>
            </a:r>
            <a:r>
              <a:rPr lang="cs-CZ" dirty="0" err="1"/>
              <a:t>море</a:t>
            </a:r>
            <a:r>
              <a:rPr lang="cs-CZ" dirty="0"/>
              <a:t>,  </a:t>
            </a:r>
            <a:r>
              <a:rPr lang="cs-CZ" dirty="0" smtClean="0"/>
              <a:t>в</a:t>
            </a:r>
            <a:r>
              <a:rPr lang="ru-RU" dirty="0" smtClean="0"/>
              <a:t> </a:t>
            </a:r>
            <a:r>
              <a:rPr lang="cs-CZ" dirty="0" err="1" smtClean="0"/>
              <a:t>бескрайности</a:t>
            </a:r>
            <a:r>
              <a:rPr lang="cs-CZ" dirty="0" smtClean="0"/>
              <a:t>  </a:t>
            </a:r>
            <a:r>
              <a:rPr lang="cs-CZ" dirty="0" err="1"/>
              <a:t>которого</a:t>
            </a:r>
            <a:r>
              <a:rPr lang="cs-CZ" dirty="0"/>
              <a:t> </a:t>
            </a:r>
            <a:r>
              <a:rPr lang="cs-CZ" dirty="0" err="1"/>
              <a:t>качалась</a:t>
            </a:r>
            <a:r>
              <a:rPr lang="cs-CZ" dirty="0"/>
              <a:t> </a:t>
            </a:r>
            <a:r>
              <a:rPr lang="cs-CZ" dirty="0" err="1"/>
              <a:t>одиноким</a:t>
            </a:r>
            <a:r>
              <a:rPr lang="cs-CZ" dirty="0"/>
              <a:t> </a:t>
            </a:r>
            <a:r>
              <a:rPr lang="cs-CZ" dirty="0" err="1"/>
              <a:t>бакеном</a:t>
            </a:r>
            <a:r>
              <a:rPr lang="cs-CZ" dirty="0"/>
              <a:t> </a:t>
            </a:r>
            <a:r>
              <a:rPr lang="cs-CZ" dirty="0" err="1"/>
              <a:t>острая</a:t>
            </a:r>
            <a:r>
              <a:rPr lang="cs-CZ" dirty="0"/>
              <a:t> </a:t>
            </a:r>
            <a:r>
              <a:rPr lang="cs-CZ" dirty="0" err="1"/>
              <a:t>пирамидка</a:t>
            </a:r>
            <a:r>
              <a:rPr lang="cs-CZ" dirty="0"/>
              <a:t>,  и  </a:t>
            </a:r>
            <a:r>
              <a:rPr lang="cs-CZ" dirty="0" err="1" smtClean="0"/>
              <a:t>зыбко</a:t>
            </a:r>
            <a:r>
              <a:rPr lang="ru-RU" dirty="0"/>
              <a:t> </a:t>
            </a:r>
            <a:r>
              <a:rPr lang="cs-CZ" dirty="0" err="1" smtClean="0"/>
              <a:t>было</a:t>
            </a:r>
            <a:r>
              <a:rPr lang="cs-CZ" dirty="0" smtClean="0"/>
              <a:t> </a:t>
            </a:r>
            <a:r>
              <a:rPr lang="cs-CZ" dirty="0" err="1"/>
              <a:t>все</a:t>
            </a:r>
            <a:r>
              <a:rPr lang="cs-CZ" dirty="0"/>
              <a:t> в </a:t>
            </a:r>
            <a:r>
              <a:rPr lang="cs-CZ" dirty="0" err="1"/>
              <a:t>этом</a:t>
            </a:r>
            <a:r>
              <a:rPr lang="cs-CZ" dirty="0"/>
              <a:t> </a:t>
            </a:r>
            <a:r>
              <a:rPr lang="cs-CZ" dirty="0" err="1" smtClean="0"/>
              <a:t>мире</a:t>
            </a:r>
            <a:r>
              <a:rPr lang="cs-CZ" dirty="0" smtClean="0"/>
              <a:t>.</a:t>
            </a:r>
            <a:endParaRPr lang="ru-RU" dirty="0" smtClean="0"/>
          </a:p>
          <a:p>
            <a:pPr marL="0" indent="0">
              <a:buNone/>
            </a:pPr>
            <a:r>
              <a:rPr lang="cs-CZ" dirty="0" smtClean="0"/>
              <a:t>А  </a:t>
            </a:r>
            <a:r>
              <a:rPr lang="cs-CZ" dirty="0" err="1"/>
              <a:t>он</a:t>
            </a:r>
            <a:r>
              <a:rPr lang="cs-CZ" dirty="0"/>
              <a:t>, </a:t>
            </a:r>
            <a:r>
              <a:rPr lang="cs-CZ" dirty="0" err="1"/>
              <a:t>или</a:t>
            </a:r>
            <a:r>
              <a:rPr lang="cs-CZ" dirty="0"/>
              <a:t>  </a:t>
            </a:r>
            <a:r>
              <a:rPr lang="cs-CZ" dirty="0" err="1"/>
              <a:t>то</a:t>
            </a:r>
            <a:r>
              <a:rPr lang="cs-CZ" dirty="0"/>
              <a:t>,  </a:t>
            </a:r>
            <a:r>
              <a:rPr lang="cs-CZ" dirty="0" err="1"/>
              <a:t>что</a:t>
            </a:r>
            <a:r>
              <a:rPr lang="cs-CZ" dirty="0"/>
              <a:t>  </a:t>
            </a:r>
            <a:r>
              <a:rPr lang="cs-CZ" dirty="0" err="1"/>
              <a:t>было</a:t>
            </a:r>
            <a:r>
              <a:rPr lang="cs-CZ" dirty="0"/>
              <a:t>  </a:t>
            </a:r>
            <a:r>
              <a:rPr lang="cs-CZ" dirty="0" err="1"/>
              <a:t>им</a:t>
            </a:r>
            <a:r>
              <a:rPr lang="cs-CZ" dirty="0"/>
              <a:t>  </a:t>
            </a:r>
            <a:r>
              <a:rPr lang="cs-CZ" dirty="0" err="1"/>
              <a:t>когда-то</a:t>
            </a:r>
            <a:r>
              <a:rPr lang="cs-CZ" dirty="0"/>
              <a:t>, </a:t>
            </a:r>
            <a:r>
              <a:rPr lang="cs-CZ" dirty="0" err="1"/>
              <a:t>остался</a:t>
            </a:r>
            <a:r>
              <a:rPr lang="cs-CZ" dirty="0"/>
              <a:t>  в </a:t>
            </a:r>
            <a:r>
              <a:rPr lang="cs-CZ" dirty="0" err="1"/>
              <a:t>безмолвной</a:t>
            </a:r>
            <a:r>
              <a:rPr lang="cs-CZ" dirty="0"/>
              <a:t>  </a:t>
            </a:r>
            <a:r>
              <a:rPr lang="cs-CZ" dirty="0" err="1"/>
              <a:t>земле</a:t>
            </a:r>
            <a:r>
              <a:rPr lang="cs-CZ" dirty="0"/>
              <a:t>,</a:t>
            </a:r>
          </a:p>
          <a:p>
            <a:pPr marL="0" indent="0">
              <a:buNone/>
            </a:pPr>
            <a:r>
              <a:rPr lang="cs-CZ" dirty="0" err="1"/>
              <a:t>опутанный</a:t>
            </a:r>
            <a:r>
              <a:rPr lang="cs-CZ" dirty="0"/>
              <a:t> </a:t>
            </a:r>
            <a:r>
              <a:rPr lang="cs-CZ" dirty="0" err="1"/>
              <a:t>корнями</a:t>
            </a:r>
            <a:r>
              <a:rPr lang="cs-CZ" dirty="0"/>
              <a:t> </a:t>
            </a:r>
            <a:r>
              <a:rPr lang="cs-CZ" dirty="0" err="1"/>
              <a:t>трав</a:t>
            </a:r>
            <a:r>
              <a:rPr lang="cs-CZ" dirty="0"/>
              <a:t> и </a:t>
            </a:r>
            <a:r>
              <a:rPr lang="cs-CZ" dirty="0" err="1"/>
              <a:t>цветов</a:t>
            </a:r>
            <a:r>
              <a:rPr lang="cs-CZ" dirty="0"/>
              <a:t>, </a:t>
            </a:r>
            <a:r>
              <a:rPr lang="cs-CZ" dirty="0" err="1"/>
              <a:t>утихших</a:t>
            </a:r>
            <a:r>
              <a:rPr lang="cs-CZ" dirty="0"/>
              <a:t> </a:t>
            </a:r>
            <a:r>
              <a:rPr lang="cs-CZ" dirty="0" err="1"/>
              <a:t>до</a:t>
            </a:r>
            <a:r>
              <a:rPr lang="cs-CZ" dirty="0"/>
              <a:t> </a:t>
            </a:r>
            <a:r>
              <a:rPr lang="cs-CZ" dirty="0" err="1"/>
              <a:t>весны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 err="1"/>
              <a:t>Остался</a:t>
            </a:r>
            <a:r>
              <a:rPr lang="cs-CZ" dirty="0"/>
              <a:t> </a:t>
            </a:r>
            <a:r>
              <a:rPr lang="cs-CZ" dirty="0" err="1"/>
              <a:t>один</a:t>
            </a:r>
            <a:r>
              <a:rPr lang="cs-CZ" dirty="0"/>
              <a:t> - </a:t>
            </a:r>
            <a:r>
              <a:rPr lang="cs-CZ" dirty="0" err="1"/>
              <a:t>посреди</a:t>
            </a:r>
            <a:r>
              <a:rPr lang="cs-CZ" dirty="0"/>
              <a:t> </a:t>
            </a:r>
            <a:r>
              <a:rPr lang="cs-CZ" dirty="0" err="1"/>
              <a:t>России</a:t>
            </a:r>
            <a:r>
              <a:rPr lang="cs-CZ" dirty="0"/>
              <a:t>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Отрывок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58184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Эпиграфы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627784" y="2636912"/>
            <a:ext cx="3822192" cy="34472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err="1" smtClean="0"/>
              <a:t>Любовь</a:t>
            </a:r>
            <a:r>
              <a:rPr lang="cs-CZ" dirty="0" smtClean="0"/>
              <a:t> </a:t>
            </a:r>
            <a:r>
              <a:rPr lang="cs-CZ" dirty="0" err="1"/>
              <a:t>моя</a:t>
            </a:r>
            <a:r>
              <a:rPr lang="cs-CZ" dirty="0"/>
              <a:t>, в </a:t>
            </a:r>
            <a:r>
              <a:rPr lang="cs-CZ" dirty="0" err="1"/>
              <a:t>том</a:t>
            </a:r>
            <a:r>
              <a:rPr lang="cs-CZ" dirty="0"/>
              <a:t> </a:t>
            </a:r>
            <a:r>
              <a:rPr lang="cs-CZ" dirty="0" err="1"/>
              <a:t>мире</a:t>
            </a:r>
            <a:r>
              <a:rPr lang="cs-CZ" dirty="0"/>
              <a:t> </a:t>
            </a:r>
            <a:r>
              <a:rPr lang="cs-CZ" dirty="0" err="1"/>
              <a:t>давнем</a:t>
            </a:r>
            <a:r>
              <a:rPr lang="cs-CZ" dirty="0" smtClean="0"/>
              <a:t>,</a:t>
            </a:r>
            <a:endParaRPr lang="ru-RU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 err="1"/>
              <a:t>Где</a:t>
            </a:r>
            <a:r>
              <a:rPr lang="cs-CZ" dirty="0"/>
              <a:t> </a:t>
            </a:r>
            <a:r>
              <a:rPr lang="cs-CZ" dirty="0" err="1"/>
              <a:t>бездны</a:t>
            </a:r>
            <a:r>
              <a:rPr lang="cs-CZ" dirty="0"/>
              <a:t>, </a:t>
            </a:r>
            <a:r>
              <a:rPr lang="cs-CZ" dirty="0" err="1"/>
              <a:t>кущи</a:t>
            </a:r>
            <a:r>
              <a:rPr lang="cs-CZ" dirty="0"/>
              <a:t>, </a:t>
            </a:r>
            <a:r>
              <a:rPr lang="cs-CZ" dirty="0" err="1"/>
              <a:t>купола</a:t>
            </a:r>
            <a:r>
              <a:rPr lang="cs-CZ" dirty="0" smtClean="0"/>
              <a:t>,-</a:t>
            </a:r>
            <a:endParaRPr lang="ru-RU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/>
              <a:t>Я </a:t>
            </a:r>
            <a:r>
              <a:rPr lang="cs-CZ" dirty="0" err="1"/>
              <a:t>птицей</a:t>
            </a:r>
            <a:r>
              <a:rPr lang="cs-CZ" dirty="0"/>
              <a:t> </a:t>
            </a:r>
            <a:r>
              <a:rPr lang="cs-CZ" dirty="0" err="1"/>
              <a:t>был</a:t>
            </a:r>
            <a:r>
              <a:rPr lang="cs-CZ" dirty="0"/>
              <a:t>, </a:t>
            </a:r>
            <a:r>
              <a:rPr lang="cs-CZ" dirty="0" err="1"/>
              <a:t>цветком</a:t>
            </a:r>
            <a:r>
              <a:rPr lang="cs-CZ" dirty="0"/>
              <a:t> и </a:t>
            </a:r>
            <a:r>
              <a:rPr lang="cs-CZ" dirty="0" err="1" smtClean="0"/>
              <a:t>камнем</a:t>
            </a:r>
            <a:r>
              <a:rPr lang="cs-CZ" dirty="0" smtClean="0"/>
              <a:t>.</a:t>
            </a:r>
            <a:endParaRPr lang="ru-RU" dirty="0" smtClean="0"/>
          </a:p>
          <a:p>
            <a:pPr marL="0" indent="0">
              <a:buNone/>
            </a:pPr>
            <a:r>
              <a:rPr lang="cs-CZ" dirty="0" smtClean="0"/>
              <a:t>И </a:t>
            </a:r>
            <a:r>
              <a:rPr lang="cs-CZ" dirty="0" err="1"/>
              <a:t>перлом</a:t>
            </a:r>
            <a:r>
              <a:rPr lang="cs-CZ" dirty="0"/>
              <a:t> - </a:t>
            </a:r>
            <a:r>
              <a:rPr lang="cs-CZ" dirty="0" err="1"/>
              <a:t>всем</a:t>
            </a:r>
            <a:r>
              <a:rPr lang="cs-CZ" dirty="0"/>
              <a:t>, </a:t>
            </a:r>
            <a:r>
              <a:rPr lang="cs-CZ" dirty="0" err="1"/>
              <a:t>чем</a:t>
            </a:r>
            <a:r>
              <a:rPr lang="cs-CZ" dirty="0"/>
              <a:t> </a:t>
            </a:r>
            <a:r>
              <a:rPr lang="cs-CZ" dirty="0" err="1"/>
              <a:t>ты</a:t>
            </a:r>
            <a:r>
              <a:rPr lang="cs-CZ" dirty="0"/>
              <a:t> </a:t>
            </a:r>
            <a:r>
              <a:rPr lang="cs-CZ" dirty="0" err="1"/>
              <a:t>была</a:t>
            </a:r>
            <a:r>
              <a:rPr lang="cs-CZ" dirty="0"/>
              <a:t>!</a:t>
            </a:r>
          </a:p>
          <a:p>
            <a:pPr marL="0" indent="0">
              <a:buNone/>
            </a:pPr>
            <a:r>
              <a:rPr lang="cs-CZ" i="1" dirty="0" err="1" smtClean="0"/>
              <a:t>Теофиль</a:t>
            </a:r>
            <a:r>
              <a:rPr lang="cs-CZ" i="1" dirty="0" smtClean="0"/>
              <a:t> </a:t>
            </a:r>
            <a:r>
              <a:rPr lang="cs-CZ" i="1" dirty="0" err="1"/>
              <a:t>Готье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28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Эпиграфы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4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err="1" smtClean="0"/>
              <a:t>Хмурое</a:t>
            </a:r>
            <a:r>
              <a:rPr lang="cs-CZ" dirty="0" smtClean="0"/>
              <a:t> </a:t>
            </a:r>
            <a:r>
              <a:rPr lang="cs-CZ" dirty="0" err="1"/>
              <a:t>утро</a:t>
            </a:r>
            <a:r>
              <a:rPr lang="cs-CZ" dirty="0"/>
              <a:t> </a:t>
            </a:r>
            <a:r>
              <a:rPr lang="cs-CZ" dirty="0" err="1"/>
              <a:t>крадется</a:t>
            </a:r>
            <a:r>
              <a:rPr lang="cs-CZ" dirty="0"/>
              <a:t>, </a:t>
            </a:r>
            <a:r>
              <a:rPr lang="cs-CZ" dirty="0" err="1"/>
              <a:t>как</a:t>
            </a:r>
            <a:r>
              <a:rPr lang="cs-CZ" dirty="0"/>
              <a:t> </a:t>
            </a:r>
            <a:r>
              <a:rPr lang="cs-CZ" dirty="0" err="1"/>
              <a:t>вор</a:t>
            </a:r>
            <a:r>
              <a:rPr lang="cs-CZ" dirty="0"/>
              <a:t>, </a:t>
            </a:r>
            <a:r>
              <a:rPr lang="cs-CZ" dirty="0" err="1"/>
              <a:t>ночи</a:t>
            </a:r>
            <a:r>
              <a:rPr lang="cs-CZ" dirty="0"/>
              <a:t> </a:t>
            </a:r>
            <a:r>
              <a:rPr lang="cs-CZ" dirty="0" err="1"/>
              <a:t>вослед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 err="1" smtClean="0"/>
              <a:t>Проклято</a:t>
            </a:r>
            <a:r>
              <a:rPr lang="cs-CZ" dirty="0" smtClean="0"/>
              <a:t> </a:t>
            </a:r>
            <a:r>
              <a:rPr lang="cs-CZ" dirty="0" err="1"/>
              <a:t>будь</a:t>
            </a:r>
            <a:r>
              <a:rPr lang="cs-CZ" dirty="0"/>
              <a:t> </a:t>
            </a:r>
            <a:r>
              <a:rPr lang="cs-CZ" dirty="0" err="1"/>
              <a:t>наступление</a:t>
            </a:r>
            <a:r>
              <a:rPr lang="cs-CZ" dirty="0"/>
              <a:t> </a:t>
            </a:r>
            <a:r>
              <a:rPr lang="cs-CZ" dirty="0" err="1"/>
              <a:t>дня</a:t>
            </a:r>
            <a:r>
              <a:rPr lang="cs-CZ" dirty="0"/>
              <a:t>!</a:t>
            </a:r>
          </a:p>
          <a:p>
            <a:pPr marL="0" indent="0">
              <a:buNone/>
            </a:pPr>
            <a:r>
              <a:rPr lang="cs-CZ" dirty="0" err="1" smtClean="0"/>
              <a:t>Время</a:t>
            </a:r>
            <a:r>
              <a:rPr lang="cs-CZ" dirty="0" smtClean="0"/>
              <a:t> </a:t>
            </a:r>
            <a:r>
              <a:rPr lang="cs-CZ" dirty="0" err="1"/>
              <a:t>уводит</a:t>
            </a:r>
            <a:r>
              <a:rPr lang="cs-CZ" dirty="0"/>
              <a:t> </a:t>
            </a:r>
            <a:r>
              <a:rPr lang="cs-CZ" dirty="0" err="1"/>
              <a:t>тебя</a:t>
            </a:r>
            <a:r>
              <a:rPr lang="cs-CZ" dirty="0"/>
              <a:t> и </a:t>
            </a:r>
            <a:r>
              <a:rPr lang="cs-CZ" dirty="0" err="1"/>
              <a:t>меня</a:t>
            </a:r>
            <a:r>
              <a:rPr lang="cs-CZ" dirty="0"/>
              <a:t> в </a:t>
            </a:r>
            <a:r>
              <a:rPr lang="cs-CZ" dirty="0" err="1"/>
              <a:t>серый</a:t>
            </a:r>
            <a:r>
              <a:rPr lang="cs-CZ" dirty="0"/>
              <a:t> </a:t>
            </a:r>
            <a:r>
              <a:rPr lang="cs-CZ" dirty="0" err="1"/>
              <a:t>рассвет</a:t>
            </a:r>
            <a:r>
              <a:rPr lang="cs-CZ" dirty="0" smtClean="0"/>
              <a:t>.</a:t>
            </a:r>
            <a:endParaRPr lang="ru-RU" dirty="0" smtClean="0"/>
          </a:p>
          <a:p>
            <a:pPr marL="0" indent="0">
              <a:buNone/>
            </a:pPr>
            <a:r>
              <a:rPr lang="cs-CZ" b="1" dirty="0" smtClean="0"/>
              <a:t>УСПЕНИЕ</a:t>
            </a:r>
            <a:endParaRPr lang="ru-RU" b="1" dirty="0" smtClean="0"/>
          </a:p>
          <a:p>
            <a:pPr marL="0" indent="0">
              <a:buNone/>
            </a:pPr>
            <a:r>
              <a:rPr lang="cs-CZ" dirty="0"/>
              <a:t>И </a:t>
            </a:r>
            <a:r>
              <a:rPr lang="cs-CZ" dirty="0" err="1"/>
              <a:t>жизни</a:t>
            </a:r>
            <a:r>
              <a:rPr lang="cs-CZ" dirty="0"/>
              <a:t> </a:t>
            </a:r>
            <a:r>
              <a:rPr lang="cs-CZ" dirty="0" err="1"/>
              <a:t>нет</a:t>
            </a:r>
            <a:r>
              <a:rPr lang="cs-CZ" dirty="0"/>
              <a:t> </a:t>
            </a:r>
            <a:r>
              <a:rPr lang="cs-CZ" dirty="0" err="1"/>
              <a:t>конца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И </a:t>
            </a:r>
            <a:r>
              <a:rPr lang="cs-CZ" dirty="0" err="1"/>
              <a:t>мукам</a:t>
            </a:r>
            <a:r>
              <a:rPr lang="cs-CZ" dirty="0"/>
              <a:t> - </a:t>
            </a:r>
            <a:r>
              <a:rPr lang="cs-CZ" dirty="0" err="1"/>
              <a:t>краю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ru-RU" b="1" dirty="0"/>
          </a:p>
        </p:txBody>
      </p:sp>
      <p:sp>
        <p:nvSpPr>
          <p:cNvPr id="5" name="Zástupný symbol pro obsah 3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БОЙ</a:t>
            </a:r>
            <a:endParaRPr lang="ru-RU" b="1" dirty="0" smtClean="0"/>
          </a:p>
          <a:p>
            <a:pPr marL="0" indent="0">
              <a:buNone/>
            </a:pPr>
            <a:r>
              <a:rPr lang="cs-CZ" dirty="0"/>
              <a:t>"</a:t>
            </a:r>
            <a:r>
              <a:rPr lang="cs-CZ" dirty="0" err="1"/>
              <a:t>Есть</a:t>
            </a:r>
            <a:r>
              <a:rPr lang="cs-CZ" dirty="0"/>
              <a:t> </a:t>
            </a:r>
            <a:r>
              <a:rPr lang="cs-CZ" dirty="0" err="1"/>
              <a:t>упоение</a:t>
            </a:r>
            <a:r>
              <a:rPr lang="cs-CZ" dirty="0"/>
              <a:t> в </a:t>
            </a:r>
            <a:r>
              <a:rPr lang="cs-CZ" dirty="0" err="1"/>
              <a:t>бою</a:t>
            </a:r>
            <a:r>
              <a:rPr lang="cs-CZ" dirty="0"/>
              <a:t>!" </a:t>
            </a:r>
            <a:r>
              <a:rPr lang="ru-RU" dirty="0"/>
              <a:t> </a:t>
            </a:r>
            <a:r>
              <a:rPr lang="cs-CZ" dirty="0" err="1" smtClean="0"/>
              <a:t>какие</a:t>
            </a:r>
            <a:r>
              <a:rPr lang="cs-CZ" dirty="0" smtClean="0"/>
              <a:t> </a:t>
            </a:r>
            <a:r>
              <a:rPr lang="cs-CZ" dirty="0" err="1"/>
              <a:t>красивые</a:t>
            </a:r>
            <a:r>
              <a:rPr lang="cs-CZ" dirty="0"/>
              <a:t> и </a:t>
            </a:r>
            <a:r>
              <a:rPr lang="cs-CZ" dirty="0" err="1"/>
              <a:t>устарелые</a:t>
            </a:r>
            <a:r>
              <a:rPr lang="cs-CZ" dirty="0"/>
              <a:t> </a:t>
            </a:r>
            <a:r>
              <a:rPr lang="cs-CZ" dirty="0" err="1"/>
              <a:t>слова</a:t>
            </a:r>
            <a:r>
              <a:rPr lang="cs-CZ" dirty="0" smtClean="0"/>
              <a:t>!..</a:t>
            </a:r>
            <a:endParaRPr lang="ru-RU" dirty="0" smtClean="0"/>
          </a:p>
          <a:p>
            <a:pPr marL="0" indent="0">
              <a:buNone/>
            </a:pPr>
            <a:r>
              <a:rPr lang="cs-CZ" b="1" dirty="0" smtClean="0"/>
              <a:t>СВИДАНИЕ</a:t>
            </a:r>
            <a:endParaRPr lang="ru-RU" b="1" dirty="0" smtClean="0"/>
          </a:p>
          <a:p>
            <a:pPr marL="0" indent="0">
              <a:buNone/>
            </a:pPr>
            <a:r>
              <a:rPr lang="cs-CZ" dirty="0"/>
              <a:t>И </a:t>
            </a:r>
            <a:r>
              <a:rPr lang="cs-CZ" dirty="0" err="1"/>
              <a:t>ты</a:t>
            </a:r>
            <a:r>
              <a:rPr lang="cs-CZ" dirty="0"/>
              <a:t> </a:t>
            </a:r>
            <a:r>
              <a:rPr lang="cs-CZ" dirty="0" err="1"/>
              <a:t>пришла</a:t>
            </a:r>
            <a:r>
              <a:rPr lang="cs-CZ" dirty="0"/>
              <a:t>, </a:t>
            </a:r>
            <a:r>
              <a:rPr lang="cs-CZ" dirty="0" err="1"/>
              <a:t>заслышав</a:t>
            </a:r>
            <a:r>
              <a:rPr lang="cs-CZ" dirty="0"/>
              <a:t> </a:t>
            </a:r>
            <a:r>
              <a:rPr lang="cs-CZ" dirty="0" err="1"/>
              <a:t>ожиданье</a:t>
            </a:r>
            <a:endParaRPr lang="cs-CZ" dirty="0"/>
          </a:p>
          <a:p>
            <a:r>
              <a:rPr lang="cs-CZ" b="1" dirty="0"/>
              <a:t>ПРОЩАНИЕ</a:t>
            </a:r>
            <a:endParaRPr lang="ru-RU" b="1" dirty="0"/>
          </a:p>
          <a:p>
            <a:pPr marL="0" indent="0">
              <a:buNone/>
            </a:pPr>
            <a:r>
              <a:rPr lang="cs-CZ" dirty="0" err="1"/>
              <a:t>Горькие</a:t>
            </a:r>
            <a:r>
              <a:rPr lang="cs-CZ" dirty="0"/>
              <a:t> </a:t>
            </a:r>
            <a:r>
              <a:rPr lang="cs-CZ" dirty="0" err="1"/>
              <a:t>слезы</a:t>
            </a:r>
            <a:r>
              <a:rPr lang="cs-CZ" dirty="0"/>
              <a:t> </a:t>
            </a:r>
            <a:r>
              <a:rPr lang="cs-CZ" dirty="0" err="1"/>
              <a:t>застлали</a:t>
            </a:r>
            <a:r>
              <a:rPr lang="cs-CZ" dirty="0"/>
              <a:t> </a:t>
            </a:r>
            <a:r>
              <a:rPr lang="cs-CZ" dirty="0" err="1"/>
              <a:t>мой</a:t>
            </a:r>
            <a:r>
              <a:rPr lang="cs-CZ" dirty="0"/>
              <a:t> </a:t>
            </a:r>
            <a:r>
              <a:rPr lang="cs-CZ" dirty="0" err="1"/>
              <a:t>взор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188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</a:t>
            </a:r>
            <a:r>
              <a:rPr lang="cs-CZ" dirty="0"/>
              <a:t>50 – 80 </a:t>
            </a:r>
            <a:r>
              <a:rPr lang="ru-RU" dirty="0"/>
              <a:t>годы развиваются в России:</a:t>
            </a:r>
            <a:endParaRPr lang="cs-CZ" dirty="0"/>
          </a:p>
          <a:p>
            <a:pPr lvl="1"/>
            <a:r>
              <a:rPr lang="ru-RU" b="1" dirty="0"/>
              <a:t>Деревенская</a:t>
            </a:r>
            <a:r>
              <a:rPr lang="ru-RU" dirty="0"/>
              <a:t> </a:t>
            </a:r>
            <a:r>
              <a:rPr lang="cs-CZ" dirty="0" smtClean="0"/>
              <a:t>(</a:t>
            </a:r>
            <a:r>
              <a:rPr lang="ru-RU" dirty="0" smtClean="0"/>
              <a:t>Астафьев</a:t>
            </a:r>
            <a:r>
              <a:rPr lang="cs-CZ" dirty="0" smtClean="0"/>
              <a:t>)</a:t>
            </a:r>
            <a:endParaRPr lang="cs-CZ" dirty="0"/>
          </a:p>
          <a:p>
            <a:pPr lvl="1"/>
            <a:r>
              <a:rPr lang="ru-RU" dirty="0"/>
              <a:t>Городская </a:t>
            </a:r>
            <a:r>
              <a:rPr lang="ru-RU" dirty="0" smtClean="0"/>
              <a:t>прозы</a:t>
            </a:r>
            <a:endParaRPr lang="cs-CZ" dirty="0" smtClean="0"/>
          </a:p>
          <a:p>
            <a:pPr lvl="1"/>
            <a:endParaRPr lang="cs-CZ" dirty="0"/>
          </a:p>
          <a:p>
            <a:r>
              <a:rPr lang="ru-RU" dirty="0"/>
              <a:t>Важное </a:t>
            </a:r>
            <a:r>
              <a:rPr lang="ru-RU" dirty="0" smtClean="0"/>
              <a:t>место</a:t>
            </a:r>
            <a:r>
              <a:rPr lang="cs-CZ" dirty="0" smtClean="0"/>
              <a:t> - </a:t>
            </a:r>
            <a:r>
              <a:rPr lang="ru-RU" dirty="0" smtClean="0"/>
              <a:t>произведения </a:t>
            </a:r>
            <a:r>
              <a:rPr lang="ru-RU" dirty="0"/>
              <a:t>с </a:t>
            </a:r>
            <a:r>
              <a:rPr lang="ru-RU" u="sng" dirty="0"/>
              <a:t>военной тематикой</a:t>
            </a:r>
            <a:endParaRPr lang="cs-CZ" dirty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382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2492896"/>
            <a:ext cx="7444349" cy="3633267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*</a:t>
            </a:r>
            <a:r>
              <a:rPr lang="cs-CZ" dirty="0"/>
              <a:t>1924 </a:t>
            </a:r>
            <a:r>
              <a:rPr lang="ru-RU" dirty="0"/>
              <a:t>году в селе Овсянка в крестьянской </a:t>
            </a:r>
            <a:r>
              <a:rPr lang="ru-RU" dirty="0" smtClean="0"/>
              <a:t>семье</a:t>
            </a:r>
            <a:endParaRPr lang="cs-CZ" dirty="0" smtClean="0"/>
          </a:p>
          <a:p>
            <a:r>
              <a:rPr lang="ru-RU" dirty="0"/>
              <a:t>жил в </a:t>
            </a:r>
            <a:r>
              <a:rPr lang="ru-RU" dirty="0" smtClean="0"/>
              <a:t>деревне</a:t>
            </a:r>
            <a:endParaRPr lang="cs-CZ" dirty="0" smtClean="0"/>
          </a:p>
          <a:p>
            <a:r>
              <a:rPr lang="ru-RU" dirty="0" smtClean="0"/>
              <a:t>детский дом</a:t>
            </a:r>
          </a:p>
          <a:p>
            <a:r>
              <a:rPr lang="ru-RU" dirty="0" smtClean="0"/>
              <a:t>железнодорожная школа</a:t>
            </a:r>
          </a:p>
          <a:p>
            <a:r>
              <a:rPr lang="cs-CZ" dirty="0" smtClean="0"/>
              <a:t>1942</a:t>
            </a:r>
            <a:r>
              <a:rPr lang="ru-RU" dirty="0" smtClean="0"/>
              <a:t> ушёл </a:t>
            </a:r>
            <a:r>
              <a:rPr lang="ru-RU" dirty="0"/>
              <a:t>на </a:t>
            </a:r>
            <a:r>
              <a:rPr lang="ru-RU" dirty="0" smtClean="0"/>
              <a:t>фронт</a:t>
            </a:r>
          </a:p>
          <a:p>
            <a:r>
              <a:rPr lang="ru-RU" dirty="0" smtClean="0"/>
              <a:t>Первый рассказ «Гражданский человек» публиковал в газете Чусовской рабочий</a:t>
            </a:r>
          </a:p>
          <a:p>
            <a:r>
              <a:rPr lang="cs-CZ" dirty="0" smtClean="0"/>
              <a:t>1953</a:t>
            </a:r>
            <a:r>
              <a:rPr lang="ru-RU" dirty="0" smtClean="0"/>
              <a:t> – первая книга </a:t>
            </a:r>
            <a:r>
              <a:rPr lang="ru-RU" dirty="0"/>
              <a:t>«</a:t>
            </a:r>
            <a:r>
              <a:rPr lang="ru-RU" u="sng" dirty="0"/>
              <a:t>До будущей весны</a:t>
            </a:r>
            <a:r>
              <a:rPr lang="ru-RU" dirty="0"/>
              <a:t>» </a:t>
            </a:r>
            <a:endParaRPr lang="ru-RU" dirty="0" smtClean="0"/>
          </a:p>
          <a:p>
            <a:r>
              <a:rPr lang="ru-RU" dirty="0"/>
              <a:t>получил Государственные </a:t>
            </a:r>
            <a:r>
              <a:rPr lang="ru-RU" dirty="0" smtClean="0"/>
              <a:t>премии</a:t>
            </a:r>
          </a:p>
          <a:p>
            <a:r>
              <a:rPr lang="ru-RU" dirty="0"/>
              <a:t>темы войны, человека и природы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Виктор Астафьев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456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Произведения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/>
              <a:t>Рассказы</a:t>
            </a:r>
            <a:endParaRPr lang="cs-CZ" b="1" dirty="0"/>
          </a:p>
          <a:p>
            <a:pPr lvl="0"/>
            <a:r>
              <a:rPr lang="ru-RU" dirty="0"/>
              <a:t>Гражданский человек</a:t>
            </a:r>
            <a:endParaRPr lang="cs-CZ" dirty="0"/>
          </a:p>
          <a:p>
            <a:pPr lvl="0"/>
            <a:r>
              <a:rPr lang="ru-RU" dirty="0"/>
              <a:t>Огоньки</a:t>
            </a:r>
            <a:endParaRPr lang="cs-CZ" dirty="0"/>
          </a:p>
          <a:p>
            <a:pPr lvl="0"/>
            <a:r>
              <a:rPr lang="ru-RU" dirty="0"/>
              <a:t>Дядя Кузя, куры, лиса и кот</a:t>
            </a:r>
            <a:endParaRPr lang="cs-CZ" dirty="0"/>
          </a:p>
          <a:p>
            <a:pPr lvl="0"/>
            <a:r>
              <a:rPr lang="ru-RU" dirty="0"/>
              <a:t>Тёплый дождь</a:t>
            </a:r>
            <a:endParaRPr lang="cs-CZ" dirty="0"/>
          </a:p>
          <a:p>
            <a:pPr lvl="0"/>
            <a:r>
              <a:rPr lang="ru-RU" dirty="0" smtClean="0"/>
              <a:t>Царь-рыба</a:t>
            </a:r>
          </a:p>
          <a:p>
            <a:pPr marL="0" indent="0">
              <a:buNone/>
            </a:pPr>
            <a:r>
              <a:rPr lang="ru-RU" b="1" dirty="0"/>
              <a:t>Романы</a:t>
            </a:r>
            <a:endParaRPr lang="cs-CZ" b="1" dirty="0"/>
          </a:p>
          <a:p>
            <a:pPr lvl="0"/>
            <a:r>
              <a:rPr lang="ru-RU" dirty="0"/>
              <a:t>Тают снега</a:t>
            </a:r>
            <a:endParaRPr lang="cs-CZ" dirty="0"/>
          </a:p>
          <a:p>
            <a:pPr lvl="0"/>
            <a:r>
              <a:rPr lang="ru-RU" dirty="0"/>
              <a:t>Печальный детектив</a:t>
            </a:r>
            <a:endParaRPr lang="cs-CZ" dirty="0"/>
          </a:p>
          <a:p>
            <a:pPr lvl="0"/>
            <a:r>
              <a:rPr lang="ru-RU" dirty="0"/>
              <a:t>Прокляты и убиты</a:t>
            </a:r>
            <a:endParaRPr lang="cs-CZ" dirty="0"/>
          </a:p>
          <a:p>
            <a:pPr marL="0" lv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/>
              <a:t>Повести</a:t>
            </a:r>
            <a:endParaRPr lang="cs-CZ" b="1" dirty="0"/>
          </a:p>
          <a:p>
            <a:pPr lvl="0"/>
            <a:r>
              <a:rPr lang="ru-RU" dirty="0"/>
              <a:t>Перевал</a:t>
            </a:r>
            <a:endParaRPr lang="cs-CZ" dirty="0"/>
          </a:p>
          <a:p>
            <a:pPr lvl="0"/>
            <a:r>
              <a:rPr lang="ru-RU" dirty="0"/>
              <a:t>Стародуб</a:t>
            </a:r>
            <a:endParaRPr lang="cs-CZ" dirty="0"/>
          </a:p>
          <a:p>
            <a:pPr lvl="0"/>
            <a:r>
              <a:rPr lang="ru-RU" dirty="0"/>
              <a:t>Звёздопад</a:t>
            </a:r>
            <a:endParaRPr lang="cs-CZ" dirty="0"/>
          </a:p>
          <a:p>
            <a:pPr lvl="0"/>
            <a:r>
              <a:rPr lang="ru-RU" dirty="0"/>
              <a:t>Кража – там отражается его горький опыт жизни в детском доме</a:t>
            </a:r>
            <a:endParaRPr lang="cs-CZ" dirty="0"/>
          </a:p>
          <a:p>
            <a:pPr lvl="0"/>
            <a:r>
              <a:rPr lang="ru-RU" dirty="0"/>
              <a:t>Последний поклон</a:t>
            </a:r>
            <a:endParaRPr lang="cs-CZ" dirty="0"/>
          </a:p>
          <a:p>
            <a:pPr lvl="0"/>
            <a:r>
              <a:rPr lang="ru-RU" dirty="0"/>
              <a:t>Пастух и </a:t>
            </a:r>
            <a:r>
              <a:rPr lang="ru-RU" dirty="0" smtClean="0"/>
              <a:t>пастушка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511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3</a:t>
            </a:r>
            <a:r>
              <a:rPr lang="ru-RU" u="sng" dirty="0" smtClean="0"/>
              <a:t> сюжетные линии</a:t>
            </a:r>
            <a:r>
              <a:rPr lang="ru-RU" dirty="0" smtClean="0"/>
              <a:t>:</a:t>
            </a:r>
          </a:p>
          <a:p>
            <a:pPr lvl="1"/>
            <a:r>
              <a:rPr lang="ru-RU" dirty="0"/>
              <a:t>Трагическая судьба деревенского старика и его жены</a:t>
            </a:r>
            <a:endParaRPr lang="cs-CZ" dirty="0"/>
          </a:p>
          <a:p>
            <a:pPr lvl="1"/>
            <a:r>
              <a:rPr lang="ru-RU" dirty="0"/>
              <a:t>Лирико-драматическое повествование о Боре и Люсе</a:t>
            </a:r>
            <a:endParaRPr lang="cs-CZ" dirty="0"/>
          </a:p>
          <a:p>
            <a:pPr lvl="1"/>
            <a:r>
              <a:rPr lang="ru-RU" dirty="0"/>
              <a:t>И сентиментальные фрагменты о пастухе и пастушке на сцене оперного театра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Пастух и пастушка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145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Это </a:t>
            </a:r>
            <a:r>
              <a:rPr lang="ru-RU" dirty="0" smtClean="0"/>
              <a:t>одна </a:t>
            </a:r>
            <a:r>
              <a:rPr lang="ru-RU" dirty="0" smtClean="0"/>
              <a:t>повесть </a:t>
            </a:r>
            <a:r>
              <a:rPr lang="ru-RU" dirty="0" smtClean="0"/>
              <a:t>в книге Современные пасторали</a:t>
            </a:r>
          </a:p>
          <a:p>
            <a:r>
              <a:rPr lang="ru-RU" dirty="0" smtClean="0"/>
              <a:t>Великая Отечесвенная война</a:t>
            </a:r>
          </a:p>
          <a:p>
            <a:r>
              <a:rPr lang="ru-RU" u="sng" dirty="0" smtClean="0"/>
              <a:t>4 части</a:t>
            </a:r>
            <a:r>
              <a:rPr lang="ru-RU" dirty="0" smtClean="0"/>
              <a:t>: </a:t>
            </a:r>
            <a:r>
              <a:rPr lang="ru-RU" dirty="0"/>
              <a:t>«Бой», «</a:t>
            </a:r>
            <a:r>
              <a:rPr lang="ru-RU" dirty="0" smtClean="0"/>
              <a:t>Свидание</a:t>
            </a:r>
            <a:r>
              <a:rPr lang="ru-RU" dirty="0"/>
              <a:t>», «Прощание», «Успение</a:t>
            </a:r>
            <a:r>
              <a:rPr lang="ru-RU" dirty="0" smtClean="0"/>
              <a:t>»</a:t>
            </a:r>
          </a:p>
          <a:p>
            <a:r>
              <a:rPr lang="ru-RU" dirty="0"/>
              <a:t>Каждая часть имеет свой </a:t>
            </a:r>
            <a:r>
              <a:rPr lang="ru-RU" dirty="0" smtClean="0"/>
              <a:t>эпиграф</a:t>
            </a:r>
          </a:p>
          <a:p>
            <a:r>
              <a:rPr lang="ru-RU" dirty="0" smtClean="0"/>
              <a:t>Главный герой: </a:t>
            </a:r>
            <a:r>
              <a:rPr lang="ru-RU" b="1" dirty="0"/>
              <a:t>Борис </a:t>
            </a:r>
            <a:r>
              <a:rPr lang="ru-RU" b="1" dirty="0" smtClean="0"/>
              <a:t>Костяев </a:t>
            </a:r>
            <a:r>
              <a:rPr lang="ru-RU" dirty="0" smtClean="0"/>
              <a:t>(</a:t>
            </a:r>
            <a:r>
              <a:rPr lang="ru-RU" dirty="0"/>
              <a:t>20 </a:t>
            </a:r>
            <a:r>
              <a:rPr lang="ru-RU" dirty="0" smtClean="0"/>
              <a:t>лет)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Пастух и пастушка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664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27585" y="2492896"/>
            <a:ext cx="7452816" cy="363326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темы: </a:t>
            </a:r>
          </a:p>
          <a:p>
            <a:r>
              <a:rPr lang="ru-RU" b="1" dirty="0" smtClean="0"/>
              <a:t>Война</a:t>
            </a:r>
            <a:r>
              <a:rPr lang="ru-RU" dirty="0" smtClean="0"/>
              <a:t> – Великая Отечественная война, антифашизм</a:t>
            </a:r>
          </a:p>
          <a:p>
            <a:r>
              <a:rPr lang="ru-RU" dirty="0" smtClean="0"/>
              <a:t>«</a:t>
            </a:r>
            <a:r>
              <a:rPr lang="ru-RU" u="sng" dirty="0"/>
              <a:t>Неужели такое кровопролитие ничему не научит людей? Эта война должна быть последней! Последней. Или люди недостойны называться людьми»</a:t>
            </a:r>
            <a:endParaRPr lang="ru-RU" dirty="0" smtClean="0"/>
          </a:p>
          <a:p>
            <a:r>
              <a:rPr lang="ru-RU" b="1" dirty="0" smtClean="0"/>
              <a:t>Любовь</a:t>
            </a:r>
            <a:r>
              <a:rPr lang="ru-RU" dirty="0" smtClean="0"/>
              <a:t> – Борис и Люся, пастух и пастушка</a:t>
            </a:r>
          </a:p>
          <a:p>
            <a:r>
              <a:rPr lang="ru-RU" b="1" dirty="0" smtClean="0"/>
              <a:t>жизнь</a:t>
            </a:r>
            <a:r>
              <a:rPr lang="ru-RU" b="1" dirty="0"/>
              <a:t>, </a:t>
            </a:r>
            <a:r>
              <a:rPr lang="ru-RU" b="1" dirty="0" smtClean="0"/>
              <a:t>смерть</a:t>
            </a:r>
            <a:r>
              <a:rPr lang="ru-RU" dirty="0" smtClean="0"/>
              <a:t>: </a:t>
            </a:r>
            <a:r>
              <a:rPr lang="ru-RU" i="1" dirty="0"/>
              <a:t>Зачем? Зачем так мучаются люди? Войны зачем? Смерти? За одно только горе матерей, переживших своих сыновей и дочерей, нам – никогда не расплатиться</a:t>
            </a:r>
            <a:r>
              <a:rPr lang="ru-RU" dirty="0" smtClean="0"/>
              <a:t>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Пастух и пастушка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180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Пастораль</a:t>
            </a:r>
            <a:r>
              <a:rPr lang="ru-RU" dirty="0"/>
              <a:t> — это литературное произведение, изображающее жизнь пастушков и </a:t>
            </a:r>
            <a:r>
              <a:rPr lang="ru-RU" dirty="0" smtClean="0"/>
              <a:t>пастушек</a:t>
            </a:r>
          </a:p>
          <a:p>
            <a:r>
              <a:rPr lang="ru-RU" u="sng" dirty="0" smtClean="0"/>
              <a:t>Пастух и пастушка </a:t>
            </a:r>
            <a:r>
              <a:rPr lang="ru-RU" dirty="0" smtClean="0"/>
              <a:t>- </a:t>
            </a:r>
            <a:r>
              <a:rPr lang="ru-RU" b="1" dirty="0" smtClean="0"/>
              <a:t>символ любви</a:t>
            </a:r>
            <a:r>
              <a:rPr lang="ru-RU" b="1" dirty="0"/>
              <a:t>, которая преодолевает все препятствия и становится сильнее смерти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Герои </a:t>
            </a:r>
            <a:r>
              <a:rPr lang="ru-RU" dirty="0"/>
              <a:t>не потеряли главных человеческих </a:t>
            </a:r>
            <a:r>
              <a:rPr lang="ru-RU" dirty="0" smtClean="0"/>
              <a:t>качеств</a:t>
            </a:r>
          </a:p>
          <a:p>
            <a:r>
              <a:rPr lang="ru-RU" dirty="0"/>
              <a:t>любовь не смогла одолеть смертную тоску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Современная пастораль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299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u="sng" dirty="0" smtClean="0"/>
              <a:t>Вазнейшая мысль</a:t>
            </a:r>
            <a:r>
              <a:rPr lang="ru-RU" dirty="0" smtClean="0"/>
              <a:t>: </a:t>
            </a:r>
          </a:p>
          <a:p>
            <a:r>
              <a:rPr lang="ru-RU" dirty="0" smtClean="0"/>
              <a:t>Победа </a:t>
            </a:r>
            <a:r>
              <a:rPr lang="ru-RU" dirty="0"/>
              <a:t>в Великой Отечественной войне оплачена дороже, чем это кажется на первый взгляд. </a:t>
            </a:r>
            <a:endParaRPr lang="ru-RU" dirty="0" smtClean="0"/>
          </a:p>
          <a:p>
            <a:endParaRPr lang="ru-RU" b="1" dirty="0"/>
          </a:p>
          <a:p>
            <a:r>
              <a:rPr lang="ru-RU" b="1" dirty="0" smtClean="0"/>
              <a:t>Солдата </a:t>
            </a:r>
            <a:r>
              <a:rPr lang="ru-RU" b="1" dirty="0"/>
              <a:t>может убить не только пуля, но и моральные перегрузки, связанные с войной</a:t>
            </a:r>
            <a:r>
              <a:rPr lang="ru-RU" dirty="0"/>
              <a:t>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34540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3408</TotalTime>
  <Words>567</Words>
  <Application>Microsoft Office PowerPoint</Application>
  <PresentationFormat>Předvádění na obrazovce (4:3)</PresentationFormat>
  <Paragraphs>90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Vlnění</vt:lpstr>
      <vt:lpstr>Виктор Астафьев Пастух и пастушка</vt:lpstr>
      <vt:lpstr>Prezentace aplikace PowerPoint</vt:lpstr>
      <vt:lpstr>Виктор Астафьев</vt:lpstr>
      <vt:lpstr>Произведения</vt:lpstr>
      <vt:lpstr>Пастух и пастушка</vt:lpstr>
      <vt:lpstr>Пастух и пастушка</vt:lpstr>
      <vt:lpstr>Пастух и пастушка</vt:lpstr>
      <vt:lpstr>Современная пастораль</vt:lpstr>
      <vt:lpstr>Prezentace aplikace PowerPoint</vt:lpstr>
      <vt:lpstr>Отрывок</vt:lpstr>
      <vt:lpstr>Эпиграфы</vt:lpstr>
      <vt:lpstr>Эпиграфы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Виктор Астафьев Пастух и пастушка</dc:title>
  <dc:creator>user</dc:creator>
  <cp:lastModifiedBy>user</cp:lastModifiedBy>
  <cp:revision>44</cp:revision>
  <cp:lastPrinted>2014-02-25T17:30:58Z</cp:lastPrinted>
  <dcterms:created xsi:type="dcterms:W3CDTF">2014-02-23T10:37:53Z</dcterms:created>
  <dcterms:modified xsi:type="dcterms:W3CDTF">2014-02-26T18:38:01Z</dcterms:modified>
</cp:coreProperties>
</file>