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8" r:id="rId5"/>
    <p:sldId id="270" r:id="rId6"/>
    <p:sldId id="259" r:id="rId7"/>
    <p:sldId id="260" r:id="rId8"/>
    <p:sldId id="263" r:id="rId9"/>
    <p:sldId id="261" r:id="rId10"/>
    <p:sldId id="272" r:id="rId11"/>
    <p:sldId id="262" r:id="rId12"/>
    <p:sldId id="271" r:id="rId13"/>
    <p:sldId id="274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4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07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63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42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11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78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4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3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27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51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05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EFF6"/>
            </a:gs>
            <a:gs pos="47000">
              <a:srgbClr val="F0EBD5">
                <a:lumMod val="58000"/>
                <a:alpha val="98000"/>
              </a:srgbClr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75A7-CB54-42BE-B2D2-6A1CE099FA79}" type="datetimeFigureOut">
              <a:rPr lang="cs-CZ" smtClean="0"/>
              <a:t>2.4.2014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4EB1-DFB4-4711-BA3A-1E927E3141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5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htoby-pomnili.com/page.php?id=75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htoby-pomnili.com/page.php?id=751" TargetMode="External"/><Relationship Id="rId2" Type="http://schemas.openxmlformats.org/officeDocument/2006/relationships/hyperlink" Target="http://lib.ru/PROZA/NEKRASOW/stalingrad.tx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160240"/>
          </a:xfrm>
        </p:spPr>
        <p:txBody>
          <a:bodyPr>
            <a:no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окопах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Сталинграда</a:t>
            </a:r>
            <a:r>
              <a:rPr lang="cs-C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 Некрасов</a:t>
            </a:r>
            <a:r>
              <a:rPr lang="cs-C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76056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 Pospěchová; 391789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7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ru-RU" dirty="0" smtClean="0"/>
              <a:t>трывок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ru-RU" b="1" dirty="0" smtClean="0"/>
              <a:t>Сталинград </a:t>
            </a:r>
            <a:r>
              <a:rPr lang="ru-RU" b="1" dirty="0"/>
              <a:t>встречает</a:t>
            </a:r>
            <a:r>
              <a:rPr lang="ru-RU" dirty="0"/>
              <a:t> вылезающим из-за крыш солнцем и длинными прохладными тенями. Повозка весело грохочет по булыжной мостовой. Дребезжат навстречу обшарпанные трамваи. Вереницы тупорылых "студебеккеров". На них длинные, похожие на гробы ящики, "катюшины" снаряды. В лысых, покрытых щелями скверах - задранные к небу, настороженные зенитки. На базаре горы помидоров и огурцов. Громадные бутылки с золотистым топленым молоком. Мелькают пиджаки, кепки, даже галстуки. Я давно не видел этого. Женщины по-прежнему красят губы.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ru-RU" dirty="0" smtClean="0"/>
              <a:t>Сквозь </a:t>
            </a:r>
            <a:r>
              <a:rPr lang="ru-RU" dirty="0"/>
              <a:t>пыльную витрину видно, как парикмахер в белом халате намыливает чей-то подбородок. В кино идет "Антон Иванович сердится". Сеансы в двенадцать, два, четыре и шесть. Дворник подбирает навоз в большой совок. Из черной пасти репродуктора на трамвайном столбе кто-то проникновенно, непонятно только кто, мужчина или женщина, рассказывает о Ваньке Жукове, девятилетнем мальчике, в ночь под рождество пишущем своему дедушке на деревню.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41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Жизнь</a:t>
            </a:r>
            <a:r>
              <a:rPr lang="cs-CZ" b="1" dirty="0" smtClean="0"/>
              <a:t> </a:t>
            </a:r>
            <a:r>
              <a:rPr lang="cs-CZ" b="1" dirty="0" err="1" smtClean="0"/>
              <a:t>Викторa</a:t>
            </a:r>
            <a:r>
              <a:rPr lang="cs-CZ" b="1" dirty="0" smtClean="0"/>
              <a:t> </a:t>
            </a:r>
            <a:r>
              <a:rPr lang="cs-CZ" b="1" dirty="0" err="1" smtClean="0"/>
              <a:t>Некрасовa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 err="1"/>
              <a:t>Родился</a:t>
            </a:r>
            <a:r>
              <a:rPr lang="cs-CZ" dirty="0"/>
              <a:t> 4 (17) </a:t>
            </a:r>
            <a:r>
              <a:rPr lang="cs-CZ" dirty="0" err="1"/>
              <a:t>июня</a:t>
            </a:r>
            <a:r>
              <a:rPr lang="cs-CZ" dirty="0"/>
              <a:t> 1911 </a:t>
            </a:r>
            <a:r>
              <a:rPr lang="cs-CZ" dirty="0" err="1"/>
              <a:t>годy</a:t>
            </a:r>
            <a:r>
              <a:rPr lang="cs-CZ" dirty="0"/>
              <a:t> в </a:t>
            </a:r>
            <a:r>
              <a:rPr lang="cs-CZ" dirty="0" err="1"/>
              <a:t>Киеве</a:t>
            </a:r>
            <a:r>
              <a:rPr lang="cs-CZ" dirty="0"/>
              <a:t>, в </a:t>
            </a:r>
            <a:r>
              <a:rPr lang="cs-CZ" dirty="0" err="1"/>
              <a:t>семье</a:t>
            </a:r>
            <a:r>
              <a:rPr lang="cs-CZ" dirty="0"/>
              <a:t> </a:t>
            </a:r>
            <a:r>
              <a:rPr lang="cs-CZ" dirty="0" err="1"/>
              <a:t>врача</a:t>
            </a:r>
            <a:r>
              <a:rPr lang="cs-CZ" dirty="0"/>
              <a:t>. </a:t>
            </a:r>
          </a:p>
          <a:p>
            <a:pPr lvl="0"/>
            <a:r>
              <a:rPr lang="cs-CZ" dirty="0" smtClean="0"/>
              <a:t>1936</a:t>
            </a:r>
            <a:r>
              <a:rPr lang="cs-CZ" dirty="0"/>
              <a:t> </a:t>
            </a:r>
            <a:r>
              <a:rPr lang="cs-CZ" dirty="0" err="1" smtClean="0"/>
              <a:t>окончил</a:t>
            </a:r>
            <a:r>
              <a:rPr lang="cs-CZ" dirty="0" smtClean="0"/>
              <a:t> </a:t>
            </a:r>
            <a:r>
              <a:rPr lang="cs-CZ" b="1" dirty="0" err="1"/>
              <a:t>архитектурный</a:t>
            </a:r>
            <a:r>
              <a:rPr lang="cs-CZ" b="1" dirty="0"/>
              <a:t> </a:t>
            </a:r>
            <a:r>
              <a:rPr lang="cs-CZ" b="1" dirty="0" err="1"/>
              <a:t>факультет</a:t>
            </a:r>
            <a:r>
              <a:rPr lang="cs-CZ" b="1" dirty="0"/>
              <a:t> </a:t>
            </a:r>
            <a:r>
              <a:rPr lang="cs-CZ" dirty="0" smtClean="0"/>
              <a:t>+ </a:t>
            </a:r>
            <a:r>
              <a:rPr lang="cs-CZ" b="1" dirty="0" err="1" smtClean="0"/>
              <a:t>обучение</a:t>
            </a:r>
            <a:r>
              <a:rPr lang="cs-CZ" b="1" dirty="0" smtClean="0"/>
              <a:t> </a:t>
            </a:r>
            <a:r>
              <a:rPr lang="cs-CZ" b="1" dirty="0"/>
              <a:t>в </a:t>
            </a:r>
            <a:r>
              <a:rPr lang="cs-CZ" b="1" dirty="0" err="1"/>
              <a:t>театральной</a:t>
            </a:r>
            <a:r>
              <a:rPr lang="cs-CZ" b="1" dirty="0"/>
              <a:t> </a:t>
            </a:r>
            <a:r>
              <a:rPr lang="cs-CZ" b="1" dirty="0" err="1"/>
              <a:t>студии</a:t>
            </a:r>
            <a:r>
              <a:rPr lang="cs-CZ" b="1" dirty="0"/>
              <a:t> </a:t>
            </a: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dirty="0" err="1" smtClean="0"/>
              <a:t>театре</a:t>
            </a:r>
            <a:endParaRPr lang="cs-CZ" dirty="0"/>
          </a:p>
          <a:p>
            <a:pPr lvl="0"/>
            <a:r>
              <a:rPr lang="cs-CZ" dirty="0" err="1" smtClean="0"/>
              <a:t>работал</a:t>
            </a:r>
            <a:r>
              <a:rPr lang="cs-CZ" dirty="0" smtClean="0"/>
              <a:t> </a:t>
            </a:r>
            <a:r>
              <a:rPr lang="cs-CZ" b="1" dirty="0" err="1"/>
              <a:t>актёр</a:t>
            </a:r>
            <a:r>
              <a:rPr lang="cs-CZ" dirty="0" err="1"/>
              <a:t>ом</a:t>
            </a:r>
            <a:r>
              <a:rPr lang="cs-CZ" dirty="0"/>
              <a:t> и </a:t>
            </a:r>
            <a:r>
              <a:rPr lang="cs-CZ" dirty="0" err="1"/>
              <a:t>театральным</a:t>
            </a:r>
            <a:r>
              <a:rPr lang="cs-CZ" dirty="0"/>
              <a:t> </a:t>
            </a:r>
            <a:r>
              <a:rPr lang="cs-CZ" b="1" dirty="0" err="1"/>
              <a:t>художник</a:t>
            </a:r>
            <a:r>
              <a:rPr lang="cs-CZ" dirty="0" err="1"/>
              <a:t>ом</a:t>
            </a:r>
            <a:r>
              <a:rPr lang="cs-CZ" dirty="0"/>
              <a:t> </a:t>
            </a:r>
            <a:endParaRPr lang="cs-CZ" dirty="0" smtClean="0"/>
          </a:p>
          <a:p>
            <a:pPr lvl="0"/>
            <a:r>
              <a:rPr lang="cs-CZ" dirty="0" smtClean="0"/>
              <a:t>В</a:t>
            </a:r>
            <a:r>
              <a:rPr lang="cs-CZ" dirty="0"/>
              <a:t> 1941—1944 </a:t>
            </a:r>
            <a:r>
              <a:rPr lang="cs-CZ" dirty="0" err="1"/>
              <a:t>годы</a:t>
            </a:r>
            <a:r>
              <a:rPr lang="cs-CZ" dirty="0"/>
              <a:t> </a:t>
            </a:r>
            <a:r>
              <a:rPr lang="cs-CZ" dirty="0" err="1" smtClean="0"/>
              <a:t>был</a:t>
            </a:r>
            <a:r>
              <a:rPr lang="cs-CZ" dirty="0" smtClean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 smtClean="0"/>
              <a:t>фронте</a:t>
            </a:r>
            <a:r>
              <a:rPr lang="cs-CZ" dirty="0" smtClean="0"/>
              <a:t>; </a:t>
            </a:r>
            <a:r>
              <a:rPr lang="cs-CZ" b="1" dirty="0" err="1" smtClean="0"/>
              <a:t>участвовал</a:t>
            </a:r>
            <a:r>
              <a:rPr lang="cs-CZ" b="1" dirty="0" smtClean="0"/>
              <a:t> в </a:t>
            </a:r>
            <a:r>
              <a:rPr lang="cs-CZ" b="1" dirty="0" err="1" smtClean="0"/>
              <a:t>Сталинградской</a:t>
            </a:r>
            <a:r>
              <a:rPr lang="cs-CZ" b="1" dirty="0" smtClean="0"/>
              <a:t> </a:t>
            </a:r>
            <a:r>
              <a:rPr lang="cs-CZ" b="1" dirty="0" err="1" smtClean="0"/>
              <a:t>битве</a:t>
            </a:r>
            <a:endParaRPr lang="cs-CZ" b="1" dirty="0"/>
          </a:p>
          <a:p>
            <a:pPr lvl="0"/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сценариям</a:t>
            </a:r>
            <a:r>
              <a:rPr lang="cs-CZ" dirty="0" smtClean="0"/>
              <a:t> </a:t>
            </a:r>
            <a:r>
              <a:rPr lang="cs-CZ" dirty="0" err="1" smtClean="0"/>
              <a:t>поставлены</a:t>
            </a:r>
            <a:r>
              <a:rPr lang="cs-CZ" dirty="0" smtClean="0"/>
              <a:t> </a:t>
            </a:r>
            <a:r>
              <a:rPr lang="cs-CZ" dirty="0" err="1"/>
              <a:t>кинофильмы</a:t>
            </a:r>
            <a:r>
              <a:rPr lang="cs-CZ" dirty="0"/>
              <a:t> «</a:t>
            </a:r>
            <a:r>
              <a:rPr lang="cs-CZ" dirty="0" err="1"/>
              <a:t>Город</a:t>
            </a:r>
            <a:r>
              <a:rPr lang="cs-CZ" dirty="0"/>
              <a:t> </a:t>
            </a:r>
            <a:r>
              <a:rPr lang="cs-CZ" dirty="0" err="1"/>
              <a:t>зажигает</a:t>
            </a:r>
            <a:r>
              <a:rPr lang="cs-CZ" dirty="0"/>
              <a:t> </a:t>
            </a:r>
            <a:r>
              <a:rPr lang="cs-CZ" dirty="0" err="1"/>
              <a:t>огни</a:t>
            </a:r>
            <a:r>
              <a:rPr lang="cs-CZ" dirty="0"/>
              <a:t>» (1958) и «</a:t>
            </a:r>
            <a:r>
              <a:rPr lang="cs-CZ" dirty="0" err="1"/>
              <a:t>Неизвестному</a:t>
            </a:r>
            <a:r>
              <a:rPr lang="cs-CZ" dirty="0"/>
              <a:t> </a:t>
            </a:r>
            <a:r>
              <a:rPr lang="cs-CZ" dirty="0" err="1"/>
              <a:t>солдату</a:t>
            </a:r>
            <a:r>
              <a:rPr lang="cs-CZ" dirty="0"/>
              <a:t>» (1961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В 1959 </a:t>
            </a:r>
            <a:r>
              <a:rPr lang="cs-CZ" dirty="0" err="1" smtClean="0"/>
              <a:t>пишет</a:t>
            </a:r>
            <a:r>
              <a:rPr lang="cs-CZ" dirty="0" smtClean="0"/>
              <a:t> </a:t>
            </a:r>
            <a:r>
              <a:rPr lang="cs-CZ" dirty="0" err="1"/>
              <a:t>повесть</a:t>
            </a:r>
            <a:r>
              <a:rPr lang="cs-CZ" dirty="0"/>
              <a:t> «</a:t>
            </a:r>
            <a:r>
              <a:rPr lang="cs-CZ" dirty="0" err="1"/>
              <a:t>Кира</a:t>
            </a:r>
            <a:r>
              <a:rPr lang="cs-CZ" dirty="0"/>
              <a:t> </a:t>
            </a:r>
            <a:r>
              <a:rPr lang="cs-CZ" dirty="0" err="1"/>
              <a:t>Георгиевна</a:t>
            </a:r>
            <a:r>
              <a:rPr lang="cs-CZ" dirty="0"/>
              <a:t>»</a:t>
            </a:r>
          </a:p>
          <a:p>
            <a:pPr lvl="0"/>
            <a:r>
              <a:rPr lang="cs-CZ" dirty="0" err="1"/>
              <a:t>выступает</a:t>
            </a:r>
            <a:r>
              <a:rPr lang="cs-CZ" dirty="0"/>
              <a:t> в «</a:t>
            </a:r>
            <a:r>
              <a:rPr lang="cs-CZ" dirty="0" err="1"/>
              <a:t>Литературной</a:t>
            </a:r>
            <a:r>
              <a:rPr lang="cs-CZ" dirty="0"/>
              <a:t> </a:t>
            </a:r>
            <a:r>
              <a:rPr lang="cs-CZ" dirty="0" err="1"/>
              <a:t>газете</a:t>
            </a:r>
            <a:r>
              <a:rPr lang="cs-CZ" dirty="0" smtClean="0"/>
              <a:t>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93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В</a:t>
            </a:r>
            <a:r>
              <a:rPr lang="cs-CZ" dirty="0"/>
              <a:t> 1960-е </a:t>
            </a:r>
            <a:r>
              <a:rPr lang="cs-CZ" dirty="0" err="1"/>
              <a:t>посетил</a:t>
            </a:r>
            <a:r>
              <a:rPr lang="cs-CZ" dirty="0"/>
              <a:t> </a:t>
            </a:r>
            <a:r>
              <a:rPr lang="cs-CZ" dirty="0" err="1"/>
              <a:t>Италию</a:t>
            </a:r>
            <a:r>
              <a:rPr lang="cs-CZ" dirty="0"/>
              <a:t>, США и </a:t>
            </a:r>
            <a:r>
              <a:rPr lang="cs-CZ" dirty="0" err="1" smtClean="0"/>
              <a:t>Францию</a:t>
            </a:r>
            <a:r>
              <a:rPr lang="cs-CZ" dirty="0" smtClean="0"/>
              <a:t>  (</a:t>
            </a:r>
            <a:r>
              <a:rPr lang="cs-CZ" dirty="0" err="1" smtClean="0"/>
              <a:t>Свои</a:t>
            </a:r>
            <a:r>
              <a:rPr lang="cs-CZ" dirty="0" smtClean="0"/>
              <a:t> </a:t>
            </a:r>
            <a:r>
              <a:rPr lang="cs-CZ" dirty="0" err="1"/>
              <a:t>впечатления</a:t>
            </a:r>
            <a:r>
              <a:rPr lang="cs-CZ" dirty="0"/>
              <a:t> </a:t>
            </a:r>
            <a:r>
              <a:rPr lang="cs-CZ" dirty="0" err="1"/>
              <a:t>писатель</a:t>
            </a:r>
            <a:r>
              <a:rPr lang="cs-CZ" dirty="0"/>
              <a:t> </a:t>
            </a:r>
            <a:r>
              <a:rPr lang="cs-CZ" dirty="0" err="1"/>
              <a:t>описал</a:t>
            </a:r>
            <a:r>
              <a:rPr lang="cs-CZ" dirty="0"/>
              <a:t> в </a:t>
            </a:r>
            <a:r>
              <a:rPr lang="cs-CZ" dirty="0" err="1" smtClean="0"/>
              <a:t>очерках</a:t>
            </a:r>
            <a:endParaRPr lang="cs-CZ" dirty="0" smtClean="0"/>
          </a:p>
          <a:p>
            <a:pPr lvl="0"/>
            <a:r>
              <a:rPr lang="cs-CZ" dirty="0" err="1" smtClean="0"/>
              <a:t>Из-за</a:t>
            </a:r>
            <a:r>
              <a:rPr lang="cs-CZ" dirty="0" smtClean="0"/>
              <a:t> </a:t>
            </a:r>
            <a:r>
              <a:rPr lang="cs-CZ" dirty="0" err="1"/>
              <a:t>либеральных</a:t>
            </a:r>
            <a:r>
              <a:rPr lang="cs-CZ" dirty="0"/>
              <a:t> </a:t>
            </a:r>
            <a:r>
              <a:rPr lang="cs-CZ" dirty="0" err="1"/>
              <a:t>высказываний</a:t>
            </a:r>
            <a:r>
              <a:rPr lang="cs-CZ" dirty="0"/>
              <a:t> в 1969 </a:t>
            </a:r>
            <a:r>
              <a:rPr lang="cs-CZ" dirty="0" err="1"/>
              <a:t>году</a:t>
            </a:r>
            <a:r>
              <a:rPr lang="cs-CZ" dirty="0"/>
              <a:t> </a:t>
            </a:r>
            <a:r>
              <a:rPr lang="cs-CZ" dirty="0" err="1"/>
              <a:t>заслужил</a:t>
            </a:r>
            <a:r>
              <a:rPr lang="cs-CZ" dirty="0"/>
              <a:t> </a:t>
            </a:r>
            <a:r>
              <a:rPr lang="cs-CZ" b="1" dirty="0" err="1"/>
              <a:t>взыскание</a:t>
            </a:r>
            <a:r>
              <a:rPr lang="cs-CZ" dirty="0"/>
              <a:t>, 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b="1" dirty="0" err="1"/>
              <a:t>исключён</a:t>
            </a:r>
            <a:r>
              <a:rPr lang="cs-CZ" b="1" dirty="0"/>
              <a:t> </a:t>
            </a:r>
            <a:r>
              <a:rPr lang="cs-CZ" b="1" dirty="0" err="1"/>
              <a:t>из</a:t>
            </a:r>
            <a:r>
              <a:rPr lang="cs-CZ" b="1" dirty="0"/>
              <a:t> КПСС</a:t>
            </a:r>
            <a:r>
              <a:rPr lang="cs-CZ" dirty="0"/>
              <a:t>. </a:t>
            </a:r>
            <a:endParaRPr lang="cs-CZ" dirty="0" smtClean="0"/>
          </a:p>
          <a:p>
            <a:pPr lvl="0"/>
            <a:r>
              <a:rPr lang="cs-CZ" dirty="0" smtClean="0"/>
              <a:t>12 </a:t>
            </a:r>
            <a:r>
              <a:rPr lang="cs-CZ" dirty="0" err="1"/>
              <a:t>сентября</a:t>
            </a:r>
            <a:r>
              <a:rPr lang="cs-CZ" dirty="0"/>
              <a:t> 1974 </a:t>
            </a:r>
            <a:r>
              <a:rPr lang="cs-CZ" dirty="0" err="1"/>
              <a:t>года</a:t>
            </a:r>
            <a:r>
              <a:rPr lang="cs-CZ" dirty="0"/>
              <a:t> </a:t>
            </a:r>
            <a:r>
              <a:rPr lang="cs-CZ" dirty="0" err="1" smtClean="0"/>
              <a:t>выехал</a:t>
            </a:r>
            <a:r>
              <a:rPr lang="cs-CZ" dirty="0" smtClean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Киева</a:t>
            </a:r>
            <a:r>
              <a:rPr lang="cs-CZ" dirty="0"/>
              <a:t> в </a:t>
            </a:r>
            <a:r>
              <a:rPr lang="cs-CZ" dirty="0" err="1" smtClean="0"/>
              <a:t>Цюрих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В </a:t>
            </a:r>
            <a:r>
              <a:rPr lang="cs-CZ" dirty="0" err="1"/>
              <a:t>Швейцарии</a:t>
            </a:r>
            <a:r>
              <a:rPr lang="cs-CZ" dirty="0"/>
              <a:t> </a:t>
            </a:r>
            <a:r>
              <a:rPr lang="cs-CZ" dirty="0" err="1"/>
              <a:t>встречался</a:t>
            </a:r>
            <a:r>
              <a:rPr lang="cs-CZ" dirty="0"/>
              <a:t> с </a:t>
            </a:r>
            <a:r>
              <a:rPr lang="cs-CZ" b="1" dirty="0" err="1"/>
              <a:t>Владимиром</a:t>
            </a:r>
            <a:r>
              <a:rPr lang="cs-CZ" b="1" dirty="0"/>
              <a:t> </a:t>
            </a:r>
            <a:r>
              <a:rPr lang="cs-CZ" b="1" dirty="0" err="1" smtClean="0"/>
              <a:t>Набоковым</a:t>
            </a:r>
            <a:r>
              <a:rPr lang="cs-CZ" b="1" dirty="0" smtClean="0"/>
              <a:t> </a:t>
            </a:r>
            <a:endParaRPr lang="cs-CZ" b="1" dirty="0"/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жил</a:t>
            </a:r>
            <a:r>
              <a:rPr lang="cs-CZ" dirty="0" smtClean="0"/>
              <a:t> в </a:t>
            </a:r>
            <a:r>
              <a:rPr lang="cs-CZ" b="1" dirty="0" err="1" smtClean="0"/>
              <a:t>Париже</a:t>
            </a:r>
            <a:endParaRPr lang="cs-CZ" b="1" dirty="0"/>
          </a:p>
          <a:p>
            <a:pPr lvl="0"/>
            <a:r>
              <a:rPr lang="cs-CZ" dirty="0" err="1"/>
              <a:t>сотрудничал</a:t>
            </a:r>
            <a:r>
              <a:rPr lang="cs-CZ" dirty="0"/>
              <a:t> </a:t>
            </a:r>
            <a:r>
              <a:rPr lang="cs-CZ" dirty="0" err="1"/>
              <a:t>вместе</a:t>
            </a:r>
            <a:r>
              <a:rPr lang="cs-CZ" dirty="0"/>
              <a:t> с </a:t>
            </a:r>
            <a:r>
              <a:rPr lang="cs-CZ" dirty="0" err="1"/>
              <a:t>Анатолием</a:t>
            </a:r>
            <a:r>
              <a:rPr lang="cs-CZ" dirty="0"/>
              <a:t> </a:t>
            </a:r>
            <a:r>
              <a:rPr lang="cs-CZ" dirty="0" err="1"/>
              <a:t>Гладилиным</a:t>
            </a:r>
            <a:r>
              <a:rPr lang="cs-CZ" dirty="0"/>
              <a:t> в </a:t>
            </a:r>
            <a:r>
              <a:rPr lang="cs-CZ" dirty="0" err="1"/>
              <a:t>парижском</a:t>
            </a:r>
            <a:r>
              <a:rPr lang="cs-CZ" dirty="0"/>
              <a:t> </a:t>
            </a:r>
            <a:r>
              <a:rPr lang="cs-CZ" dirty="0" err="1"/>
              <a:t>бюро</a:t>
            </a:r>
            <a:r>
              <a:rPr lang="cs-CZ" dirty="0"/>
              <a:t> </a:t>
            </a:r>
            <a:r>
              <a:rPr lang="cs-CZ" b="1" dirty="0" err="1"/>
              <a:t>радиостанции</a:t>
            </a:r>
            <a:r>
              <a:rPr lang="cs-CZ" b="1" dirty="0"/>
              <a:t> «</a:t>
            </a:r>
            <a:r>
              <a:rPr lang="cs-CZ" b="1" dirty="0" err="1" smtClean="0"/>
              <a:t>Свободa</a:t>
            </a:r>
            <a:r>
              <a:rPr lang="cs-CZ" dirty="0" smtClean="0"/>
              <a:t>»</a:t>
            </a:r>
            <a:endParaRPr lang="cs-CZ" dirty="0"/>
          </a:p>
          <a:p>
            <a:pPr lvl="0"/>
            <a:r>
              <a:rPr lang="cs-CZ" dirty="0" err="1" smtClean="0"/>
              <a:t>умер</a:t>
            </a:r>
            <a:r>
              <a:rPr lang="cs-CZ" dirty="0" smtClean="0"/>
              <a:t> </a:t>
            </a:r>
            <a:r>
              <a:rPr lang="cs-CZ" dirty="0" err="1"/>
              <a:t>от</a:t>
            </a:r>
            <a:r>
              <a:rPr lang="cs-CZ" dirty="0"/>
              <a:t> </a:t>
            </a:r>
            <a:r>
              <a:rPr lang="cs-CZ" dirty="0" err="1"/>
              <a:t>рака</a:t>
            </a:r>
            <a:r>
              <a:rPr lang="cs-CZ" dirty="0"/>
              <a:t> </a:t>
            </a:r>
            <a:r>
              <a:rPr lang="cs-CZ" dirty="0" err="1"/>
              <a:t>лёгких</a:t>
            </a:r>
            <a:r>
              <a:rPr lang="cs-CZ" dirty="0"/>
              <a:t> в </a:t>
            </a:r>
            <a:r>
              <a:rPr lang="cs-CZ" dirty="0" err="1"/>
              <a:t>Париже</a:t>
            </a:r>
            <a:r>
              <a:rPr lang="cs-CZ" dirty="0"/>
              <a:t> 3 </a:t>
            </a:r>
            <a:r>
              <a:rPr lang="cs-CZ" dirty="0" err="1"/>
              <a:t>сентября</a:t>
            </a:r>
            <a:r>
              <a:rPr lang="cs-CZ" dirty="0"/>
              <a:t> 1987 </a:t>
            </a:r>
            <a:r>
              <a:rPr lang="cs-CZ" dirty="0" err="1" smtClean="0"/>
              <a:t>года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763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Жизнь Некрасова видео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chtoby-pomnili.com/page.php?id=751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797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lib.ru/PROZA/NEKRASOW/stalingrad.txt</a:t>
            </a:r>
            <a:endParaRPr lang="cs-CZ" dirty="0" smtClean="0"/>
          </a:p>
          <a:p>
            <a:r>
              <a:rPr lang="cs-CZ" dirty="0"/>
              <a:t>NEKRASOV, Viktor a Pavel MACHONIN. </a:t>
            </a:r>
            <a:r>
              <a:rPr lang="cs-CZ" i="1" dirty="0"/>
              <a:t>V stalingradských zákopech</a:t>
            </a:r>
            <a:r>
              <a:rPr lang="cs-CZ" dirty="0"/>
              <a:t>. Státní </a:t>
            </a:r>
            <a:r>
              <a:rPr lang="cs-CZ" dirty="0" smtClean="0"/>
              <a:t>nakladatelství </a:t>
            </a:r>
            <a:r>
              <a:rPr lang="cs-CZ" dirty="0"/>
              <a:t>krásné literatury a umění, 1963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chtoby-pomnili.com/page.php?id=751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11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673061"/>
            <a:ext cx="3826768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Литература </a:t>
            </a:r>
            <a:r>
              <a:rPr lang="ru-RU" sz="3200" dirty="0"/>
              <a:t>других писателей</a:t>
            </a:r>
            <a:endParaRPr lang="cs-CZ" sz="32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896099" y="1700808"/>
            <a:ext cx="3826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Литература Некрасова</a:t>
            </a:r>
            <a:endParaRPr lang="cs-CZ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1152" y="42626"/>
            <a:ext cx="3826768" cy="866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Литература о войне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3274258"/>
            <a:ext cx="40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Литература</a:t>
            </a:r>
            <a:r>
              <a:rPr lang="en-US" dirty="0"/>
              <a:t> о </a:t>
            </a:r>
            <a:r>
              <a:rPr lang="en-US" dirty="0" err="1"/>
              <a:t>войне</a:t>
            </a:r>
            <a:r>
              <a:rPr lang="en-US" dirty="0"/>
              <a:t> </a:t>
            </a:r>
            <a:r>
              <a:rPr lang="en-US" dirty="0" err="1" smtClean="0"/>
              <a:t>поддерживала</a:t>
            </a:r>
            <a:r>
              <a:rPr lang="en-US" dirty="0" smtClean="0"/>
              <a:t> </a:t>
            </a:r>
            <a:r>
              <a:rPr lang="en-US" dirty="0" err="1"/>
              <a:t>народ</a:t>
            </a:r>
            <a:r>
              <a:rPr lang="en-US" dirty="0"/>
              <a:t>, </a:t>
            </a:r>
            <a:r>
              <a:rPr lang="en-US" dirty="0" err="1"/>
              <a:t>духа</a:t>
            </a:r>
            <a:r>
              <a:rPr lang="en-US" dirty="0"/>
              <a:t> и </a:t>
            </a:r>
            <a:r>
              <a:rPr lang="en-US" dirty="0" err="1"/>
              <a:t>армию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17447" y="3164681"/>
            <a:ext cx="402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/>
              <a:t>Книга</a:t>
            </a:r>
            <a:r>
              <a:rPr lang="cs-CZ" dirty="0"/>
              <a:t> </a:t>
            </a:r>
            <a:r>
              <a:rPr lang="cs-CZ" u="sng" dirty="0"/>
              <a:t>В </a:t>
            </a:r>
            <a:r>
              <a:rPr lang="cs-CZ" u="sng" dirty="0" err="1"/>
              <a:t>окопах</a:t>
            </a:r>
            <a:r>
              <a:rPr lang="cs-CZ" u="sng" dirty="0"/>
              <a:t> </a:t>
            </a:r>
            <a:r>
              <a:rPr lang="cs-CZ" u="sng" dirty="0" err="1"/>
              <a:t>Сталинграда</a:t>
            </a:r>
            <a:r>
              <a:rPr lang="cs-CZ" u="sng" dirty="0"/>
              <a:t> </a:t>
            </a:r>
            <a:endParaRPr lang="cs-CZ" u="sng" dirty="0" smtClean="0"/>
          </a:p>
          <a:p>
            <a:pPr latinLnBrk="1"/>
            <a:r>
              <a:rPr lang="cs-CZ" dirty="0" err="1" smtClean="0"/>
              <a:t>показывает</a:t>
            </a:r>
            <a:r>
              <a:rPr lang="cs-CZ" dirty="0" smtClean="0"/>
              <a:t> </a:t>
            </a:r>
            <a:r>
              <a:rPr lang="cs-CZ" dirty="0" err="1"/>
              <a:t>ужас</a:t>
            </a:r>
            <a:r>
              <a:rPr lang="cs-CZ" dirty="0"/>
              <a:t> </a:t>
            </a:r>
            <a:r>
              <a:rPr lang="cs-CZ" dirty="0" err="1"/>
              <a:t>войны</a:t>
            </a:r>
            <a:r>
              <a:rPr lang="cs-CZ" dirty="0"/>
              <a:t> и </a:t>
            </a:r>
            <a:r>
              <a:rPr lang="cs-CZ" dirty="0" err="1"/>
              <a:t>героизм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простых</a:t>
            </a:r>
            <a:r>
              <a:rPr lang="cs-CZ" dirty="0" smtClean="0"/>
              <a:t> </a:t>
            </a:r>
            <a:r>
              <a:rPr lang="cs-CZ" dirty="0" err="1" smtClean="0"/>
              <a:t>людей</a:t>
            </a:r>
            <a:endParaRPr lang="cs-CZ" dirty="0" smtClean="0"/>
          </a:p>
          <a:p>
            <a:pPr latinLnBrk="1"/>
            <a:endParaRPr lang="cs-CZ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/>
              <a:t>Некрасов</a:t>
            </a:r>
            <a:r>
              <a:rPr lang="cs-CZ" dirty="0"/>
              <a:t> </a:t>
            </a:r>
            <a:r>
              <a:rPr lang="cs-CZ" dirty="0" err="1"/>
              <a:t>хотел</a:t>
            </a:r>
            <a:r>
              <a:rPr lang="cs-CZ" dirty="0"/>
              <a:t> </a:t>
            </a:r>
            <a:r>
              <a:rPr lang="cs-CZ" dirty="0" err="1"/>
              <a:t>описать</a:t>
            </a:r>
            <a:r>
              <a:rPr lang="cs-CZ" dirty="0"/>
              <a:t> </a:t>
            </a:r>
            <a:r>
              <a:rPr lang="cs-CZ" dirty="0" err="1"/>
              <a:t>войну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процесс</a:t>
            </a:r>
            <a:r>
              <a:rPr lang="cs-CZ" dirty="0" smtClean="0"/>
              <a:t> </a:t>
            </a:r>
            <a:r>
              <a:rPr lang="cs-CZ" dirty="0" err="1"/>
              <a:t>имеющий</a:t>
            </a:r>
            <a:r>
              <a:rPr lang="cs-CZ" dirty="0"/>
              <a:t> </a:t>
            </a:r>
            <a:r>
              <a:rPr lang="cs-CZ" dirty="0" err="1"/>
              <a:t>собственное</a:t>
            </a:r>
            <a:r>
              <a:rPr lang="cs-CZ" dirty="0"/>
              <a:t> </a:t>
            </a:r>
            <a:r>
              <a:rPr lang="cs-CZ" dirty="0" err="1"/>
              <a:t>время</a:t>
            </a:r>
            <a:r>
              <a:rPr lang="cs-CZ" dirty="0"/>
              <a:t> и </a:t>
            </a:r>
            <a:r>
              <a:rPr lang="cs-CZ" dirty="0" err="1" smtClean="0"/>
              <a:t>пространствo</a:t>
            </a:r>
            <a:endParaRPr lang="cs-CZ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Повесть</a:t>
            </a:r>
            <a:r>
              <a:rPr lang="cs-CZ" dirty="0" smtClean="0"/>
              <a:t> </a:t>
            </a:r>
            <a:r>
              <a:rPr lang="cs-CZ" dirty="0" err="1"/>
              <a:t>была</a:t>
            </a:r>
            <a:r>
              <a:rPr lang="cs-CZ" dirty="0"/>
              <a:t> </a:t>
            </a:r>
            <a:r>
              <a:rPr lang="cs-CZ" dirty="0" err="1"/>
              <a:t>одной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первых</a:t>
            </a:r>
            <a:r>
              <a:rPr lang="cs-CZ" dirty="0"/>
              <a:t> </a:t>
            </a:r>
            <a:r>
              <a:rPr lang="cs-CZ" dirty="0" err="1"/>
              <a:t>книг</a:t>
            </a:r>
            <a:r>
              <a:rPr lang="cs-CZ" dirty="0"/>
              <a:t> о </a:t>
            </a:r>
            <a:r>
              <a:rPr lang="cs-CZ" dirty="0" err="1"/>
              <a:t>войне</a:t>
            </a:r>
            <a:r>
              <a:rPr lang="cs-CZ" dirty="0"/>
              <a:t>, </a:t>
            </a:r>
            <a:r>
              <a:rPr lang="cs-CZ" dirty="0" err="1"/>
              <a:t>написанных</a:t>
            </a:r>
            <a:r>
              <a:rPr lang="cs-CZ" dirty="0"/>
              <a:t> </a:t>
            </a:r>
            <a:r>
              <a:rPr lang="cs-CZ" dirty="0" err="1"/>
              <a:t>правдиво</a:t>
            </a:r>
            <a:r>
              <a:rPr lang="cs-CZ" dirty="0"/>
              <a:t>, </a:t>
            </a:r>
            <a:endParaRPr lang="cs-CZ" dirty="0" smtClean="0"/>
          </a:p>
          <a:p>
            <a:pPr latinLnBrk="1"/>
            <a:r>
              <a:rPr lang="cs-CZ" dirty="0" err="1" smtClean="0"/>
              <a:t>насколько</a:t>
            </a:r>
            <a:r>
              <a:rPr lang="cs-CZ" dirty="0" smtClean="0"/>
              <a:t>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было</a:t>
            </a:r>
            <a:r>
              <a:rPr lang="cs-CZ" dirty="0"/>
              <a:t> </a:t>
            </a:r>
            <a:r>
              <a:rPr lang="cs-CZ" dirty="0" err="1"/>
              <a:t>возможно</a:t>
            </a:r>
            <a:r>
              <a:rPr lang="cs-CZ" dirty="0"/>
              <a:t> в </a:t>
            </a:r>
            <a:r>
              <a:rPr lang="cs-CZ" dirty="0" err="1"/>
              <a:t>то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время</a:t>
            </a:r>
            <a:endParaRPr lang="cs-CZ" dirty="0"/>
          </a:p>
          <a:p>
            <a:pPr latinLnBrk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52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4891341" y="908720"/>
            <a:ext cx="3826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Литература Некрасова</a:t>
            </a:r>
            <a:endParaRPr lang="cs-CZ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1152" y="42626"/>
            <a:ext cx="3826768" cy="866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/>
              <a:t>Литература о войне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937676"/>
            <a:ext cx="40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400" u="sng" dirty="0" err="1"/>
              <a:t>Ровéсники</a:t>
            </a:r>
            <a:r>
              <a:rPr lang="cs-CZ" sz="2400" dirty="0"/>
              <a:t>: </a:t>
            </a:r>
            <a:endParaRPr lang="cs-CZ" sz="2400" dirty="0" smtClean="0"/>
          </a:p>
          <a:p>
            <a:pPr latinLnBrk="1"/>
            <a:r>
              <a:rPr lang="cs-CZ" sz="2400" dirty="0" err="1" smtClean="0"/>
              <a:t>Константин</a:t>
            </a:r>
            <a:r>
              <a:rPr lang="cs-CZ" sz="2400" dirty="0" smtClean="0"/>
              <a:t> </a:t>
            </a:r>
            <a:r>
              <a:rPr lang="cs-CZ" sz="2400" dirty="0" err="1"/>
              <a:t>Симонов</a:t>
            </a:r>
            <a:r>
              <a:rPr lang="cs-CZ" sz="2400" dirty="0"/>
              <a:t>, </a:t>
            </a:r>
            <a:endParaRPr lang="cs-CZ" sz="2400" dirty="0" smtClean="0"/>
          </a:p>
          <a:p>
            <a:pPr latinLnBrk="1"/>
            <a:r>
              <a:rPr lang="cs-CZ" sz="2400" dirty="0" err="1" smtClean="0"/>
              <a:t>Александр</a:t>
            </a:r>
            <a:r>
              <a:rPr lang="cs-CZ" sz="2400" dirty="0" smtClean="0"/>
              <a:t> </a:t>
            </a:r>
            <a:r>
              <a:rPr lang="cs-CZ" sz="2400" dirty="0" err="1"/>
              <a:t>Твардовский</a:t>
            </a:r>
            <a:r>
              <a:rPr lang="cs-CZ" sz="2400" dirty="0"/>
              <a:t> </a:t>
            </a:r>
            <a:r>
              <a:rPr lang="cs-CZ" sz="2400" dirty="0" smtClean="0"/>
              <a:t>и </a:t>
            </a:r>
          </a:p>
          <a:p>
            <a:pPr latinLnBrk="1"/>
            <a:r>
              <a:rPr lang="cs-CZ" sz="2400" dirty="0" err="1" smtClean="0"/>
              <a:t>Борис</a:t>
            </a:r>
            <a:r>
              <a:rPr lang="cs-CZ" sz="2400" dirty="0" smtClean="0"/>
              <a:t> </a:t>
            </a:r>
            <a:r>
              <a:rPr lang="cs-CZ" sz="2400" dirty="0" err="1"/>
              <a:t>Полевой</a:t>
            </a:r>
            <a:r>
              <a:rPr lang="cs-CZ" sz="2400" dirty="0"/>
              <a:t> </a:t>
            </a:r>
            <a:endParaRPr lang="cs-CZ" sz="2400" dirty="0" smtClean="0"/>
          </a:p>
          <a:p>
            <a:pPr latinLnBrk="1"/>
            <a:r>
              <a:rPr lang="cs-CZ" sz="2400" dirty="0" err="1" smtClean="0"/>
              <a:t>пишут</a:t>
            </a:r>
            <a:r>
              <a:rPr lang="cs-CZ" sz="2400" dirty="0" smtClean="0"/>
              <a:t> </a:t>
            </a:r>
            <a:r>
              <a:rPr lang="cs-CZ" sz="2400" dirty="0" err="1"/>
              <a:t>тоже</a:t>
            </a:r>
            <a:r>
              <a:rPr lang="cs-CZ" sz="2400" dirty="0"/>
              <a:t> о </a:t>
            </a:r>
            <a:r>
              <a:rPr lang="cs-CZ" sz="2400" dirty="0" err="1"/>
              <a:t>войне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65298" y="3231560"/>
            <a:ext cx="4029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Некрасов</a:t>
            </a:r>
            <a:r>
              <a:rPr lang="cs-CZ" dirty="0" smtClean="0"/>
              <a:t> </a:t>
            </a:r>
            <a:r>
              <a:rPr lang="cs-CZ" dirty="0" err="1" smtClean="0"/>
              <a:t>изображаeт</a:t>
            </a:r>
            <a:r>
              <a:rPr lang="cs-CZ" dirty="0" smtClean="0"/>
              <a:t> </a:t>
            </a:r>
            <a:r>
              <a:rPr lang="cs-CZ" dirty="0" err="1"/>
              <a:t>войну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b="1" dirty="0" err="1" smtClean="0"/>
              <a:t>фронтови´к</a:t>
            </a:r>
            <a:endParaRPr lang="cs-CZ" b="1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человек</a:t>
            </a:r>
            <a:r>
              <a:rPr lang="cs-CZ" dirty="0" smtClean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объект</a:t>
            </a:r>
            <a:r>
              <a:rPr lang="cs-CZ" dirty="0"/>
              <a:t>, а </a:t>
            </a:r>
            <a:r>
              <a:rPr lang="cs-CZ" dirty="0" err="1"/>
              <a:t>тот</a:t>
            </a:r>
            <a:r>
              <a:rPr lang="cs-CZ" dirty="0"/>
              <a:t>, </a:t>
            </a:r>
            <a:r>
              <a:rPr lang="cs-CZ" dirty="0" err="1"/>
              <a:t>кто</a:t>
            </a:r>
            <a:r>
              <a:rPr lang="cs-CZ" dirty="0"/>
              <a:t> с </a:t>
            </a:r>
            <a:r>
              <a:rPr lang="cs-CZ" dirty="0" err="1"/>
              <a:t>ним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воевал</a:t>
            </a:r>
            <a:r>
              <a:rPr lang="cs-CZ" dirty="0"/>
              <a:t>, </a:t>
            </a:r>
            <a:r>
              <a:rPr lang="cs-CZ" dirty="0" smtClean="0"/>
              <a:t>с </a:t>
            </a:r>
            <a:r>
              <a:rPr lang="cs-CZ" dirty="0" err="1"/>
              <a:t>кем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переживал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отступление</a:t>
            </a:r>
            <a:r>
              <a:rPr lang="cs-CZ" dirty="0"/>
              <a:t>, </a:t>
            </a:r>
            <a:r>
              <a:rPr lang="cs-CZ" dirty="0" err="1"/>
              <a:t>тяжёлую</a:t>
            </a:r>
            <a:r>
              <a:rPr lang="cs-CZ" dirty="0"/>
              <a:t> </a:t>
            </a:r>
            <a:r>
              <a:rPr lang="cs-CZ" dirty="0" err="1"/>
              <a:t>защиту</a:t>
            </a:r>
            <a:r>
              <a:rPr lang="cs-CZ" dirty="0"/>
              <a:t> </a:t>
            </a:r>
            <a:endParaRPr lang="cs-CZ" dirty="0" smtClean="0"/>
          </a:p>
          <a:p>
            <a:pPr latinLnBrk="1"/>
            <a:r>
              <a:rPr lang="cs-CZ" dirty="0" err="1" smtClean="0"/>
              <a:t>Сталинграда</a:t>
            </a:r>
            <a:r>
              <a:rPr lang="cs-CZ" dirty="0"/>
              <a:t>, </a:t>
            </a:r>
            <a:endParaRPr lang="cs-CZ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он</a:t>
            </a:r>
            <a:r>
              <a:rPr lang="cs-CZ" dirty="0" smtClean="0"/>
              <a:t> </a:t>
            </a:r>
            <a:r>
              <a:rPr lang="cs-CZ" dirty="0"/>
              <a:t>с </a:t>
            </a:r>
            <a:r>
              <a:rPr lang="cs-CZ" dirty="0" err="1"/>
              <a:t>ним</a:t>
            </a:r>
            <a:r>
              <a:rPr lang="cs-CZ" dirty="0"/>
              <a:t> </a:t>
            </a:r>
            <a:r>
              <a:rPr lang="cs-CZ" dirty="0" err="1"/>
              <a:t>ночевал</a:t>
            </a:r>
            <a:r>
              <a:rPr lang="cs-CZ" dirty="0"/>
              <a:t> в </a:t>
            </a:r>
            <a:r>
              <a:rPr lang="cs-CZ" dirty="0" err="1"/>
              <a:t>окопах</a:t>
            </a:r>
            <a:r>
              <a:rPr lang="cs-CZ" dirty="0"/>
              <a:t>, </a:t>
            </a:r>
            <a:r>
              <a:rPr lang="cs-CZ" dirty="0" err="1"/>
              <a:t>ел</a:t>
            </a:r>
            <a:r>
              <a:rPr lang="cs-CZ" dirty="0"/>
              <a:t> </a:t>
            </a:r>
            <a:r>
              <a:rPr lang="cs-CZ" dirty="0" err="1"/>
              <a:t>еду</a:t>
            </a:r>
            <a:r>
              <a:rPr lang="cs-CZ" dirty="0"/>
              <a:t> </a:t>
            </a:r>
            <a:r>
              <a:rPr lang="cs-CZ" dirty="0" smtClean="0"/>
              <a:t>и </a:t>
            </a:r>
            <a:r>
              <a:rPr lang="cs-CZ" dirty="0" err="1"/>
              <a:t>пил</a:t>
            </a:r>
            <a:r>
              <a:rPr lang="cs-CZ" dirty="0"/>
              <a:t> </a:t>
            </a:r>
            <a:r>
              <a:rPr lang="cs-CZ" dirty="0" err="1" smtClean="0"/>
              <a:t>водку</a:t>
            </a:r>
            <a:endParaRPr lang="cs-CZ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они</a:t>
            </a:r>
            <a:r>
              <a:rPr lang="cs-CZ" dirty="0" smtClean="0"/>
              <a:t> </a:t>
            </a:r>
            <a:r>
              <a:rPr lang="cs-CZ" dirty="0" err="1"/>
              <a:t>полагались</a:t>
            </a:r>
            <a:r>
              <a:rPr lang="cs-CZ" dirty="0"/>
              <a:t> </a:t>
            </a:r>
            <a:r>
              <a:rPr lang="cs-CZ" dirty="0" err="1"/>
              <a:t>друг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 smtClean="0"/>
              <a:t>друга</a:t>
            </a:r>
            <a:r>
              <a:rPr lang="cs-CZ" dirty="0" smtClean="0"/>
              <a:t>, </a:t>
            </a:r>
            <a:r>
              <a:rPr lang="cs-CZ" dirty="0" err="1" smtClean="0"/>
              <a:t>не</a:t>
            </a:r>
            <a:r>
              <a:rPr lang="cs-CZ" dirty="0" smtClean="0"/>
              <a:t>    </a:t>
            </a:r>
            <a:r>
              <a:rPr lang="cs-CZ" dirty="0" err="1" smtClean="0"/>
              <a:t>могли</a:t>
            </a:r>
            <a:r>
              <a:rPr lang="cs-CZ" dirty="0" smtClean="0"/>
              <a:t> </a:t>
            </a:r>
            <a:r>
              <a:rPr lang="cs-CZ" dirty="0" err="1"/>
              <a:t>уйти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фронта</a:t>
            </a:r>
            <a:r>
              <a:rPr lang="cs-CZ" dirty="0"/>
              <a:t>, </a:t>
            </a:r>
            <a:endParaRPr lang="cs-CZ" dirty="0" smtClean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r>
              <a:rPr lang="cs-CZ" dirty="0" err="1" smtClean="0"/>
              <a:t>каждый</a:t>
            </a:r>
            <a:r>
              <a:rPr lang="cs-CZ" dirty="0" smtClean="0"/>
              <a:t> </a:t>
            </a:r>
            <a:r>
              <a:rPr lang="cs-CZ" dirty="0" err="1"/>
              <a:t>день</a:t>
            </a:r>
            <a:r>
              <a:rPr lang="cs-CZ" dirty="0"/>
              <a:t> </a:t>
            </a:r>
            <a:r>
              <a:rPr lang="cs-CZ" dirty="0" err="1"/>
              <a:t>рисковали</a:t>
            </a:r>
            <a:r>
              <a:rPr lang="cs-CZ" dirty="0"/>
              <a:t> </a:t>
            </a:r>
            <a:r>
              <a:rPr lang="cs-CZ" dirty="0" err="1"/>
              <a:t>жизнью</a:t>
            </a:r>
            <a:endParaRPr lang="cs-CZ" dirty="0"/>
          </a:p>
          <a:p>
            <a:pPr marL="285750" indent="-285750" latinLnBrk="1">
              <a:buFont typeface="Arial" panose="020B0604020202020204" pitchFamily="34" charset="0"/>
              <a:buChar char="•"/>
            </a:pP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3231560"/>
            <a:ext cx="3528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Симонов</a:t>
            </a:r>
            <a:r>
              <a:rPr lang="en-US" dirty="0"/>
              <a:t> и </a:t>
            </a:r>
            <a:r>
              <a:rPr lang="en-US" dirty="0" err="1"/>
              <a:t>Полевой</a:t>
            </a:r>
            <a:r>
              <a:rPr lang="en-US" dirty="0"/>
              <a:t> </a:t>
            </a:r>
            <a:r>
              <a:rPr lang="en-US" dirty="0" err="1"/>
              <a:t>изображают</a:t>
            </a:r>
            <a:r>
              <a:rPr lang="en-US" dirty="0"/>
              <a:t> </a:t>
            </a:r>
            <a:r>
              <a:rPr lang="en-US" dirty="0" err="1"/>
              <a:t>войну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 smtClean="0"/>
              <a:t>журналисты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Симонов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/>
              <a:t>Полевой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err="1" smtClean="0"/>
              <a:t>Человек</a:t>
            </a:r>
            <a:r>
              <a:rPr lang="cs-CZ" dirty="0" smtClean="0"/>
              <a:t> </a:t>
            </a:r>
            <a:r>
              <a:rPr lang="cs-CZ" dirty="0" err="1"/>
              <a:t>является</a:t>
            </a:r>
            <a:r>
              <a:rPr lang="cs-CZ" dirty="0"/>
              <a:t> </a:t>
            </a:r>
            <a:r>
              <a:rPr lang="cs-CZ" dirty="0" err="1"/>
              <a:t>объектом</a:t>
            </a:r>
            <a:r>
              <a:rPr lang="cs-CZ" dirty="0"/>
              <a:t> </a:t>
            </a:r>
            <a:r>
              <a:rPr lang="cs-CZ" dirty="0" err="1"/>
              <a:t>наблюдения</a:t>
            </a:r>
            <a:r>
              <a:rPr lang="cs-CZ" dirty="0"/>
              <a:t> и </a:t>
            </a:r>
            <a:r>
              <a:rPr lang="cs-CZ" dirty="0" err="1" smtClean="0"/>
              <a:t>изображения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/>
              <a:t>они</a:t>
            </a:r>
            <a:r>
              <a:rPr lang="cs-CZ" dirty="0"/>
              <a:t> </a:t>
            </a:r>
            <a:r>
              <a:rPr lang="cs-CZ" dirty="0" err="1"/>
              <a:t>собрали</a:t>
            </a:r>
            <a:r>
              <a:rPr lang="cs-CZ" dirty="0"/>
              <a:t> </a:t>
            </a:r>
            <a:r>
              <a:rPr lang="cs-CZ" dirty="0" err="1"/>
              <a:t>большое</a:t>
            </a:r>
            <a:r>
              <a:rPr lang="cs-CZ" dirty="0"/>
              <a:t> </a:t>
            </a:r>
            <a:r>
              <a:rPr lang="cs-CZ" dirty="0" err="1"/>
              <a:t>количество</a:t>
            </a:r>
            <a:r>
              <a:rPr lang="cs-CZ" dirty="0"/>
              <a:t> </a:t>
            </a:r>
            <a:r>
              <a:rPr lang="cs-CZ" dirty="0" err="1"/>
              <a:t>материалов</a:t>
            </a:r>
            <a:r>
              <a:rPr lang="cs-CZ" dirty="0"/>
              <a:t>, </a:t>
            </a:r>
            <a:r>
              <a:rPr lang="cs-CZ" dirty="0" err="1"/>
              <a:t>они</a:t>
            </a:r>
            <a:r>
              <a:rPr lang="cs-CZ" dirty="0"/>
              <a:t> </a:t>
            </a:r>
            <a:r>
              <a:rPr lang="cs-CZ" dirty="0" err="1" smtClean="0"/>
              <a:t>ушли</a:t>
            </a:r>
            <a:r>
              <a:rPr lang="cs-CZ" dirty="0" smtClean="0"/>
              <a:t> c </a:t>
            </a:r>
            <a:r>
              <a:rPr lang="cs-CZ" dirty="0" err="1" smtClean="0"/>
              <a:t>фронтa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17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характеристика книги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lnSpcReduction="10000"/>
          </a:bodyPr>
          <a:lstStyle/>
          <a:p>
            <a:r>
              <a:rPr lang="cs-CZ" sz="2800" dirty="0" err="1"/>
              <a:t>книга</a:t>
            </a:r>
            <a:r>
              <a:rPr lang="cs-CZ" sz="2800" dirty="0"/>
              <a:t> </a:t>
            </a:r>
            <a:r>
              <a:rPr lang="cs-CZ" sz="2800" dirty="0" err="1"/>
              <a:t>написанная</a:t>
            </a:r>
            <a:r>
              <a:rPr lang="cs-CZ" sz="2800" dirty="0"/>
              <a:t> в </a:t>
            </a:r>
            <a:r>
              <a:rPr lang="cs-CZ" sz="2800" dirty="0" err="1"/>
              <a:t>форме</a:t>
            </a:r>
            <a:r>
              <a:rPr lang="cs-CZ" sz="2800" dirty="0"/>
              <a:t> </a:t>
            </a:r>
            <a:r>
              <a:rPr lang="cs-CZ" sz="2800" dirty="0" err="1"/>
              <a:t>дневника</a:t>
            </a:r>
            <a:r>
              <a:rPr lang="cs-CZ" sz="2800" dirty="0"/>
              <a:t> </a:t>
            </a:r>
            <a:r>
              <a:rPr lang="cs-CZ" sz="2800" dirty="0" err="1"/>
              <a:t>или</a:t>
            </a:r>
            <a:r>
              <a:rPr lang="cs-CZ" sz="2800" dirty="0"/>
              <a:t> </a:t>
            </a:r>
            <a:r>
              <a:rPr lang="cs-CZ" sz="2800" dirty="0" err="1"/>
              <a:t>хроники</a:t>
            </a:r>
            <a:r>
              <a:rPr lang="cs-CZ" sz="2800" dirty="0"/>
              <a:t> </a:t>
            </a:r>
          </a:p>
          <a:p>
            <a:pPr latinLnBrk="1"/>
            <a:r>
              <a:rPr lang="cs-CZ" sz="2800" dirty="0" err="1"/>
              <a:t>композиция</a:t>
            </a:r>
            <a:r>
              <a:rPr lang="cs-CZ" sz="2800" dirty="0"/>
              <a:t> </a:t>
            </a:r>
            <a:r>
              <a:rPr lang="cs-CZ" sz="2800" dirty="0" err="1"/>
              <a:t>произведения</a:t>
            </a:r>
            <a:r>
              <a:rPr lang="cs-CZ" sz="2800" dirty="0"/>
              <a:t> </a:t>
            </a:r>
            <a:r>
              <a:rPr lang="cs-CZ" sz="2800" u="sng" dirty="0" err="1"/>
              <a:t>хронологическая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 latinLnBrk="1">
              <a:buNone/>
            </a:pPr>
            <a:r>
              <a:rPr lang="cs-CZ" sz="2800" dirty="0" smtClean="0"/>
              <a:t>(</a:t>
            </a:r>
            <a:r>
              <a:rPr lang="cs-CZ" sz="2800" dirty="0" err="1"/>
              <a:t>сюжет</a:t>
            </a:r>
            <a:r>
              <a:rPr lang="cs-CZ" sz="2800" dirty="0"/>
              <a:t> </a:t>
            </a:r>
            <a:r>
              <a:rPr lang="cs-CZ" sz="2800" b="1" dirty="0" err="1"/>
              <a:t>не</a:t>
            </a:r>
            <a:r>
              <a:rPr lang="cs-CZ" sz="2800" dirty="0"/>
              <a:t> </a:t>
            </a:r>
            <a:r>
              <a:rPr lang="cs-CZ" sz="2800" dirty="0" err="1"/>
              <a:t>происходит</a:t>
            </a:r>
            <a:r>
              <a:rPr lang="cs-CZ" sz="2800" dirty="0"/>
              <a:t> </a:t>
            </a:r>
            <a:r>
              <a:rPr lang="cs-CZ" sz="2800" dirty="0" err="1"/>
              <a:t>между</a:t>
            </a:r>
            <a:r>
              <a:rPr lang="cs-CZ" sz="2800" dirty="0"/>
              <a:t> </a:t>
            </a:r>
            <a:r>
              <a:rPr lang="cs-CZ" sz="2800" dirty="0" err="1"/>
              <a:t>несколькими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indent="0" latinLnBrk="1">
              <a:buNone/>
            </a:pPr>
            <a:r>
              <a:rPr lang="cs-CZ" sz="2800" dirty="0" err="1" smtClean="0"/>
              <a:t>фигурами</a:t>
            </a:r>
            <a:r>
              <a:rPr lang="cs-CZ" sz="2800" dirty="0"/>
              <a:t>)</a:t>
            </a:r>
          </a:p>
          <a:p>
            <a:pPr latinLnBrk="1"/>
            <a:r>
              <a:rPr lang="cs-CZ" sz="2800" dirty="0" err="1"/>
              <a:t>то</a:t>
            </a:r>
            <a:r>
              <a:rPr lang="cs-CZ" sz="2800" dirty="0"/>
              <a:t> </a:t>
            </a:r>
            <a:r>
              <a:rPr lang="cs-CZ" sz="2800" dirty="0" err="1"/>
              <a:t>фигуры</a:t>
            </a:r>
            <a:r>
              <a:rPr lang="cs-CZ" sz="2800" dirty="0"/>
              <a:t> </a:t>
            </a:r>
            <a:r>
              <a:rPr lang="cs-CZ" sz="2800" dirty="0" err="1"/>
              <a:t>появляются</a:t>
            </a:r>
            <a:r>
              <a:rPr lang="cs-CZ" sz="2800" dirty="0"/>
              <a:t>, </a:t>
            </a:r>
            <a:r>
              <a:rPr lang="cs-CZ" sz="2800" dirty="0" err="1"/>
              <a:t>то</a:t>
            </a:r>
            <a:r>
              <a:rPr lang="cs-CZ" sz="2800" dirty="0"/>
              <a:t> </a:t>
            </a:r>
            <a:r>
              <a:rPr lang="cs-CZ" sz="2800" dirty="0" err="1" smtClean="0"/>
              <a:t>иcчезают</a:t>
            </a:r>
            <a:endParaRPr lang="cs-CZ" sz="2800" dirty="0" smtClean="0"/>
          </a:p>
          <a:p>
            <a:pPr latinLnBrk="1"/>
            <a:r>
              <a:rPr lang="cs-CZ" sz="2800" dirty="0" err="1"/>
              <a:t>Главный</a:t>
            </a:r>
            <a:r>
              <a:rPr lang="cs-CZ" sz="2800" dirty="0"/>
              <a:t> </a:t>
            </a:r>
            <a:r>
              <a:rPr lang="cs-CZ" sz="2800" dirty="0" err="1"/>
              <a:t>герой</a:t>
            </a:r>
            <a:r>
              <a:rPr lang="cs-CZ" sz="2800" dirty="0"/>
              <a:t> </a:t>
            </a:r>
            <a:r>
              <a:rPr lang="cs-CZ" sz="2800" b="1" dirty="0" err="1"/>
              <a:t>Керженцев</a:t>
            </a:r>
            <a:r>
              <a:rPr lang="cs-CZ" sz="2800" dirty="0"/>
              <a:t> </a:t>
            </a:r>
            <a:r>
              <a:rPr lang="cs-CZ" sz="2800" dirty="0" err="1"/>
              <a:t>обычный</a:t>
            </a:r>
            <a:r>
              <a:rPr lang="cs-CZ" sz="2800" dirty="0"/>
              <a:t> </a:t>
            </a:r>
            <a:r>
              <a:rPr lang="cs-CZ" sz="2800" dirty="0" err="1" smtClean="0"/>
              <a:t>солдат</a:t>
            </a:r>
            <a:r>
              <a:rPr lang="cs-CZ" sz="2800" dirty="0" smtClean="0"/>
              <a:t>, </a:t>
            </a:r>
            <a:r>
              <a:rPr lang="cs-CZ" sz="2800" dirty="0" err="1" smtClean="0"/>
              <a:t>другие</a:t>
            </a:r>
            <a:r>
              <a:rPr lang="cs-CZ" sz="2800" dirty="0" smtClean="0"/>
              <a:t> </a:t>
            </a:r>
          </a:p>
          <a:p>
            <a:pPr marL="0" indent="0" latinLnBrk="1">
              <a:buNone/>
            </a:pPr>
            <a:r>
              <a:rPr lang="cs-CZ" sz="2800" dirty="0" err="1" smtClean="0"/>
              <a:t>солдаты</a:t>
            </a:r>
            <a:r>
              <a:rPr lang="ru-RU" sz="2800" dirty="0" smtClean="0"/>
              <a:t> </a:t>
            </a:r>
            <a:r>
              <a:rPr lang="ru-RU" sz="2800" dirty="0"/>
              <a:t>тоже переживают все </a:t>
            </a:r>
            <a:r>
              <a:rPr lang="ru-RU" sz="2800" dirty="0" smtClean="0"/>
              <a:t>страхи</a:t>
            </a:r>
            <a:endParaRPr lang="cs-CZ" sz="2800" dirty="0" smtClean="0"/>
          </a:p>
          <a:p>
            <a:pPr marL="0" indent="0" latinLnBrk="1">
              <a:buNone/>
            </a:pPr>
            <a:r>
              <a:rPr lang="cs-CZ" sz="2800" dirty="0" smtClean="0"/>
              <a:t>(</a:t>
            </a:r>
            <a:r>
              <a:rPr lang="ru-RU" sz="2800" dirty="0"/>
              <a:t>не только </a:t>
            </a:r>
            <a:r>
              <a:rPr lang="ru-RU" sz="2800" dirty="0" smtClean="0"/>
              <a:t>Керженцев</a:t>
            </a:r>
            <a:r>
              <a:rPr lang="cs-CZ" sz="2800" dirty="0" smtClean="0"/>
              <a:t>)</a:t>
            </a:r>
            <a:endParaRPr lang="cs-CZ" sz="2800" dirty="0"/>
          </a:p>
          <a:p>
            <a:pPr latinLnBrk="1"/>
            <a:r>
              <a:rPr lang="cs-CZ" sz="2800" dirty="0" err="1" smtClean="0"/>
              <a:t>Керженцев</a:t>
            </a:r>
            <a:r>
              <a:rPr lang="cs-CZ" sz="2800" dirty="0" smtClean="0"/>
              <a:t> (</a:t>
            </a:r>
            <a:r>
              <a:rPr lang="ru-RU" sz="2800" dirty="0" smtClean="0"/>
              <a:t>автор</a:t>
            </a:r>
            <a:r>
              <a:rPr lang="cs-CZ" sz="2800" dirty="0" smtClean="0"/>
              <a:t>) </a:t>
            </a:r>
            <a:r>
              <a:rPr lang="cs-CZ" sz="2800" dirty="0" err="1" smtClean="0"/>
              <a:t>смотрит</a:t>
            </a:r>
            <a:r>
              <a:rPr lang="cs-CZ" sz="2800" dirty="0" smtClean="0"/>
              <a:t> </a:t>
            </a:r>
            <a:r>
              <a:rPr lang="cs-CZ" sz="2800" dirty="0" err="1"/>
              <a:t>на</a:t>
            </a:r>
            <a:r>
              <a:rPr lang="cs-CZ" sz="2800" dirty="0"/>
              <a:t> </a:t>
            </a:r>
            <a:r>
              <a:rPr lang="cs-CZ" sz="2800" dirty="0" err="1" smtClean="0"/>
              <a:t>войну</a:t>
            </a:r>
            <a:r>
              <a:rPr lang="cs-CZ" sz="2800" dirty="0" smtClean="0"/>
              <a:t> </a:t>
            </a:r>
            <a:r>
              <a:rPr lang="cs-CZ" sz="2800" dirty="0" err="1" smtClean="0"/>
              <a:t>из</a:t>
            </a:r>
            <a:r>
              <a:rPr lang="cs-CZ" sz="2800" dirty="0" smtClean="0"/>
              <a:t> </a:t>
            </a:r>
            <a:r>
              <a:rPr lang="cs-CZ" sz="2800" dirty="0" err="1" smtClean="0"/>
              <a:t>окопа</a:t>
            </a:r>
            <a:r>
              <a:rPr lang="cs-CZ" sz="2800" dirty="0"/>
              <a:t>, </a:t>
            </a:r>
            <a:endParaRPr lang="cs-CZ" sz="2800" dirty="0" smtClean="0"/>
          </a:p>
          <a:p>
            <a:pPr marL="0" indent="0" latinLnBrk="1">
              <a:buNone/>
            </a:pPr>
            <a:r>
              <a:rPr lang="cs-CZ" sz="2800" dirty="0" err="1" smtClean="0"/>
              <a:t>он</a:t>
            </a:r>
            <a:r>
              <a:rPr lang="cs-CZ" sz="2800" dirty="0" smtClean="0"/>
              <a:t> </a:t>
            </a:r>
            <a:r>
              <a:rPr lang="cs-CZ" sz="2800" dirty="0" err="1"/>
              <a:t>не</a:t>
            </a:r>
            <a:r>
              <a:rPr lang="cs-CZ" sz="2800" dirty="0"/>
              <a:t> </a:t>
            </a:r>
            <a:r>
              <a:rPr lang="cs-CZ" sz="2800" dirty="0" err="1" smtClean="0"/>
              <a:t>хочет</a:t>
            </a:r>
            <a:r>
              <a:rPr lang="cs-CZ" sz="2800" dirty="0" smtClean="0"/>
              <a:t>, </a:t>
            </a:r>
            <a:r>
              <a:rPr lang="cs-CZ" sz="2800" dirty="0" err="1" smtClean="0"/>
              <a:t>чтобы</a:t>
            </a:r>
            <a:r>
              <a:rPr lang="cs-CZ" sz="2800" dirty="0" smtClean="0"/>
              <a:t> </a:t>
            </a:r>
            <a:r>
              <a:rPr lang="cs-CZ" sz="2800" dirty="0" err="1"/>
              <a:t>читатель</a:t>
            </a:r>
            <a:r>
              <a:rPr lang="cs-CZ" sz="2800" dirty="0"/>
              <a:t> </a:t>
            </a:r>
            <a:r>
              <a:rPr lang="cs-CZ" sz="2800" dirty="0" err="1"/>
              <a:t>узнал</a:t>
            </a:r>
            <a:r>
              <a:rPr lang="cs-CZ" sz="2800" dirty="0"/>
              <a:t>, </a:t>
            </a:r>
            <a:r>
              <a:rPr lang="cs-CZ" sz="2800" dirty="0" err="1"/>
              <a:t>что</a:t>
            </a:r>
            <a:r>
              <a:rPr lang="cs-CZ" sz="2800" dirty="0"/>
              <a:t> </a:t>
            </a:r>
            <a:r>
              <a:rPr lang="cs-CZ" sz="2800" dirty="0" err="1"/>
              <a:t>он</a:t>
            </a:r>
            <a:r>
              <a:rPr lang="cs-CZ" sz="2800" dirty="0"/>
              <a:t> </a:t>
            </a:r>
            <a:r>
              <a:rPr lang="cs-CZ" sz="2800" dirty="0" err="1"/>
              <a:t>пишет</a:t>
            </a:r>
            <a:r>
              <a:rPr lang="cs-CZ" sz="2800" dirty="0"/>
              <a:t> о </a:t>
            </a:r>
            <a:endParaRPr lang="cs-CZ" sz="2800" dirty="0" smtClean="0"/>
          </a:p>
          <a:p>
            <a:pPr marL="0" indent="0" latinLnBrk="1">
              <a:buNone/>
            </a:pPr>
            <a:r>
              <a:rPr lang="cs-CZ" sz="2800" dirty="0" err="1" smtClean="0"/>
              <a:t>войне</a:t>
            </a:r>
            <a:r>
              <a:rPr lang="cs-CZ" sz="2800" dirty="0"/>
              <a:t>, </a:t>
            </a:r>
            <a:r>
              <a:rPr lang="cs-CZ" sz="2800" dirty="0" err="1"/>
              <a:t>но</a:t>
            </a:r>
            <a:r>
              <a:rPr lang="cs-CZ" sz="2800" dirty="0"/>
              <a:t> </a:t>
            </a:r>
            <a:r>
              <a:rPr lang="cs-CZ" sz="2800" dirty="0" err="1"/>
              <a:t>после</a:t>
            </a:r>
            <a:r>
              <a:rPr lang="cs-CZ" sz="2800" dirty="0"/>
              <a:t> </a:t>
            </a:r>
            <a:r>
              <a:rPr lang="cs-CZ" sz="2800" dirty="0" err="1"/>
              <a:t>войны</a:t>
            </a:r>
            <a:r>
              <a:rPr lang="cs-CZ" sz="2800" dirty="0"/>
              <a:t> </a:t>
            </a:r>
            <a:r>
              <a:rPr lang="cs-CZ" sz="2800" dirty="0" smtClean="0"/>
              <a:t>( c </a:t>
            </a:r>
            <a:r>
              <a:rPr lang="cs-CZ" sz="2800" dirty="0" err="1" smtClean="0"/>
              <a:t>промежу</a:t>
            </a:r>
            <a:r>
              <a:rPr lang="ru-RU" sz="2800" dirty="0" smtClean="0"/>
              <a:t>тком</a:t>
            </a:r>
            <a:r>
              <a:rPr lang="cs-CZ" sz="2800" dirty="0" smtClean="0"/>
              <a:t> </a:t>
            </a:r>
            <a:r>
              <a:rPr lang="cs-CZ" sz="2800" dirty="0" err="1"/>
              <a:t>времени</a:t>
            </a:r>
            <a:r>
              <a:rPr lang="cs-CZ" sz="2800" dirty="0"/>
              <a:t>)</a:t>
            </a:r>
          </a:p>
          <a:p>
            <a:pPr latinLnBrk="1"/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666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 err="1"/>
              <a:t>Повесть</a:t>
            </a:r>
            <a:r>
              <a:rPr lang="cs-CZ" sz="2400" dirty="0"/>
              <a:t> «В </a:t>
            </a:r>
            <a:r>
              <a:rPr lang="cs-CZ" sz="2400" dirty="0" err="1"/>
              <a:t>окопах</a:t>
            </a:r>
            <a:r>
              <a:rPr lang="cs-CZ" sz="2400" dirty="0"/>
              <a:t> </a:t>
            </a:r>
            <a:r>
              <a:rPr lang="cs-CZ" sz="2400" dirty="0" err="1"/>
              <a:t>Сталинграда</a:t>
            </a:r>
            <a:r>
              <a:rPr lang="cs-CZ" sz="2400" dirty="0"/>
              <a:t>», </a:t>
            </a:r>
            <a:r>
              <a:rPr lang="cs-CZ" sz="2400" dirty="0" err="1"/>
              <a:t>опубликованная</a:t>
            </a:r>
            <a:r>
              <a:rPr lang="cs-CZ" sz="2400" dirty="0"/>
              <a:t> в </a:t>
            </a:r>
            <a:r>
              <a:rPr lang="cs-CZ" sz="2400" b="1" dirty="0"/>
              <a:t>1946</a:t>
            </a:r>
            <a:r>
              <a:rPr lang="cs-CZ" sz="2400" dirty="0"/>
              <a:t> </a:t>
            </a:r>
            <a:r>
              <a:rPr lang="cs-CZ" sz="2400" dirty="0" err="1"/>
              <a:t>году</a:t>
            </a:r>
            <a:r>
              <a:rPr lang="cs-CZ" sz="2400" dirty="0"/>
              <a:t> в </a:t>
            </a:r>
            <a:r>
              <a:rPr lang="cs-CZ" sz="2400" dirty="0" err="1"/>
              <a:t>журнале</a:t>
            </a:r>
            <a:r>
              <a:rPr lang="cs-CZ" sz="2400" dirty="0"/>
              <a:t> «</a:t>
            </a:r>
            <a:r>
              <a:rPr lang="cs-CZ" sz="2400" b="1" dirty="0" err="1"/>
              <a:t>Знамя</a:t>
            </a:r>
            <a:r>
              <a:rPr lang="cs-CZ" sz="2400" dirty="0"/>
              <a:t>» 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err="1"/>
              <a:t>Она</a:t>
            </a:r>
            <a:r>
              <a:rPr lang="cs-CZ" sz="2400" dirty="0"/>
              <a:t> </a:t>
            </a:r>
            <a:r>
              <a:rPr lang="cs-CZ" sz="2400" dirty="0" err="1"/>
              <a:t>принесла</a:t>
            </a:r>
            <a:r>
              <a:rPr lang="cs-CZ" sz="2400" dirty="0"/>
              <a:t> </a:t>
            </a:r>
            <a:r>
              <a:rPr lang="cs-CZ" sz="2400" dirty="0" err="1"/>
              <a:t>писателю</a:t>
            </a:r>
            <a:r>
              <a:rPr lang="cs-CZ" sz="2400" dirty="0"/>
              <a:t> </a:t>
            </a:r>
            <a:r>
              <a:rPr lang="cs-CZ" sz="2400" dirty="0" err="1"/>
              <a:t>подлинную</a:t>
            </a:r>
            <a:r>
              <a:rPr lang="cs-CZ" sz="2400" dirty="0"/>
              <a:t> </a:t>
            </a:r>
            <a:r>
              <a:rPr lang="cs-CZ" sz="2400" dirty="0" err="1" smtClean="0"/>
              <a:t>славу</a:t>
            </a:r>
            <a:endParaRPr lang="cs-CZ" sz="2400" dirty="0"/>
          </a:p>
          <a:p>
            <a:pPr lvl="0"/>
            <a:endParaRPr lang="cs-CZ" sz="2400" dirty="0"/>
          </a:p>
          <a:p>
            <a:pPr lvl="0"/>
            <a:r>
              <a:rPr lang="cs-CZ" sz="2400" dirty="0" err="1"/>
              <a:t>переведена</a:t>
            </a:r>
            <a:r>
              <a:rPr lang="cs-CZ" sz="2400" dirty="0"/>
              <a:t> </a:t>
            </a:r>
            <a:r>
              <a:rPr lang="cs-CZ" sz="2400" dirty="0" err="1"/>
              <a:t>на</a:t>
            </a:r>
            <a:r>
              <a:rPr lang="cs-CZ" sz="2400" dirty="0"/>
              <a:t> 36 </a:t>
            </a:r>
            <a:r>
              <a:rPr lang="cs-CZ" sz="2400" dirty="0" err="1"/>
              <a:t>языков</a:t>
            </a:r>
            <a:r>
              <a:rPr lang="cs-CZ" sz="2400" dirty="0"/>
              <a:t>.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err="1"/>
              <a:t>За</a:t>
            </a:r>
            <a:r>
              <a:rPr lang="cs-CZ" sz="2400" dirty="0"/>
              <a:t> </a:t>
            </a:r>
            <a:r>
              <a:rPr lang="cs-CZ" sz="2400" dirty="0" err="1"/>
              <a:t>эту</a:t>
            </a:r>
            <a:r>
              <a:rPr lang="cs-CZ" sz="2400" dirty="0"/>
              <a:t> </a:t>
            </a:r>
            <a:r>
              <a:rPr lang="cs-CZ" sz="2400" dirty="0" err="1"/>
              <a:t>книгу</a:t>
            </a:r>
            <a:r>
              <a:rPr lang="cs-CZ" sz="2400" dirty="0"/>
              <a:t> </a:t>
            </a:r>
            <a:r>
              <a:rPr lang="cs-CZ" sz="2400" dirty="0" err="1"/>
              <a:t>Виктор</a:t>
            </a:r>
            <a:r>
              <a:rPr lang="cs-CZ" sz="2400" dirty="0"/>
              <a:t> </a:t>
            </a:r>
            <a:r>
              <a:rPr lang="cs-CZ" sz="2400" dirty="0" err="1"/>
              <a:t>Некрасов</a:t>
            </a:r>
            <a:r>
              <a:rPr lang="cs-CZ" sz="2400" dirty="0"/>
              <a:t> </a:t>
            </a:r>
            <a:r>
              <a:rPr lang="cs-CZ" sz="2400" dirty="0" err="1"/>
              <a:t>получил</a:t>
            </a:r>
            <a:r>
              <a:rPr lang="cs-CZ" sz="2400" dirty="0"/>
              <a:t> в 1947 </a:t>
            </a:r>
            <a:r>
              <a:rPr lang="cs-CZ" sz="2400" dirty="0" err="1"/>
              <a:t>году</a:t>
            </a:r>
            <a:r>
              <a:rPr lang="cs-CZ" sz="2400" dirty="0"/>
              <a:t> </a:t>
            </a:r>
            <a:r>
              <a:rPr lang="cs-CZ" sz="2400" dirty="0" err="1"/>
              <a:t>Сталинскую</a:t>
            </a:r>
            <a:r>
              <a:rPr lang="cs-CZ" sz="2400" dirty="0"/>
              <a:t> </a:t>
            </a:r>
            <a:r>
              <a:rPr lang="cs-CZ" sz="2400" dirty="0" err="1"/>
              <a:t>премию</a:t>
            </a:r>
            <a:r>
              <a:rPr lang="cs-CZ" sz="2400" dirty="0"/>
              <a:t> 2-й </a:t>
            </a:r>
            <a:r>
              <a:rPr lang="cs-CZ" sz="2400" dirty="0" err="1"/>
              <a:t>степени</a:t>
            </a:r>
            <a:r>
              <a:rPr lang="cs-CZ" sz="2400" dirty="0"/>
              <a:t>.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/>
              <a:t>мотивам</a:t>
            </a:r>
            <a:r>
              <a:rPr lang="cs-CZ" sz="2400" dirty="0"/>
              <a:t> </a:t>
            </a:r>
            <a:r>
              <a:rPr lang="cs-CZ" sz="2400" dirty="0" err="1"/>
              <a:t>повести</a:t>
            </a:r>
            <a:r>
              <a:rPr lang="cs-CZ" sz="2400" dirty="0"/>
              <a:t> и </a:t>
            </a:r>
            <a:r>
              <a:rPr lang="cs-CZ" sz="2400" dirty="0" err="1"/>
              <a:t>по</a:t>
            </a:r>
            <a:r>
              <a:rPr lang="cs-CZ" sz="2400" dirty="0"/>
              <a:t> </a:t>
            </a:r>
            <a:r>
              <a:rPr lang="cs-CZ" sz="2400" dirty="0" err="1"/>
              <a:t>сценарию</a:t>
            </a:r>
            <a:r>
              <a:rPr lang="cs-CZ" sz="2400" dirty="0"/>
              <a:t> </a:t>
            </a:r>
            <a:r>
              <a:rPr lang="cs-CZ" sz="2400" dirty="0" err="1"/>
              <a:t>Некрасова</a:t>
            </a:r>
            <a:r>
              <a:rPr lang="cs-CZ" sz="2400" dirty="0"/>
              <a:t> в 1956 </a:t>
            </a:r>
            <a:r>
              <a:rPr lang="cs-CZ" sz="2400" dirty="0" err="1"/>
              <a:t>году</a:t>
            </a:r>
            <a:r>
              <a:rPr lang="cs-CZ" sz="2400" dirty="0"/>
              <a:t> </a:t>
            </a:r>
            <a:r>
              <a:rPr lang="cs-CZ" sz="2400" dirty="0" err="1"/>
              <a:t>был</a:t>
            </a:r>
            <a:r>
              <a:rPr lang="cs-CZ" sz="2400" dirty="0"/>
              <a:t> </a:t>
            </a:r>
            <a:r>
              <a:rPr lang="cs-CZ" sz="2400" dirty="0" err="1"/>
              <a:t>снят</a:t>
            </a:r>
            <a:r>
              <a:rPr lang="cs-CZ" sz="2400" dirty="0"/>
              <a:t> </a:t>
            </a:r>
            <a:r>
              <a:rPr lang="cs-CZ" sz="2400" dirty="0" err="1"/>
              <a:t>фильм</a:t>
            </a:r>
            <a:r>
              <a:rPr lang="cs-CZ" sz="2400" dirty="0"/>
              <a:t> «</a:t>
            </a:r>
            <a:r>
              <a:rPr lang="cs-CZ" sz="2400" dirty="0" err="1" smtClean="0"/>
              <a:t>Солдаты</a:t>
            </a:r>
            <a:r>
              <a:rPr lang="cs-CZ" sz="2400" dirty="0" smtClean="0"/>
              <a:t>»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295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46" y="1052736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чём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3140968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</a:t>
            </a:r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факты</a:t>
            </a:r>
            <a:r>
              <a:rPr lang="cs-CZ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6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367" y="593304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книги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курящий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курить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покурить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закурит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выкурив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.....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persons-info.com/userfiles/image/persons/20000-30000/28000-29000/28992/NEKRASOV_Viktor_Platonovich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00588"/>
            <a:ext cx="3740724" cy="405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w.kogrqdi.web-lib.info/uploads/posts/2010-08/1281904456_nekrasov-viktor-povesti-i-rasskaz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37" y="1196752"/>
            <a:ext cx="3960440" cy="405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58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7544" y="521296"/>
            <a:ext cx="8229600" cy="1251520"/>
          </a:xfrm>
        </p:spPr>
        <p:txBody>
          <a:bodyPr>
            <a:normAutofit/>
          </a:bodyPr>
          <a:lstStyle/>
          <a:p>
            <a:r>
              <a:rPr lang="cs-CZ" dirty="0"/>
              <a:t>В </a:t>
            </a:r>
            <a:r>
              <a:rPr lang="cs-CZ" dirty="0" err="1"/>
              <a:t>книге</a:t>
            </a:r>
            <a:r>
              <a:rPr lang="cs-CZ" dirty="0"/>
              <a:t> </a:t>
            </a:r>
            <a:r>
              <a:rPr lang="cs-CZ" dirty="0" smtClean="0"/>
              <a:t>96 </a:t>
            </a:r>
            <a:r>
              <a:rPr lang="cs-CZ" dirty="0" err="1" smtClean="0"/>
              <a:t>персóн</a:t>
            </a:r>
            <a:endParaRPr lang="cs-CZ" dirty="0"/>
          </a:p>
          <a:p>
            <a:r>
              <a:rPr lang="ru-RU" dirty="0"/>
              <a:t>Вот </a:t>
            </a:r>
            <a:r>
              <a:rPr lang="ru-RU" dirty="0" smtClean="0"/>
              <a:t>имена</a:t>
            </a:r>
            <a:r>
              <a:rPr lang="cs-CZ" dirty="0"/>
              <a:t>: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33233" y="1700808"/>
            <a:ext cx="34563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Игорь</a:t>
            </a:r>
            <a:endParaRPr lang="cs-CZ" sz="2000" dirty="0"/>
          </a:p>
          <a:p>
            <a:pPr latinLnBrk="1"/>
            <a:r>
              <a:rPr lang="cs-CZ" sz="2000" b="1" dirty="0" err="1"/>
              <a:t>Керженцев</a:t>
            </a:r>
            <a:endParaRPr lang="cs-CZ" sz="2000" b="1" dirty="0"/>
          </a:p>
          <a:p>
            <a:pPr latinLnBrk="1"/>
            <a:r>
              <a:rPr lang="cs-CZ" sz="2000" dirty="0" err="1"/>
              <a:t>Лазаренко</a:t>
            </a:r>
            <a:endParaRPr lang="cs-CZ" sz="2000" dirty="0"/>
          </a:p>
          <a:p>
            <a:pPr latinLnBrk="1"/>
            <a:r>
              <a:rPr lang="cs-CZ" sz="2000" dirty="0" err="1"/>
              <a:t>Максимов</a:t>
            </a:r>
            <a:endParaRPr lang="cs-CZ" sz="2000" dirty="0"/>
          </a:p>
          <a:p>
            <a:pPr latinLnBrk="1"/>
            <a:r>
              <a:rPr lang="cs-CZ" sz="2000" dirty="0" err="1"/>
              <a:t>Сергиенко</a:t>
            </a:r>
            <a:endParaRPr lang="cs-CZ" sz="2000" dirty="0"/>
          </a:p>
          <a:p>
            <a:pPr latinLnBrk="1"/>
            <a:r>
              <a:rPr lang="cs-CZ" sz="2000" dirty="0" err="1"/>
              <a:t>Зверев</a:t>
            </a:r>
            <a:endParaRPr lang="cs-CZ" sz="2000" dirty="0"/>
          </a:p>
          <a:p>
            <a:pPr latinLnBrk="1"/>
            <a:r>
              <a:rPr lang="cs-CZ" sz="2000" dirty="0" err="1"/>
              <a:t>Самусев</a:t>
            </a:r>
            <a:endParaRPr lang="cs-CZ" sz="2000" dirty="0"/>
          </a:p>
          <a:p>
            <a:pPr latinLnBrk="1"/>
            <a:r>
              <a:rPr lang="cs-CZ" sz="2000" dirty="0" err="1"/>
              <a:t>Гоглидзе</a:t>
            </a:r>
            <a:endParaRPr lang="cs-CZ" sz="2000" dirty="0"/>
          </a:p>
          <a:p>
            <a:pPr latinLnBrk="1"/>
            <a:r>
              <a:rPr lang="cs-CZ" sz="2000" dirty="0" err="1"/>
              <a:t>Каппель</a:t>
            </a:r>
            <a:endParaRPr lang="cs-CZ" sz="2000" dirty="0"/>
          </a:p>
          <a:p>
            <a:pPr latinLnBrk="1"/>
            <a:r>
              <a:rPr lang="cs-CZ" sz="2000" dirty="0" err="1"/>
              <a:t>Ширяев</a:t>
            </a:r>
            <a:endParaRPr lang="cs-CZ" sz="2000" dirty="0"/>
          </a:p>
          <a:p>
            <a:pPr latinLnBrk="1"/>
            <a:r>
              <a:rPr lang="cs-CZ" sz="2000" dirty="0" err="1"/>
              <a:t>Корсаков</a:t>
            </a:r>
            <a:endParaRPr lang="cs-CZ" sz="2000" dirty="0"/>
          </a:p>
          <a:p>
            <a:pPr latinLnBrk="1"/>
            <a:r>
              <a:rPr lang="cs-CZ" sz="2000" dirty="0" err="1"/>
              <a:t>Волегов</a:t>
            </a:r>
            <a:r>
              <a:rPr lang="cs-CZ" sz="2000" dirty="0"/>
              <a:t>- </a:t>
            </a:r>
            <a:r>
              <a:rPr lang="cs-CZ" sz="2000" dirty="0" err="1"/>
              <a:t>Валега</a:t>
            </a:r>
            <a:endParaRPr lang="cs-CZ" sz="2000" dirty="0"/>
          </a:p>
          <a:p>
            <a:pPr latinLnBrk="1"/>
            <a:r>
              <a:rPr lang="cs-CZ" sz="2000" dirty="0" err="1"/>
              <a:t>Бойко</a:t>
            </a:r>
            <a:endParaRPr lang="cs-CZ" sz="2000" dirty="0"/>
          </a:p>
          <a:p>
            <a:pPr latinLnBrk="1"/>
            <a:r>
              <a:rPr lang="cs-CZ" sz="2000" dirty="0" err="1"/>
              <a:t>бабушка</a:t>
            </a:r>
            <a:endParaRPr lang="cs-CZ" sz="2000" dirty="0"/>
          </a:p>
          <a:p>
            <a:pPr latinLnBrk="1"/>
            <a:r>
              <a:rPr lang="cs-CZ" sz="2000" dirty="0" err="1"/>
              <a:t>мама</a:t>
            </a:r>
            <a:endParaRPr lang="cs-CZ" sz="2000" dirty="0"/>
          </a:p>
          <a:p>
            <a:pPr latinLnBrk="1"/>
            <a:r>
              <a:rPr lang="cs-CZ" sz="2000" dirty="0" err="1"/>
              <a:t>кошка</a:t>
            </a:r>
            <a:r>
              <a:rPr lang="cs-CZ" sz="2000" dirty="0"/>
              <a:t> </a:t>
            </a:r>
            <a:r>
              <a:rPr lang="cs-CZ" sz="2000" dirty="0" err="1"/>
              <a:t>Фракас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1700808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друзья</a:t>
            </a:r>
            <a:endParaRPr lang="cs-CZ" sz="2000" dirty="0"/>
          </a:p>
          <a:p>
            <a:pPr latinLnBrk="1"/>
            <a:r>
              <a:rPr lang="cs-CZ" sz="2000" dirty="0" err="1"/>
              <a:t>Анатолий</a:t>
            </a:r>
            <a:r>
              <a:rPr lang="cs-CZ" sz="2000" dirty="0"/>
              <a:t> </a:t>
            </a:r>
            <a:r>
              <a:rPr lang="cs-CZ" sz="2000" dirty="0" err="1"/>
              <a:t>Сергеев</a:t>
            </a:r>
            <a:endParaRPr lang="cs-CZ" sz="2000" dirty="0"/>
          </a:p>
          <a:p>
            <a:pPr latinLnBrk="1"/>
            <a:r>
              <a:rPr lang="cs-CZ" sz="2000" dirty="0" err="1"/>
              <a:t>Руденский</a:t>
            </a:r>
            <a:endParaRPr lang="cs-CZ" sz="2000" dirty="0"/>
          </a:p>
          <a:p>
            <a:pPr latinLnBrk="1"/>
            <a:r>
              <a:rPr lang="cs-CZ" sz="2000" dirty="0" err="1"/>
              <a:t>Вергун</a:t>
            </a:r>
            <a:endParaRPr lang="cs-CZ" sz="2000" dirty="0"/>
          </a:p>
          <a:p>
            <a:pPr latinLnBrk="1"/>
            <a:r>
              <a:rPr lang="cs-CZ" sz="2000" dirty="0" err="1"/>
              <a:t>Люся</a:t>
            </a:r>
            <a:r>
              <a:rPr lang="cs-CZ" sz="2000" dirty="0"/>
              <a:t> </a:t>
            </a:r>
            <a:r>
              <a:rPr lang="cs-CZ" sz="2000" dirty="0" err="1"/>
              <a:t>Стрижeва</a:t>
            </a:r>
            <a:endParaRPr lang="cs-CZ" sz="2000" dirty="0"/>
          </a:p>
          <a:p>
            <a:pPr latinLnBrk="1"/>
            <a:r>
              <a:rPr lang="cs-CZ" sz="2000" dirty="0" err="1"/>
              <a:t>Шурка</a:t>
            </a:r>
            <a:r>
              <a:rPr lang="cs-CZ" sz="2000" dirty="0"/>
              <a:t> </a:t>
            </a:r>
            <a:r>
              <a:rPr lang="cs-CZ" sz="2000" dirty="0" err="1"/>
              <a:t>Грабовский</a:t>
            </a:r>
            <a:endParaRPr lang="cs-CZ" sz="2000" dirty="0"/>
          </a:p>
          <a:p>
            <a:pPr latinLnBrk="1"/>
            <a:r>
              <a:rPr lang="cs-CZ" sz="2000" dirty="0" err="1"/>
              <a:t>Пилипенко</a:t>
            </a:r>
            <a:endParaRPr lang="cs-CZ" sz="2000" dirty="0"/>
          </a:p>
          <a:p>
            <a:pPr latinLnBrk="1"/>
            <a:r>
              <a:rPr lang="cs-CZ" sz="2000" dirty="0" err="1"/>
              <a:t>Саврасов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71800" y="4291282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Сидоренко</a:t>
            </a:r>
            <a:endParaRPr lang="cs-CZ" sz="2000" dirty="0"/>
          </a:p>
          <a:p>
            <a:pPr latinLnBrk="1"/>
            <a:r>
              <a:rPr lang="cs-CZ" sz="2000" dirty="0" err="1"/>
              <a:t>Кваст</a:t>
            </a:r>
            <a:endParaRPr lang="cs-CZ" sz="2000" dirty="0"/>
          </a:p>
          <a:p>
            <a:pPr latinLnBrk="1"/>
            <a:r>
              <a:rPr lang="cs-CZ" sz="2000" dirty="0" err="1"/>
              <a:t>Афонька</a:t>
            </a:r>
            <a:endParaRPr lang="cs-CZ" sz="2000" dirty="0"/>
          </a:p>
          <a:p>
            <a:pPr latinLnBrk="1"/>
            <a:r>
              <a:rPr lang="cs-CZ" sz="2000" dirty="0" err="1"/>
              <a:t>Филатов</a:t>
            </a:r>
            <a:endParaRPr lang="cs-CZ" sz="2000" dirty="0"/>
          </a:p>
          <a:p>
            <a:pPr latinLnBrk="1"/>
            <a:r>
              <a:rPr lang="cs-CZ" sz="2000" dirty="0" err="1"/>
              <a:t>Кругликов</a:t>
            </a:r>
            <a:endParaRPr lang="cs-CZ" sz="2000" dirty="0"/>
          </a:p>
          <a:p>
            <a:pPr latinLnBrk="1"/>
            <a:r>
              <a:rPr lang="cs-CZ" sz="2000" dirty="0" err="1"/>
              <a:t>Седых</a:t>
            </a:r>
            <a:endParaRPr lang="cs-CZ" sz="2000" dirty="0"/>
          </a:p>
          <a:p>
            <a:pPr latinLnBrk="1"/>
            <a:r>
              <a:rPr lang="cs-CZ" sz="2000" dirty="0" err="1"/>
              <a:t>Серёгa</a:t>
            </a:r>
            <a:endParaRPr lang="cs-CZ" sz="2000" dirty="0"/>
          </a:p>
          <a:p>
            <a:pPr latinLnBrk="1"/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55833"/>
            <a:ext cx="3600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Копырко</a:t>
            </a:r>
            <a:endParaRPr lang="cs-CZ" sz="2000" dirty="0"/>
          </a:p>
          <a:p>
            <a:pPr latinLnBrk="1"/>
            <a:r>
              <a:rPr lang="cs-CZ" sz="2000" dirty="0" err="1"/>
              <a:t>Свидерский</a:t>
            </a:r>
            <a:endParaRPr lang="cs-CZ" sz="2000" dirty="0"/>
          </a:p>
          <a:p>
            <a:pPr latinLnBrk="1"/>
            <a:r>
              <a:rPr lang="cs-CZ" sz="2000" dirty="0" err="1"/>
              <a:t>Калужский</a:t>
            </a:r>
            <a:endParaRPr lang="cs-CZ" sz="2000" dirty="0"/>
          </a:p>
          <a:p>
            <a:pPr latinLnBrk="1"/>
            <a:r>
              <a:rPr lang="cs-CZ" sz="2000" dirty="0" err="1"/>
              <a:t>Эрзац</a:t>
            </a:r>
            <a:endParaRPr lang="cs-CZ" sz="2000" dirty="0"/>
          </a:p>
          <a:p>
            <a:pPr latinLnBrk="1"/>
            <a:r>
              <a:rPr lang="cs-CZ" sz="2000" dirty="0" err="1"/>
              <a:t>Сазанский</a:t>
            </a:r>
            <a:endParaRPr lang="cs-CZ" sz="2000" dirty="0"/>
          </a:p>
          <a:p>
            <a:pPr latinLnBrk="1"/>
            <a:r>
              <a:rPr lang="cs-CZ" sz="2000" dirty="0" err="1"/>
              <a:t>Марья</a:t>
            </a:r>
            <a:r>
              <a:rPr lang="cs-CZ" sz="2000" dirty="0"/>
              <a:t> </a:t>
            </a:r>
            <a:r>
              <a:rPr lang="cs-CZ" sz="2000" dirty="0" err="1"/>
              <a:t>Кузьминична</a:t>
            </a:r>
            <a:endParaRPr lang="cs-CZ" sz="2000" dirty="0"/>
          </a:p>
          <a:p>
            <a:pPr latinLnBrk="1"/>
            <a:r>
              <a:rPr lang="cs-CZ" sz="2000" dirty="0" err="1"/>
              <a:t>Николай</a:t>
            </a:r>
            <a:r>
              <a:rPr lang="cs-CZ" sz="2000" dirty="0"/>
              <a:t> </a:t>
            </a:r>
            <a:r>
              <a:rPr lang="cs-CZ" sz="2000" dirty="0" err="1"/>
              <a:t>Николаевич</a:t>
            </a:r>
            <a:endParaRPr lang="cs-CZ" sz="2000" dirty="0"/>
          </a:p>
          <a:p>
            <a:pPr latinLnBrk="1"/>
            <a:r>
              <a:rPr lang="cs-CZ" sz="2000" dirty="0" err="1"/>
              <a:t>Люся</a:t>
            </a:r>
            <a:r>
              <a:rPr lang="cs-CZ" sz="2000" dirty="0"/>
              <a:t> и </a:t>
            </a:r>
            <a:r>
              <a:rPr lang="cs-CZ" sz="2000" dirty="0" err="1"/>
              <a:t>её</a:t>
            </a:r>
            <a:r>
              <a:rPr lang="cs-CZ" sz="2000" dirty="0"/>
              <a:t> </a:t>
            </a:r>
            <a:r>
              <a:rPr lang="cs-CZ" sz="2000" dirty="0" err="1"/>
              <a:t>мать</a:t>
            </a:r>
            <a:endParaRPr lang="cs-CZ" sz="2000" dirty="0"/>
          </a:p>
          <a:p>
            <a:pPr latinLnBrk="1"/>
            <a:r>
              <a:rPr lang="cs-CZ" sz="2000" dirty="0" err="1"/>
              <a:t>Вадим</a:t>
            </a:r>
            <a:r>
              <a:rPr lang="cs-CZ" sz="2000" dirty="0"/>
              <a:t> </a:t>
            </a:r>
            <a:r>
              <a:rPr lang="cs-CZ" sz="2000" dirty="0" err="1"/>
              <a:t>Кастрицкий</a:t>
            </a:r>
            <a:endParaRPr lang="cs-CZ" sz="2000" dirty="0"/>
          </a:p>
          <a:p>
            <a:pPr latinLnBrk="1"/>
            <a:r>
              <a:rPr lang="cs-CZ" sz="2000" dirty="0" err="1"/>
              <a:t>Сергей</a:t>
            </a:r>
            <a:r>
              <a:rPr lang="cs-CZ" sz="2000" dirty="0"/>
              <a:t> </a:t>
            </a:r>
            <a:r>
              <a:rPr lang="cs-CZ" sz="2000" dirty="0" err="1"/>
              <a:t>Веледницкий</a:t>
            </a:r>
            <a:endParaRPr lang="cs-CZ" sz="2000" dirty="0"/>
          </a:p>
          <a:p>
            <a:pPr latinLnBrk="1"/>
            <a:r>
              <a:rPr lang="cs-CZ" sz="2000" dirty="0" err="1"/>
              <a:t>Шуранский</a:t>
            </a:r>
            <a:endParaRPr lang="cs-CZ" sz="2000" dirty="0"/>
          </a:p>
          <a:p>
            <a:pPr latinLnBrk="1"/>
            <a:r>
              <a:rPr lang="cs-CZ" sz="2000" dirty="0" err="1"/>
              <a:t>Забавников</a:t>
            </a:r>
            <a:endParaRPr lang="cs-CZ" sz="2000" dirty="0"/>
          </a:p>
          <a:p>
            <a:pPr latinLnBrk="1"/>
            <a:r>
              <a:rPr lang="cs-CZ" sz="2000" dirty="0" err="1"/>
              <a:t>Гольдштаб</a:t>
            </a:r>
            <a:endParaRPr lang="cs-CZ" sz="2000" dirty="0"/>
          </a:p>
          <a:p>
            <a:pPr latinLnBrk="1"/>
            <a:r>
              <a:rPr lang="cs-CZ" sz="2000" dirty="0" err="1"/>
              <a:t>Самойленко</a:t>
            </a:r>
            <a:endParaRPr lang="cs-CZ" sz="2000" dirty="0"/>
          </a:p>
          <a:p>
            <a:pPr latinLnBrk="1"/>
            <a:r>
              <a:rPr lang="cs-CZ" sz="2000" dirty="0" err="1"/>
              <a:t>Пенгаунис</a:t>
            </a:r>
            <a:endParaRPr lang="cs-CZ" sz="2000" dirty="0"/>
          </a:p>
          <a:p>
            <a:pPr latinLnBrk="1"/>
            <a:r>
              <a:rPr lang="cs-CZ" sz="2000" dirty="0" err="1"/>
              <a:t>Шапиро</a:t>
            </a:r>
            <a:endParaRPr lang="cs-CZ" sz="2000" dirty="0"/>
          </a:p>
          <a:p>
            <a:pPr latinLnBrk="1"/>
            <a:r>
              <a:rPr lang="cs-CZ" sz="2000" dirty="0" err="1"/>
              <a:t>Большов</a:t>
            </a:r>
            <a:endParaRPr lang="cs-CZ" sz="2000" dirty="0"/>
          </a:p>
          <a:p>
            <a:pPr latinLnBrk="1"/>
            <a:r>
              <a:rPr lang="cs-CZ" sz="2000" dirty="0" err="1"/>
              <a:t>Свидерский</a:t>
            </a:r>
            <a:endParaRPr lang="cs-CZ" sz="2000" dirty="0"/>
          </a:p>
          <a:p>
            <a:pPr latinLnBrk="1"/>
            <a:r>
              <a:rPr lang="cs-CZ" sz="2000" dirty="0" err="1"/>
              <a:t>Ведерников</a:t>
            </a:r>
            <a:endParaRPr lang="cs-CZ" sz="2000" dirty="0"/>
          </a:p>
          <a:p>
            <a:pPr latinLnBrk="1"/>
            <a:r>
              <a:rPr lang="cs-CZ" sz="2000" dirty="0" err="1"/>
              <a:t>Львович</a:t>
            </a:r>
            <a:endParaRPr lang="cs-CZ" sz="2000" dirty="0"/>
          </a:p>
          <a:p>
            <a:pPr latinLnBrk="1"/>
            <a:r>
              <a:rPr lang="cs-CZ" sz="2000" dirty="0" err="1"/>
              <a:t>Георгий</a:t>
            </a:r>
            <a:r>
              <a:rPr lang="cs-CZ" sz="2000" dirty="0"/>
              <a:t> </a:t>
            </a:r>
            <a:r>
              <a:rPr lang="cs-CZ" sz="2000" dirty="0" err="1"/>
              <a:t>Акимович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002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290611"/>
            <a:ext cx="35283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Пучков</a:t>
            </a:r>
            <a:endParaRPr lang="cs-CZ" sz="2000" dirty="0"/>
          </a:p>
          <a:p>
            <a:pPr latinLnBrk="1"/>
            <a:r>
              <a:rPr lang="cs-CZ" sz="2000" dirty="0" err="1"/>
              <a:t>Ведерников</a:t>
            </a:r>
            <a:endParaRPr lang="cs-CZ" sz="2000" dirty="0"/>
          </a:p>
          <a:p>
            <a:pPr latinLnBrk="1"/>
            <a:r>
              <a:rPr lang="cs-CZ" sz="2000" dirty="0" err="1"/>
              <a:t>Стеценко</a:t>
            </a:r>
            <a:endParaRPr lang="cs-CZ" sz="2000" dirty="0"/>
          </a:p>
          <a:p>
            <a:pPr latinLnBrk="1"/>
            <a:r>
              <a:rPr lang="cs-CZ" sz="2000" dirty="0" err="1"/>
              <a:t>Цыгейкин</a:t>
            </a:r>
            <a:endParaRPr lang="cs-CZ" sz="2000" dirty="0"/>
          </a:p>
          <a:p>
            <a:pPr latinLnBrk="1"/>
            <a:r>
              <a:rPr lang="cs-CZ" sz="2000" dirty="0" err="1"/>
              <a:t>Лютик</a:t>
            </a:r>
            <a:endParaRPr lang="cs-CZ" sz="2000" dirty="0"/>
          </a:p>
          <a:p>
            <a:pPr latinLnBrk="1"/>
            <a:r>
              <a:rPr lang="cs-CZ" sz="2000" dirty="0" err="1"/>
              <a:t>Клишенцов</a:t>
            </a:r>
            <a:endParaRPr lang="cs-CZ" sz="2000" dirty="0"/>
          </a:p>
          <a:p>
            <a:pPr latinLnBrk="1"/>
            <a:r>
              <a:rPr lang="cs-CZ" sz="2000" dirty="0" err="1" smtClean="0"/>
              <a:t>Сидорко</a:t>
            </a:r>
            <a:endParaRPr lang="cs-CZ" sz="2000" dirty="0"/>
          </a:p>
          <a:p>
            <a:pPr latinLnBrk="1"/>
            <a:r>
              <a:rPr lang="cs-CZ" sz="2000" dirty="0" err="1"/>
              <a:t>Фарбер</a:t>
            </a:r>
            <a:endParaRPr lang="cs-CZ" sz="2000" dirty="0"/>
          </a:p>
          <a:p>
            <a:pPr latinLnBrk="1"/>
            <a:r>
              <a:rPr lang="cs-CZ" sz="2000" dirty="0" err="1"/>
              <a:t>Петров</a:t>
            </a:r>
            <a:endParaRPr lang="cs-CZ" sz="2000" dirty="0"/>
          </a:p>
          <a:p>
            <a:pPr latinLnBrk="1"/>
            <a:r>
              <a:rPr lang="cs-CZ" sz="2000" dirty="0" err="1"/>
              <a:t>Кацур</a:t>
            </a:r>
            <a:endParaRPr lang="cs-CZ" sz="2000" dirty="0"/>
          </a:p>
          <a:p>
            <a:pPr latinLnBrk="1"/>
            <a:r>
              <a:rPr lang="cs-CZ" sz="2000" dirty="0" err="1"/>
              <a:t>Чумак</a:t>
            </a:r>
            <a:endParaRPr lang="cs-CZ" sz="2000" dirty="0"/>
          </a:p>
          <a:p>
            <a:pPr latinLnBrk="1"/>
            <a:r>
              <a:rPr lang="cs-CZ" sz="2000" dirty="0" err="1"/>
              <a:t>Маруся</a:t>
            </a:r>
            <a:endParaRPr lang="cs-CZ" sz="2000" dirty="0"/>
          </a:p>
          <a:p>
            <a:pPr latinLnBrk="1"/>
            <a:r>
              <a:rPr lang="cs-CZ" sz="2000" dirty="0" err="1"/>
              <a:t>Павленко</a:t>
            </a:r>
            <a:endParaRPr lang="cs-CZ" sz="2000" dirty="0"/>
          </a:p>
          <a:p>
            <a:pPr latinLnBrk="1"/>
            <a:r>
              <a:rPr lang="cs-CZ" sz="2000" dirty="0" err="1"/>
              <a:t>Абросимов</a:t>
            </a:r>
            <a:endParaRPr lang="cs-CZ" sz="2000" dirty="0"/>
          </a:p>
          <a:p>
            <a:pPr latinLnBrk="1"/>
            <a:r>
              <a:rPr lang="cs-CZ" sz="2000" dirty="0" err="1"/>
              <a:t>Калабин</a:t>
            </a:r>
            <a:endParaRPr lang="cs-CZ" sz="2000" dirty="0"/>
          </a:p>
          <a:p>
            <a:pPr latinLnBrk="1"/>
            <a:r>
              <a:rPr lang="cs-CZ" sz="2000" dirty="0" err="1"/>
              <a:t>Рамов</a:t>
            </a:r>
            <a:endParaRPr lang="cs-CZ" sz="2000" dirty="0"/>
          </a:p>
          <a:p>
            <a:pPr latinLnBrk="1"/>
            <a:r>
              <a:rPr lang="cs-CZ" sz="2000" dirty="0" err="1" smtClean="0"/>
              <a:t>Бородин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22105" y="1284304"/>
            <a:ext cx="25922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 smtClean="0"/>
              <a:t>Агнивцев</a:t>
            </a:r>
            <a:endParaRPr lang="cs-CZ" sz="2000" dirty="0"/>
          </a:p>
          <a:p>
            <a:pPr latinLnBrk="1"/>
            <a:r>
              <a:rPr lang="cs-CZ" sz="2000" dirty="0" err="1"/>
              <a:t>Филипп</a:t>
            </a:r>
            <a:endParaRPr lang="cs-CZ" sz="2000" dirty="0"/>
          </a:p>
          <a:p>
            <a:pPr latinLnBrk="1"/>
            <a:r>
              <a:rPr lang="cs-CZ" sz="2000" dirty="0" err="1"/>
              <a:t>Лозовой</a:t>
            </a:r>
            <a:endParaRPr lang="cs-CZ" sz="2000" dirty="0"/>
          </a:p>
          <a:p>
            <a:pPr latinLnBrk="1"/>
            <a:r>
              <a:rPr lang="cs-CZ" sz="2000" dirty="0" err="1"/>
              <a:t>Сенечка</a:t>
            </a:r>
            <a:endParaRPr lang="cs-CZ" sz="2000" dirty="0"/>
          </a:p>
          <a:p>
            <a:pPr latinLnBrk="1"/>
            <a:r>
              <a:rPr lang="cs-CZ" sz="2000" dirty="0" err="1"/>
              <a:t>Устинов</a:t>
            </a:r>
            <a:endParaRPr lang="cs-CZ" sz="2000" dirty="0"/>
          </a:p>
          <a:p>
            <a:pPr latinLnBrk="1"/>
            <a:r>
              <a:rPr lang="cs-CZ" sz="2000" dirty="0" err="1"/>
              <a:t>Сендецкий</a:t>
            </a:r>
            <a:endParaRPr lang="cs-CZ" sz="2000" dirty="0"/>
          </a:p>
          <a:p>
            <a:pPr latinLnBrk="1"/>
            <a:r>
              <a:rPr lang="cs-CZ" sz="2000" dirty="0" err="1"/>
              <a:t>Ладыгин</a:t>
            </a:r>
            <a:endParaRPr lang="cs-CZ" sz="2000" dirty="0"/>
          </a:p>
          <a:p>
            <a:pPr latinLnBrk="1"/>
            <a:r>
              <a:rPr lang="cs-CZ" sz="2000" dirty="0" err="1"/>
              <a:t>Калабин</a:t>
            </a:r>
            <a:endParaRPr lang="cs-CZ" sz="2000" dirty="0"/>
          </a:p>
          <a:p>
            <a:pPr latinLnBrk="1"/>
            <a:r>
              <a:rPr lang="cs-CZ" sz="2000" dirty="0" err="1"/>
              <a:t>Приходько</a:t>
            </a:r>
            <a:endParaRPr lang="cs-CZ" sz="2000" dirty="0"/>
          </a:p>
          <a:p>
            <a:pPr latinLnBrk="1"/>
            <a:r>
              <a:rPr lang="cs-CZ" sz="2000" dirty="0" err="1"/>
              <a:t>Бухвостов</a:t>
            </a:r>
            <a:endParaRPr lang="cs-CZ" sz="2000" dirty="0"/>
          </a:p>
          <a:p>
            <a:pPr latinLnBrk="1"/>
            <a:r>
              <a:rPr lang="cs-CZ" sz="2000" dirty="0" err="1"/>
              <a:t>Паул</a:t>
            </a:r>
            <a:r>
              <a:rPr lang="cs-CZ" sz="2000" dirty="0"/>
              <a:t> </a:t>
            </a:r>
            <a:r>
              <a:rPr lang="cs-CZ" sz="2000" dirty="0" err="1"/>
              <a:t>юс</a:t>
            </a:r>
            <a:endParaRPr lang="cs-CZ" sz="2000" dirty="0"/>
          </a:p>
          <a:p>
            <a:pPr latinLnBrk="1"/>
            <a:r>
              <a:rPr lang="cs-CZ" sz="2000" dirty="0" err="1"/>
              <a:t>Лазар</a:t>
            </a:r>
            <a:endParaRPr lang="cs-CZ" sz="2000" dirty="0"/>
          </a:p>
          <a:p>
            <a:pPr latinLnBrk="1"/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03848" y="1292749"/>
            <a:ext cx="33123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cs-CZ" sz="2000" dirty="0" err="1"/>
              <a:t>Лисагор</a:t>
            </a:r>
            <a:endParaRPr lang="cs-CZ" sz="2000" dirty="0"/>
          </a:p>
          <a:p>
            <a:pPr latinLnBrk="1"/>
            <a:r>
              <a:rPr lang="cs-CZ" sz="2000" dirty="0" err="1"/>
              <a:t>Чуйков</a:t>
            </a:r>
            <a:endParaRPr lang="cs-CZ" sz="2000" dirty="0"/>
          </a:p>
          <a:p>
            <a:pPr latinLnBrk="1"/>
            <a:r>
              <a:rPr lang="cs-CZ" sz="2000" dirty="0" err="1"/>
              <a:t>Коробков</a:t>
            </a:r>
            <a:endParaRPr lang="cs-CZ" sz="2000" dirty="0"/>
          </a:p>
          <a:p>
            <a:pPr latinLnBrk="1"/>
            <a:r>
              <a:rPr lang="cs-CZ" sz="2000" dirty="0" err="1"/>
              <a:t>Пожарский</a:t>
            </a:r>
            <a:endParaRPr lang="cs-CZ" sz="2000" dirty="0"/>
          </a:p>
          <a:p>
            <a:pPr latinLnBrk="1"/>
            <a:r>
              <a:rPr lang="cs-CZ" sz="2000" dirty="0" err="1"/>
              <a:t>Харламов</a:t>
            </a:r>
            <a:endParaRPr lang="cs-CZ" sz="2000" dirty="0"/>
          </a:p>
          <a:p>
            <a:pPr latinLnBrk="1"/>
            <a:r>
              <a:rPr lang="cs-CZ" sz="2000" dirty="0" err="1"/>
              <a:t>Карнаухов</a:t>
            </a:r>
            <a:endParaRPr lang="cs-CZ" sz="2000" dirty="0"/>
          </a:p>
          <a:p>
            <a:pPr latinLnBrk="1"/>
            <a:r>
              <a:rPr lang="cs-CZ" sz="2000" dirty="0" err="1" smtClean="0"/>
              <a:t>Гаркуш</a:t>
            </a:r>
            <a:endParaRPr lang="cs-CZ" sz="2000" dirty="0" smtClean="0"/>
          </a:p>
          <a:p>
            <a:pPr latinLnBrk="1"/>
            <a:r>
              <a:rPr lang="cs-CZ" sz="2000" dirty="0" err="1"/>
              <a:t>Сендецкий</a:t>
            </a:r>
            <a:endParaRPr lang="cs-CZ" sz="2000" dirty="0"/>
          </a:p>
          <a:p>
            <a:pPr latinLnBrk="1"/>
            <a:r>
              <a:rPr lang="cs-CZ" sz="2000" dirty="0" err="1"/>
              <a:t>Фесенко</a:t>
            </a:r>
            <a:endParaRPr lang="cs-CZ" sz="2000" dirty="0"/>
          </a:p>
          <a:p>
            <a:pPr latinLnBrk="1"/>
            <a:r>
              <a:rPr lang="cs-CZ" sz="2000" dirty="0" err="1"/>
              <a:t>Бояджиев</a:t>
            </a:r>
            <a:endParaRPr lang="cs-CZ" sz="2000" dirty="0"/>
          </a:p>
          <a:p>
            <a:pPr latinLnBrk="1"/>
            <a:r>
              <a:rPr lang="cs-CZ" sz="2000" dirty="0" err="1"/>
              <a:t>Кольцов</a:t>
            </a:r>
            <a:endParaRPr lang="cs-CZ" sz="2000" dirty="0"/>
          </a:p>
          <a:p>
            <a:pPr latinLnBrk="1"/>
            <a:r>
              <a:rPr lang="cs-CZ" sz="2000" dirty="0" err="1"/>
              <a:t>Синицын</a:t>
            </a:r>
            <a:endParaRPr lang="cs-CZ" sz="2000" dirty="0"/>
          </a:p>
          <a:p>
            <a:pPr latinLnBrk="1"/>
            <a:r>
              <a:rPr lang="cs-CZ" sz="2000" dirty="0" err="1"/>
              <a:t>Лeшка</a:t>
            </a:r>
            <a:endParaRPr lang="cs-CZ" sz="2000" dirty="0"/>
          </a:p>
          <a:p>
            <a:pPr latinLnBrk="1"/>
            <a:r>
              <a:rPr lang="cs-CZ" sz="2000" dirty="0" err="1"/>
              <a:t>Терентьев</a:t>
            </a:r>
            <a:endParaRPr lang="cs-CZ" sz="2000" dirty="0"/>
          </a:p>
          <a:p>
            <a:pPr latinLnBrk="1"/>
            <a:r>
              <a:rPr lang="cs-CZ" sz="2000" dirty="0" err="1"/>
              <a:t>Филатов</a:t>
            </a:r>
            <a:endParaRPr lang="cs-CZ" sz="2000" dirty="0"/>
          </a:p>
          <a:p>
            <a:pPr latinLnBrk="1"/>
            <a:r>
              <a:rPr lang="cs-CZ" sz="2000" dirty="0" err="1"/>
              <a:t>Парторг</a:t>
            </a:r>
            <a:r>
              <a:rPr lang="cs-CZ" sz="2000" dirty="0"/>
              <a:t> </a:t>
            </a:r>
            <a:r>
              <a:rPr lang="cs-CZ" sz="2000" dirty="0" err="1"/>
              <a:t>Быстрицкий</a:t>
            </a:r>
            <a:endParaRPr lang="cs-CZ" sz="2000" dirty="0"/>
          </a:p>
          <a:p>
            <a:pPr latinLnBrk="1"/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7210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421</Words>
  <Application>Microsoft Office PowerPoint</Application>
  <PresentationFormat>Předvádění na obrazovce (4:3)</PresentationFormat>
  <Paragraphs>196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 В окопах Сталинграда (Виктор Некрасов)</vt:lpstr>
      <vt:lpstr>Литература других писателей</vt:lpstr>
      <vt:lpstr>Prezentace aplikace PowerPoint</vt:lpstr>
      <vt:lpstr>характеристика книги</vt:lpstr>
      <vt:lpstr>Prezentace aplikace PowerPoint</vt:lpstr>
      <vt:lpstr>О чём книга ? </vt:lpstr>
      <vt:lpstr>Prezentace aplikace PowerPoint</vt:lpstr>
      <vt:lpstr>Prezentace aplikace PowerPoint</vt:lpstr>
      <vt:lpstr>Prezentace aplikace PowerPoint</vt:lpstr>
      <vt:lpstr>Oтрывок</vt:lpstr>
      <vt:lpstr>Жизнь Викторa Некрасовa</vt:lpstr>
      <vt:lpstr>Prezentace aplikace PowerPoint</vt:lpstr>
      <vt:lpstr>Жизнь Некрасова видео</vt:lpstr>
      <vt:lpstr>Источники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</dc:creator>
  <cp:lastModifiedBy>Tereza</cp:lastModifiedBy>
  <cp:revision>20</cp:revision>
  <dcterms:created xsi:type="dcterms:W3CDTF">2014-03-18T08:33:05Z</dcterms:created>
  <dcterms:modified xsi:type="dcterms:W3CDTF">2014-04-02T10:20:50Z</dcterms:modified>
</cp:coreProperties>
</file>