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0" r:id="rId3"/>
    <p:sldId id="257" r:id="rId4"/>
    <p:sldId id="258" r:id="rId5"/>
    <p:sldId id="259" r:id="rId6"/>
    <p:sldId id="266" r:id="rId7"/>
    <p:sldId id="261" r:id="rId8"/>
    <p:sldId id="262" r:id="rId9"/>
    <p:sldId id="263" r:id="rId10"/>
    <p:sldId id="264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DCCFE5-72A5-47DA-A693-37F270119A93}" type="datetimeFigureOut">
              <a:rPr lang="cs-CZ" smtClean="0"/>
              <a:t>4. 3. 2014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BA274DB-287A-4714-A918-6D7F5A814DB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827" y="2204864"/>
            <a:ext cx="9144000" cy="1743941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Алекса́ндр Иса́евич Солжени́цын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11 декабря 1918, Кисловодск — 3 августа 2008, Москва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077072"/>
            <a:ext cx="8458200" cy="914400"/>
          </a:xfrm>
        </p:spPr>
        <p:txBody>
          <a:bodyPr>
            <a:noAutofit/>
          </a:bodyPr>
          <a:lstStyle/>
          <a:p>
            <a:pPr marL="457200" indent="-457200" algn="ctr">
              <a:buFontTx/>
              <a:buChar char="-"/>
            </a:pPr>
            <a:r>
              <a:rPr lang="ru-RU" sz="2800" dirty="0" smtClean="0"/>
              <a:t>р</a:t>
            </a:r>
            <a:r>
              <a:rPr lang="cs-CZ" sz="2800" dirty="0" smtClean="0"/>
              <a:t>ý</a:t>
            </a:r>
            <a:r>
              <a:rPr lang="ru-RU" sz="2800" dirty="0" smtClean="0"/>
              <a:t>сский пис</a:t>
            </a:r>
            <a:r>
              <a:rPr lang="cs-CZ" sz="2800" dirty="0" smtClean="0"/>
              <a:t>á</a:t>
            </a:r>
            <a:r>
              <a:rPr lang="ru-RU" sz="2800" dirty="0" smtClean="0"/>
              <a:t>тель</a:t>
            </a:r>
            <a:r>
              <a:rPr lang="ru-RU" sz="2800" dirty="0"/>
              <a:t>, </a:t>
            </a:r>
            <a:r>
              <a:rPr lang="ru-RU" sz="2800" dirty="0" smtClean="0"/>
              <a:t>драмат</a:t>
            </a:r>
            <a:r>
              <a:rPr lang="cs-CZ" sz="2800" dirty="0"/>
              <a:t>ý</a:t>
            </a:r>
            <a:r>
              <a:rPr lang="ru-RU" sz="2800" dirty="0" smtClean="0"/>
              <a:t>рг</a:t>
            </a:r>
            <a:r>
              <a:rPr lang="ru-RU" sz="2800" dirty="0"/>
              <a:t>, публиц</a:t>
            </a:r>
            <a:r>
              <a:rPr lang="ru-RU" sz="2800" b="1" dirty="0"/>
              <a:t>и</a:t>
            </a:r>
            <a:r>
              <a:rPr lang="ru-RU" sz="2800" dirty="0"/>
              <a:t>ст, </a:t>
            </a:r>
            <a:r>
              <a:rPr lang="ru-RU" sz="2800" dirty="0" smtClean="0"/>
              <a:t>по</a:t>
            </a:r>
            <a:r>
              <a:rPr lang="ru-RU" sz="2800" b="1" dirty="0" smtClean="0"/>
              <a:t>э</a:t>
            </a:r>
            <a:r>
              <a:rPr lang="ru-RU" sz="2800" dirty="0" smtClean="0"/>
              <a:t>т,</a:t>
            </a:r>
            <a:r>
              <a:rPr lang="cs-CZ" sz="2800" dirty="0" smtClean="0"/>
              <a:t> </a:t>
            </a:r>
            <a:r>
              <a:rPr lang="ru-RU" sz="2800" dirty="0" smtClean="0"/>
              <a:t>общ</a:t>
            </a:r>
            <a:r>
              <a:rPr lang="cs-CZ" sz="2800" dirty="0" smtClean="0"/>
              <a:t>é</a:t>
            </a:r>
            <a:r>
              <a:rPr lang="ru-RU" sz="2800" dirty="0" smtClean="0"/>
              <a:t>ственный </a:t>
            </a:r>
            <a:r>
              <a:rPr lang="ru-RU" sz="2800" dirty="0"/>
              <a:t>и полит</a:t>
            </a:r>
            <a:r>
              <a:rPr lang="ru-RU" sz="2800" b="1" dirty="0"/>
              <a:t>и</a:t>
            </a:r>
            <a:r>
              <a:rPr lang="ru-RU" sz="2800" dirty="0"/>
              <a:t>ческий </a:t>
            </a:r>
            <a:r>
              <a:rPr lang="ru-RU" sz="2800" dirty="0" smtClean="0"/>
              <a:t>д</a:t>
            </a:r>
            <a:r>
              <a:rPr lang="cs-CZ" sz="2800" dirty="0" smtClean="0"/>
              <a:t>é</a:t>
            </a:r>
            <a:r>
              <a:rPr lang="ru-RU" sz="2800" dirty="0" smtClean="0"/>
              <a:t>ятель</a:t>
            </a:r>
            <a:endParaRPr lang="cs-CZ" sz="2800" dirty="0" smtClean="0"/>
          </a:p>
          <a:p>
            <a:pPr marL="457200" indent="-457200" algn="ctr">
              <a:buFontTx/>
              <a:buChar char="-"/>
            </a:pPr>
            <a:r>
              <a:rPr lang="ru-RU" dirty="0" smtClean="0"/>
              <a:t>Лауре</a:t>
            </a:r>
            <a:r>
              <a:rPr lang="cs-CZ" dirty="0" smtClean="0"/>
              <a:t>á</a:t>
            </a:r>
            <a:r>
              <a:rPr lang="ru-RU" dirty="0" smtClean="0"/>
              <a:t>т </a:t>
            </a:r>
            <a:r>
              <a:rPr lang="ru-RU" dirty="0"/>
              <a:t>Нобелевской </a:t>
            </a:r>
            <a:r>
              <a:rPr lang="ru-RU" dirty="0" smtClean="0"/>
              <a:t>пр</a:t>
            </a:r>
            <a:r>
              <a:rPr lang="cs-CZ" dirty="0" smtClean="0"/>
              <a:t>é</a:t>
            </a:r>
            <a:r>
              <a:rPr lang="ru-RU" dirty="0" smtClean="0"/>
              <a:t>мии </a:t>
            </a:r>
            <a:r>
              <a:rPr lang="ru-RU" dirty="0"/>
              <a:t>по </a:t>
            </a:r>
            <a:r>
              <a:rPr lang="ru-RU" dirty="0" smtClean="0"/>
              <a:t>литерат</a:t>
            </a:r>
            <a:r>
              <a:rPr lang="cs-CZ" dirty="0" smtClean="0"/>
              <a:t>ý</a:t>
            </a:r>
            <a:r>
              <a:rPr lang="ru-RU" dirty="0" smtClean="0"/>
              <a:t>ре </a:t>
            </a:r>
            <a:r>
              <a:rPr lang="ru-RU" dirty="0"/>
              <a:t>(1970)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86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бенности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произвед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É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ния</a:t>
            </a:r>
            <a:endParaRPr lang="cs-CZ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</a:t>
            </a:r>
            <a:r>
              <a:rPr lang="ru-RU" dirty="0" smtClean="0"/>
              <a:t>произвед</a:t>
            </a:r>
            <a:r>
              <a:rPr lang="cs-CZ" dirty="0" smtClean="0"/>
              <a:t>é</a:t>
            </a:r>
            <a:r>
              <a:rPr lang="ru-RU" dirty="0" smtClean="0"/>
              <a:t>нии прис</a:t>
            </a:r>
            <a:r>
              <a:rPr lang="cs-CZ" dirty="0" smtClean="0"/>
              <a:t>ý</a:t>
            </a:r>
            <a:r>
              <a:rPr lang="ru-RU" dirty="0" smtClean="0"/>
              <a:t>тствует дост</a:t>
            </a:r>
            <a:r>
              <a:rPr lang="cs-CZ" dirty="0" smtClean="0"/>
              <a:t>á</a:t>
            </a:r>
            <a:r>
              <a:rPr lang="ru-RU" dirty="0" smtClean="0"/>
              <a:t>точно шир</a:t>
            </a:r>
            <a:r>
              <a:rPr lang="cs-CZ" dirty="0"/>
              <a:t>ó</a:t>
            </a:r>
            <a:r>
              <a:rPr lang="ru-RU" dirty="0" smtClean="0"/>
              <a:t>кий </a:t>
            </a:r>
            <a:r>
              <a:rPr lang="ru-RU" dirty="0"/>
              <a:t>спектр </a:t>
            </a:r>
            <a:r>
              <a:rPr lang="ru-RU" dirty="0" smtClean="0"/>
              <a:t>персон</a:t>
            </a:r>
            <a:r>
              <a:rPr lang="cs-CZ" dirty="0"/>
              <a:t>á</a:t>
            </a:r>
            <a:r>
              <a:rPr lang="ru-RU" dirty="0" smtClean="0"/>
              <a:t>жей</a:t>
            </a:r>
            <a:r>
              <a:rPr lang="ru-RU" dirty="0"/>
              <a:t>. </a:t>
            </a:r>
            <a:endParaRPr lang="cs-CZ" dirty="0" smtClean="0"/>
          </a:p>
          <a:p>
            <a:r>
              <a:rPr lang="cs-CZ" dirty="0"/>
              <a:t>Á</a:t>
            </a:r>
            <a:r>
              <a:rPr lang="ru-RU" dirty="0" smtClean="0"/>
              <a:t>втор </a:t>
            </a:r>
            <a:r>
              <a:rPr lang="ru-RU" dirty="0"/>
              <a:t>выдел</a:t>
            </a:r>
            <a:r>
              <a:rPr lang="ru-RU" b="1" dirty="0"/>
              <a:t>я</a:t>
            </a:r>
            <a:r>
              <a:rPr lang="ru-RU" dirty="0"/>
              <a:t>ет </a:t>
            </a:r>
            <a:r>
              <a:rPr lang="ru-RU" dirty="0" smtClean="0"/>
              <a:t>индивиду</a:t>
            </a:r>
            <a:r>
              <a:rPr lang="cs-CZ" dirty="0" smtClean="0"/>
              <a:t>á</a:t>
            </a:r>
            <a:r>
              <a:rPr lang="ru-RU" dirty="0" smtClean="0"/>
              <a:t>льность к</a:t>
            </a:r>
            <a:r>
              <a:rPr lang="cs-CZ" dirty="0" smtClean="0"/>
              <a:t>á</a:t>
            </a:r>
            <a:r>
              <a:rPr lang="ru-RU" dirty="0" smtClean="0"/>
              <a:t>ждого </a:t>
            </a:r>
            <a:r>
              <a:rPr lang="ru-RU" dirty="0"/>
              <a:t>из них: </a:t>
            </a:r>
            <a:r>
              <a:rPr lang="ru-RU" b="1" dirty="0"/>
              <a:t>э</a:t>
            </a:r>
            <a:r>
              <a:rPr lang="ru-RU" dirty="0"/>
              <a:t>то были л</a:t>
            </a:r>
            <a:r>
              <a:rPr lang="ru-RU" b="1" dirty="0"/>
              <a:t>ю</a:t>
            </a:r>
            <a:r>
              <a:rPr lang="ru-RU" dirty="0"/>
              <a:t>ди </a:t>
            </a:r>
            <a:r>
              <a:rPr lang="ru-RU" dirty="0" smtClean="0"/>
              <a:t>многогр</a:t>
            </a:r>
            <a:r>
              <a:rPr lang="cs-CZ" dirty="0" smtClean="0"/>
              <a:t>á</a:t>
            </a:r>
            <a:r>
              <a:rPr lang="ru-RU" dirty="0" smtClean="0"/>
              <a:t>нной индивиду</a:t>
            </a:r>
            <a:r>
              <a:rPr lang="cs-CZ" dirty="0" smtClean="0"/>
              <a:t>á</a:t>
            </a:r>
            <a:r>
              <a:rPr lang="ru-RU" dirty="0" smtClean="0"/>
              <a:t>льности</a:t>
            </a:r>
            <a:r>
              <a:rPr lang="ru-RU" dirty="0"/>
              <a:t>, </a:t>
            </a:r>
            <a:r>
              <a:rPr lang="ru-RU" dirty="0" smtClean="0"/>
              <a:t>кот</a:t>
            </a:r>
            <a:r>
              <a:rPr lang="cs-CZ" dirty="0"/>
              <a:t>ó</a:t>
            </a:r>
            <a:r>
              <a:rPr lang="ru-RU" dirty="0" smtClean="0"/>
              <a:t>рых </a:t>
            </a:r>
            <a:r>
              <a:rPr lang="ru-RU" dirty="0"/>
              <a:t>объедин</a:t>
            </a:r>
            <a:r>
              <a:rPr lang="ru-RU" b="1" dirty="0"/>
              <a:t>я</a:t>
            </a:r>
            <a:r>
              <a:rPr lang="ru-RU" dirty="0"/>
              <a:t>ло </a:t>
            </a:r>
            <a:r>
              <a:rPr lang="ru-RU" dirty="0" smtClean="0"/>
              <a:t>одн</a:t>
            </a:r>
            <a:r>
              <a:rPr lang="cs-CZ" dirty="0"/>
              <a:t>ó</a:t>
            </a:r>
            <a:r>
              <a:rPr lang="ru-RU" dirty="0" smtClean="0"/>
              <a:t> </a:t>
            </a:r>
            <a:r>
              <a:rPr lang="ru-RU" dirty="0"/>
              <a:t>невынос</a:t>
            </a:r>
            <a:r>
              <a:rPr lang="ru-RU" b="1" dirty="0"/>
              <a:t>и</a:t>
            </a:r>
            <a:r>
              <a:rPr lang="ru-RU" dirty="0"/>
              <a:t>мое насто</a:t>
            </a:r>
            <a:r>
              <a:rPr lang="ru-RU" b="1" dirty="0"/>
              <a:t>я</a:t>
            </a:r>
            <a:r>
              <a:rPr lang="ru-RU" dirty="0"/>
              <a:t>щее </a:t>
            </a:r>
            <a:r>
              <a:rPr lang="ru-RU" dirty="0" smtClean="0"/>
              <a:t>л</a:t>
            </a:r>
            <a:r>
              <a:rPr lang="cs-CZ" dirty="0" smtClean="0"/>
              <a:t>á</a:t>
            </a:r>
            <a:r>
              <a:rPr lang="ru-RU" dirty="0" smtClean="0"/>
              <a:t>герной </a:t>
            </a:r>
            <a:r>
              <a:rPr lang="ru-RU" dirty="0"/>
              <a:t>ж</a:t>
            </a:r>
            <a:r>
              <a:rPr lang="ru-RU" b="1" dirty="0"/>
              <a:t>и</a:t>
            </a:r>
            <a:r>
              <a:rPr lang="ru-RU" dirty="0"/>
              <a:t>зни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Не смотр</a:t>
            </a:r>
            <a:r>
              <a:rPr lang="ru-RU" b="1" dirty="0"/>
              <a:t>я</a:t>
            </a:r>
            <a:r>
              <a:rPr lang="ru-RU" dirty="0"/>
              <a:t> на </a:t>
            </a:r>
            <a:r>
              <a:rPr lang="ru-RU" dirty="0" smtClean="0"/>
              <a:t>дов</a:t>
            </a:r>
            <a:r>
              <a:rPr lang="cs-CZ" dirty="0" smtClean="0"/>
              <a:t>ó</a:t>
            </a:r>
            <a:r>
              <a:rPr lang="ru-RU" dirty="0" smtClean="0"/>
              <a:t>льно сж</a:t>
            </a:r>
            <a:r>
              <a:rPr lang="cs-CZ" dirty="0" smtClean="0"/>
              <a:t>á</a:t>
            </a:r>
            <a:r>
              <a:rPr lang="ru-RU" dirty="0" smtClean="0"/>
              <a:t>тую ф</a:t>
            </a:r>
            <a:r>
              <a:rPr lang="cs-CZ" dirty="0" smtClean="0"/>
              <a:t>ó</a:t>
            </a:r>
            <a:r>
              <a:rPr lang="ru-RU" dirty="0" smtClean="0"/>
              <a:t>рму произвед</a:t>
            </a:r>
            <a:r>
              <a:rPr lang="cs-CZ" dirty="0" smtClean="0"/>
              <a:t>é</a:t>
            </a:r>
            <a:r>
              <a:rPr lang="ru-RU" dirty="0" smtClean="0"/>
              <a:t>ния</a:t>
            </a:r>
            <a:r>
              <a:rPr lang="ru-RU" dirty="0"/>
              <a:t>, </a:t>
            </a:r>
            <a:r>
              <a:rPr lang="cs-CZ" dirty="0" smtClean="0"/>
              <a:t>á</a:t>
            </a:r>
            <a:r>
              <a:rPr lang="ru-RU" dirty="0" smtClean="0"/>
              <a:t>втор </a:t>
            </a:r>
            <a:r>
              <a:rPr lang="ru-RU" dirty="0"/>
              <a:t>смог </a:t>
            </a:r>
            <a:r>
              <a:rPr lang="ru-RU" dirty="0" smtClean="0"/>
              <a:t>показ</a:t>
            </a:r>
            <a:r>
              <a:rPr lang="cs-CZ" dirty="0" smtClean="0"/>
              <a:t>á</a:t>
            </a:r>
            <a:r>
              <a:rPr lang="ru-RU" dirty="0" smtClean="0"/>
              <a:t>ть </a:t>
            </a:r>
            <a:r>
              <a:rPr lang="ru-RU" dirty="0"/>
              <a:t>на </a:t>
            </a:r>
            <a:r>
              <a:rPr lang="ru-RU" dirty="0" smtClean="0"/>
              <a:t>прим</a:t>
            </a:r>
            <a:r>
              <a:rPr lang="cs-CZ" dirty="0" smtClean="0"/>
              <a:t>é</a:t>
            </a:r>
            <a:r>
              <a:rPr lang="ru-RU" dirty="0" smtClean="0"/>
              <a:t>ре одн</a:t>
            </a:r>
            <a:r>
              <a:rPr lang="cs-CZ" dirty="0" smtClean="0"/>
              <a:t>ó</a:t>
            </a:r>
            <a:r>
              <a:rPr lang="ru-RU" dirty="0" smtClean="0"/>
              <a:t>й отд</a:t>
            </a:r>
            <a:r>
              <a:rPr lang="cs-CZ" dirty="0" smtClean="0"/>
              <a:t>é</a:t>
            </a:r>
            <a:r>
              <a:rPr lang="ru-RU" dirty="0" smtClean="0"/>
              <a:t>льно </a:t>
            </a:r>
            <a:r>
              <a:rPr lang="ru-RU" dirty="0"/>
              <a:t>вз</a:t>
            </a:r>
            <a:r>
              <a:rPr lang="ru-RU" b="1" dirty="0"/>
              <a:t>я</a:t>
            </a:r>
            <a:r>
              <a:rPr lang="ru-RU" dirty="0"/>
              <a:t>той л</a:t>
            </a:r>
            <a:r>
              <a:rPr lang="ru-RU" b="1" dirty="0"/>
              <a:t>и</a:t>
            </a:r>
            <a:r>
              <a:rPr lang="ru-RU" dirty="0"/>
              <a:t>чности </a:t>
            </a:r>
            <a:r>
              <a:rPr lang="ru-RU" dirty="0" smtClean="0"/>
              <a:t>судьб</a:t>
            </a:r>
            <a:r>
              <a:rPr lang="cs-CZ" dirty="0" smtClean="0"/>
              <a:t>ý</a:t>
            </a:r>
            <a:r>
              <a:rPr lang="ru-RU" dirty="0" smtClean="0"/>
              <a:t> всег</a:t>
            </a:r>
            <a:r>
              <a:rPr lang="cs-CZ" dirty="0" smtClean="0"/>
              <a:t>ó </a:t>
            </a:r>
            <a:r>
              <a:rPr lang="ru-RU" dirty="0" smtClean="0"/>
              <a:t>русского нар</a:t>
            </a:r>
            <a:r>
              <a:rPr lang="cs-CZ" dirty="0" smtClean="0"/>
              <a:t>ó</a:t>
            </a:r>
            <a:r>
              <a:rPr lang="ru-RU" dirty="0" smtClean="0"/>
              <a:t>да</a:t>
            </a:r>
            <a:r>
              <a:rPr lang="ru-RU" dirty="0"/>
              <a:t>, </a:t>
            </a:r>
            <a:r>
              <a:rPr lang="ru-RU" dirty="0" smtClean="0"/>
              <a:t>кот</a:t>
            </a:r>
            <a:r>
              <a:rPr lang="cs-CZ" dirty="0"/>
              <a:t>ó</a:t>
            </a:r>
            <a:r>
              <a:rPr lang="ru-RU" dirty="0" smtClean="0"/>
              <a:t>рый </a:t>
            </a:r>
            <a:r>
              <a:rPr lang="ru-RU" dirty="0"/>
              <a:t>стал </a:t>
            </a:r>
            <a:r>
              <a:rPr lang="ru-RU" dirty="0" smtClean="0"/>
              <a:t>ж</a:t>
            </a:r>
            <a:r>
              <a:rPr lang="cs-CZ" dirty="0" smtClean="0"/>
              <a:t>é</a:t>
            </a:r>
            <a:r>
              <a:rPr lang="ru-RU" dirty="0" smtClean="0"/>
              <a:t>ртвой </a:t>
            </a:r>
            <a:r>
              <a:rPr lang="ru-RU" dirty="0"/>
              <a:t>Сталинского </a:t>
            </a:r>
            <a:r>
              <a:rPr lang="ru-RU" dirty="0" smtClean="0"/>
              <a:t>терр</a:t>
            </a:r>
            <a:r>
              <a:rPr lang="cs-CZ" dirty="0" smtClean="0"/>
              <a:t>ó</a:t>
            </a:r>
            <a:r>
              <a:rPr lang="ru-RU" dirty="0" smtClean="0"/>
              <a:t>ра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3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Расск</a:t>
            </a:r>
            <a:r>
              <a:rPr lang="cs-CZ" sz="2800" dirty="0" smtClean="0"/>
              <a:t>á</a:t>
            </a:r>
            <a:r>
              <a:rPr lang="ru-RU" sz="2800" dirty="0" smtClean="0"/>
              <a:t>з </a:t>
            </a:r>
            <a:r>
              <a:rPr lang="ru-RU" sz="2800" dirty="0"/>
              <a:t>написан языком простого </a:t>
            </a:r>
            <a:r>
              <a:rPr lang="ru-RU" sz="2800" dirty="0" smtClean="0"/>
              <a:t>л</a:t>
            </a:r>
            <a:r>
              <a:rPr lang="cs-CZ" sz="2800" dirty="0" smtClean="0"/>
              <a:t>á</a:t>
            </a:r>
            <a:r>
              <a:rPr lang="ru-RU" sz="2800" dirty="0" smtClean="0"/>
              <a:t>герного </a:t>
            </a:r>
            <a:r>
              <a:rPr lang="ru-RU" sz="2800" dirty="0"/>
              <a:t>заключенного, </a:t>
            </a:r>
            <a:r>
              <a:rPr lang="ru-RU" sz="2800" b="1" dirty="0"/>
              <a:t>и</a:t>
            </a:r>
            <a:r>
              <a:rPr lang="ru-RU" sz="2800" dirty="0"/>
              <a:t>менно по</a:t>
            </a:r>
            <a:r>
              <a:rPr lang="ru-RU" sz="2800" b="1" dirty="0"/>
              <a:t>э</a:t>
            </a:r>
            <a:r>
              <a:rPr lang="ru-RU" sz="2800" dirty="0"/>
              <a:t>тому </a:t>
            </a:r>
            <a:r>
              <a:rPr lang="ru-RU" sz="2800" dirty="0" smtClean="0"/>
              <a:t>исп</a:t>
            </a:r>
            <a:r>
              <a:rPr lang="cs-CZ" sz="2800" dirty="0"/>
              <a:t>ó</a:t>
            </a:r>
            <a:r>
              <a:rPr lang="ru-RU" sz="2800" dirty="0" smtClean="0"/>
              <a:t>льзуется </a:t>
            </a:r>
            <a:r>
              <a:rPr lang="cs-CZ" sz="2800" dirty="0"/>
              <a:t>ó</a:t>
            </a:r>
            <a:r>
              <a:rPr lang="ru-RU" sz="2800" dirty="0" smtClean="0"/>
              <a:t>чень мн</a:t>
            </a:r>
            <a:r>
              <a:rPr lang="cs-CZ" sz="2800" dirty="0" smtClean="0"/>
              <a:t>ó</a:t>
            </a:r>
            <a:r>
              <a:rPr lang="ru-RU" sz="2800" dirty="0" smtClean="0"/>
              <a:t>го </a:t>
            </a:r>
            <a:r>
              <a:rPr lang="ru-RU" sz="2800" dirty="0"/>
              <a:t>"блатных" слов и </a:t>
            </a:r>
            <a:r>
              <a:rPr lang="ru-RU" sz="2800" dirty="0" smtClean="0"/>
              <a:t>выраж</a:t>
            </a:r>
            <a:r>
              <a:rPr lang="cs-CZ" sz="2800" dirty="0" smtClean="0"/>
              <a:t>é</a:t>
            </a:r>
            <a:r>
              <a:rPr lang="ru-RU" sz="2800" dirty="0" smtClean="0"/>
              <a:t>ний.</a:t>
            </a:r>
            <a:r>
              <a:rPr lang="cs-CZ" sz="2800" dirty="0" smtClean="0"/>
              <a:t> </a:t>
            </a:r>
            <a:r>
              <a:rPr lang="cs-CZ" sz="2000" baseline="70000" dirty="0" smtClean="0"/>
              <a:t>1</a:t>
            </a:r>
            <a:endParaRPr lang="cs-CZ" sz="2400" baseline="70000" dirty="0" smtClean="0"/>
          </a:p>
          <a:p>
            <a:r>
              <a:rPr lang="ru-RU" sz="2800" dirty="0"/>
              <a:t>здесь нет </a:t>
            </a:r>
            <a:r>
              <a:rPr lang="ru-RU" sz="2800" dirty="0" smtClean="0"/>
              <a:t>мет</a:t>
            </a:r>
            <a:r>
              <a:rPr lang="cs-CZ" sz="2800" dirty="0" smtClean="0"/>
              <a:t>á</a:t>
            </a:r>
            <a:r>
              <a:rPr lang="ru-RU" sz="2800" dirty="0" smtClean="0"/>
              <a:t>фор</a:t>
            </a:r>
            <a:r>
              <a:rPr lang="ru-RU" sz="2800" dirty="0"/>
              <a:t>, </a:t>
            </a:r>
            <a:r>
              <a:rPr lang="ru-RU" sz="2800" b="1" dirty="0"/>
              <a:t>я</a:t>
            </a:r>
            <a:r>
              <a:rPr lang="ru-RU" sz="2800" dirty="0"/>
              <a:t>рких </a:t>
            </a:r>
            <a:r>
              <a:rPr lang="ru-RU" sz="2800" dirty="0" smtClean="0"/>
              <a:t>сравн</a:t>
            </a:r>
            <a:r>
              <a:rPr lang="cs-CZ" sz="2800" dirty="0" smtClean="0"/>
              <a:t>é</a:t>
            </a:r>
            <a:r>
              <a:rPr lang="ru-RU" sz="2800" dirty="0" smtClean="0"/>
              <a:t>ний</a:t>
            </a:r>
            <a:r>
              <a:rPr lang="ru-RU" sz="2800" dirty="0"/>
              <a:t>, </a:t>
            </a:r>
            <a:r>
              <a:rPr lang="ru-RU" sz="2800" dirty="0" smtClean="0"/>
              <a:t>гип</a:t>
            </a:r>
            <a:r>
              <a:rPr lang="cs-CZ" sz="2800" dirty="0" smtClean="0"/>
              <a:t>é</a:t>
            </a:r>
            <a:r>
              <a:rPr lang="ru-RU" sz="2800" dirty="0" smtClean="0"/>
              <a:t>рбол</a:t>
            </a:r>
            <a:endParaRPr lang="cs-CZ" sz="2800" dirty="0" smtClean="0"/>
          </a:p>
          <a:p>
            <a:r>
              <a:rPr lang="ru-RU" sz="2800" dirty="0" smtClean="0"/>
              <a:t>Сюж</a:t>
            </a:r>
            <a:r>
              <a:rPr lang="cs-CZ" sz="2800" dirty="0" smtClean="0"/>
              <a:t>é</a:t>
            </a:r>
            <a:r>
              <a:rPr lang="ru-RU" sz="2800" dirty="0" smtClean="0"/>
              <a:t>т п</a:t>
            </a:r>
            <a:r>
              <a:rPr lang="cs-CZ" sz="2800" dirty="0"/>
              <a:t>ó</a:t>
            </a:r>
            <a:r>
              <a:rPr lang="ru-RU" sz="2800" dirty="0" smtClean="0"/>
              <a:t>вести </a:t>
            </a:r>
            <a:r>
              <a:rPr lang="ru-RU" sz="2800" dirty="0"/>
              <a:t>— хроникальный</a:t>
            </a:r>
            <a:r>
              <a:rPr lang="ru-RU" sz="2800" dirty="0" smtClean="0"/>
              <a:t>.</a:t>
            </a:r>
            <a:endParaRPr lang="cs-CZ" sz="2800" dirty="0" smtClean="0"/>
          </a:p>
          <a:p>
            <a:r>
              <a:rPr lang="ru-RU" sz="2800" dirty="0" smtClean="0"/>
              <a:t>Дет</a:t>
            </a:r>
            <a:r>
              <a:rPr lang="cs-CZ" sz="2800" dirty="0" smtClean="0"/>
              <a:t>á</a:t>
            </a:r>
            <a:r>
              <a:rPr lang="ru-RU" sz="2800" dirty="0" smtClean="0"/>
              <a:t>льнейшая </a:t>
            </a:r>
            <a:r>
              <a:rPr lang="ru-RU" sz="2800" dirty="0"/>
              <a:t>карт</a:t>
            </a:r>
            <a:r>
              <a:rPr lang="ru-RU" sz="2800" b="1" dirty="0"/>
              <a:t>и</a:t>
            </a:r>
            <a:r>
              <a:rPr lang="ru-RU" sz="2800" dirty="0"/>
              <a:t>на </a:t>
            </a:r>
            <a:r>
              <a:rPr lang="ru-RU" sz="2800" dirty="0" smtClean="0"/>
              <a:t>л</a:t>
            </a:r>
            <a:r>
              <a:rPr lang="cs-CZ" sz="2800" dirty="0" smtClean="0"/>
              <a:t>á</a:t>
            </a:r>
            <a:r>
              <a:rPr lang="ru-RU" sz="2800" dirty="0" smtClean="0"/>
              <a:t>герного </a:t>
            </a:r>
            <a:r>
              <a:rPr lang="ru-RU" sz="2800" dirty="0"/>
              <a:t>б</a:t>
            </a:r>
            <a:r>
              <a:rPr lang="ru-RU" sz="2800" b="1" dirty="0"/>
              <a:t>ы</a:t>
            </a:r>
            <a:r>
              <a:rPr lang="ru-RU" sz="2800" dirty="0"/>
              <a:t>та и </a:t>
            </a:r>
            <a:r>
              <a:rPr lang="ru-RU" sz="2800" dirty="0" smtClean="0"/>
              <a:t>труд</a:t>
            </a:r>
            <a:r>
              <a:rPr lang="cs-CZ" sz="2800" dirty="0"/>
              <a:t>á</a:t>
            </a:r>
            <a:r>
              <a:rPr lang="ru-RU" sz="2800" dirty="0" smtClean="0"/>
              <a:t>. </a:t>
            </a:r>
            <a:endParaRPr lang="cs-CZ" sz="2800" dirty="0" smtClean="0"/>
          </a:p>
          <a:p>
            <a:r>
              <a:rPr lang="ru-RU" sz="2800" dirty="0"/>
              <a:t>в сгущенном в</a:t>
            </a:r>
            <a:r>
              <a:rPr lang="ru-RU" sz="2800" b="1" dirty="0"/>
              <a:t>и</a:t>
            </a:r>
            <a:r>
              <a:rPr lang="ru-RU" sz="2800" dirty="0"/>
              <a:t>де </a:t>
            </a:r>
            <a:r>
              <a:rPr lang="ru-RU" sz="2800" dirty="0" smtClean="0"/>
              <a:t>пок</a:t>
            </a:r>
            <a:r>
              <a:rPr lang="cs-CZ" sz="2800" dirty="0" smtClean="0"/>
              <a:t>á</a:t>
            </a:r>
            <a:r>
              <a:rPr lang="ru-RU" sz="2800" dirty="0" smtClean="0"/>
              <a:t>зан </a:t>
            </a:r>
            <a:r>
              <a:rPr lang="ru-RU" sz="2800" dirty="0"/>
              <a:t>тот </a:t>
            </a:r>
            <a:r>
              <a:rPr lang="ru-RU" sz="2800" dirty="0" smtClean="0"/>
              <a:t>л</a:t>
            </a:r>
            <a:r>
              <a:rPr lang="cs-CZ" sz="2800" dirty="0" smtClean="0"/>
              <a:t>á</a:t>
            </a:r>
            <a:r>
              <a:rPr lang="ru-RU" sz="2800" dirty="0" smtClean="0"/>
              <a:t>­герный </a:t>
            </a:r>
            <a:r>
              <a:rPr lang="ru-RU" sz="2800" dirty="0"/>
              <a:t>быт, </a:t>
            </a:r>
            <a:r>
              <a:rPr lang="ru-RU" sz="2800" dirty="0" smtClean="0"/>
              <a:t>кот</a:t>
            </a:r>
            <a:r>
              <a:rPr lang="cs-CZ" sz="2800" dirty="0" smtClean="0"/>
              <a:t>ó</a:t>
            </a:r>
            <a:r>
              <a:rPr lang="ru-RU" sz="2800" dirty="0" smtClean="0"/>
              <a:t>рый подр</a:t>
            </a:r>
            <a:r>
              <a:rPr lang="cs-CZ" sz="2800" dirty="0"/>
              <a:t>ó</a:t>
            </a:r>
            <a:r>
              <a:rPr lang="ru-RU" sz="2800" dirty="0" smtClean="0"/>
              <a:t>бно б</a:t>
            </a:r>
            <a:r>
              <a:rPr lang="cs-CZ" sz="2800" dirty="0" smtClean="0"/>
              <a:t>ý</a:t>
            </a:r>
            <a:r>
              <a:rPr lang="ru-RU" sz="2800" dirty="0" smtClean="0"/>
              <a:t>дет </a:t>
            </a:r>
            <a:r>
              <a:rPr lang="ru-RU" sz="2800" dirty="0"/>
              <a:t>описан в других, </a:t>
            </a:r>
            <a:r>
              <a:rPr lang="ru-RU" sz="2800" dirty="0" smtClean="0"/>
              <a:t>кр</a:t>
            </a:r>
            <a:r>
              <a:rPr lang="cs-CZ" sz="2800" dirty="0" smtClean="0"/>
              <a:t>ý</a:t>
            </a:r>
            <a:r>
              <a:rPr lang="ru-RU" sz="2800" dirty="0" smtClean="0"/>
              <a:t>пных произвед</a:t>
            </a:r>
            <a:r>
              <a:rPr lang="cs-CZ" sz="2800" dirty="0" smtClean="0"/>
              <a:t>é</a:t>
            </a:r>
            <a:r>
              <a:rPr lang="ru-RU" sz="2800" dirty="0" smtClean="0"/>
              <a:t>ниях </a:t>
            </a:r>
            <a:r>
              <a:rPr lang="ru-RU" sz="2800" dirty="0"/>
              <a:t>Солжен</a:t>
            </a:r>
            <a:r>
              <a:rPr lang="ru-RU" sz="2800" b="1" dirty="0"/>
              <a:t>и</a:t>
            </a:r>
            <a:r>
              <a:rPr lang="ru-RU" sz="2800" dirty="0"/>
              <a:t>цына </a:t>
            </a:r>
            <a:endParaRPr lang="cs-CZ" sz="2800" dirty="0" smtClean="0"/>
          </a:p>
          <a:p>
            <a:pPr marL="0" indent="0">
              <a:buNone/>
            </a:pPr>
            <a:r>
              <a:rPr lang="cs-CZ" sz="2400" baseline="30000" dirty="0" smtClean="0"/>
              <a:t>( 1 </a:t>
            </a:r>
            <a:r>
              <a:rPr lang="cs-CZ" sz="2400" dirty="0" smtClean="0"/>
              <a:t>Povídka je psána typickým jazykem vězňů v lágru – objevuje se v ní hodně slangových výrazů )</a:t>
            </a:r>
            <a:endParaRPr lang="cs-CZ" sz="2400" baseline="300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099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оп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сывает всё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без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ж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лобы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(bez stížnosti)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асск</a:t>
            </a:r>
            <a:r>
              <a:rPr lang="cs-CZ" dirty="0">
                <a:latin typeface="Arial" pitchFamily="34" charset="0"/>
                <a:cs typeface="Arial" pitchFamily="34" charset="0"/>
              </a:rPr>
              <a:t>á</a:t>
            </a:r>
            <a:r>
              <a:rPr lang="ru-RU" dirty="0">
                <a:latin typeface="Arial" pitchFamily="34" charset="0"/>
                <a:cs typeface="Arial" pitchFamily="34" charset="0"/>
              </a:rPr>
              <a:t>з им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é</a:t>
            </a:r>
            <a:r>
              <a:rPr lang="ru-RU" dirty="0">
                <a:latin typeface="Arial" pitchFamily="34" charset="0"/>
                <a:cs typeface="Arial" pitchFamily="34" charset="0"/>
              </a:rPr>
              <a:t>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ý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сюж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é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тную л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нию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част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чно </a:t>
            </a:r>
            <a:r>
              <a:rPr lang="ru-RU" dirty="0">
                <a:latin typeface="Arial" pitchFamily="34" charset="0"/>
                <a:cs typeface="Arial" pitchFamily="34" charset="0"/>
              </a:rPr>
              <a:t>автобиограф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ческая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раб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ru-RU" dirty="0">
                <a:latin typeface="Arial" pitchFamily="34" charset="0"/>
                <a:cs typeface="Arial" pitchFamily="34" charset="0"/>
              </a:rPr>
              <a:t>, нап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санная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рме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Тв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рчество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>
            <a:normAutofit/>
          </a:bodyPr>
          <a:lstStyle/>
          <a:p>
            <a:r>
              <a:rPr lang="ru-RU" dirty="0" smtClean="0"/>
              <a:t>РАССК</a:t>
            </a:r>
            <a:r>
              <a:rPr lang="cs-CZ" dirty="0" smtClean="0"/>
              <a:t>Á</a:t>
            </a:r>
            <a:r>
              <a:rPr lang="ru-RU" dirty="0" smtClean="0"/>
              <a:t>ЗЫ</a:t>
            </a:r>
            <a:r>
              <a:rPr lang="cs-CZ" dirty="0" smtClean="0"/>
              <a:t> - </a:t>
            </a:r>
            <a:r>
              <a:rPr lang="ru-RU" sz="2800" dirty="0" smtClean="0"/>
              <a:t>Матрёнин двор</a:t>
            </a:r>
            <a:r>
              <a:rPr lang="cs-CZ" sz="2800" dirty="0" smtClean="0"/>
              <a:t>, </a:t>
            </a:r>
            <a:r>
              <a:rPr lang="ru-RU" sz="2800" dirty="0" smtClean="0"/>
              <a:t>Пасх</a:t>
            </a:r>
            <a:r>
              <a:rPr lang="cs-CZ" sz="2800" dirty="0" smtClean="0"/>
              <a:t>á</a:t>
            </a:r>
            <a:r>
              <a:rPr lang="ru-RU" sz="2800" dirty="0" smtClean="0"/>
              <a:t>льный кр</a:t>
            </a:r>
            <a:r>
              <a:rPr lang="cs-CZ" sz="2800" dirty="0" smtClean="0"/>
              <a:t>é</a:t>
            </a:r>
            <a:r>
              <a:rPr lang="ru-RU" sz="2800" dirty="0" smtClean="0"/>
              <a:t>стный ход</a:t>
            </a:r>
            <a:r>
              <a:rPr lang="cs-CZ" sz="2800" dirty="0" smtClean="0"/>
              <a:t>, </a:t>
            </a:r>
            <a:r>
              <a:rPr lang="ru-RU" sz="2800" dirty="0" smtClean="0"/>
              <a:t>Эг</a:t>
            </a:r>
            <a:r>
              <a:rPr lang="cs-CZ" sz="2800" dirty="0" smtClean="0"/>
              <a:t>ó, </a:t>
            </a:r>
            <a:r>
              <a:rPr lang="ru-RU" sz="2800" dirty="0" smtClean="0"/>
              <a:t>На кра</a:t>
            </a:r>
            <a:r>
              <a:rPr lang="ru-RU" sz="2800" b="1" dirty="0" smtClean="0"/>
              <a:t>я</a:t>
            </a:r>
            <a:r>
              <a:rPr lang="ru-RU" sz="2800" dirty="0" smtClean="0"/>
              <a:t>х</a:t>
            </a:r>
            <a:r>
              <a:rPr lang="cs-CZ" sz="2800" dirty="0" smtClean="0"/>
              <a:t>, </a:t>
            </a:r>
            <a:r>
              <a:rPr lang="ru-RU" sz="2800" dirty="0" smtClean="0"/>
              <a:t>Молодн</a:t>
            </a:r>
            <a:r>
              <a:rPr lang="ru-RU" sz="2800" b="1" dirty="0" smtClean="0"/>
              <a:t>я</a:t>
            </a:r>
            <a:r>
              <a:rPr lang="ru-RU" sz="2800" dirty="0" smtClean="0"/>
              <a:t>к</a:t>
            </a:r>
            <a:r>
              <a:rPr lang="cs-CZ" sz="2800" dirty="0" smtClean="0"/>
              <a:t>, </a:t>
            </a:r>
            <a:r>
              <a:rPr lang="ru-RU" sz="2800" dirty="0" smtClean="0"/>
              <a:t>Настенька</a:t>
            </a:r>
            <a:endParaRPr lang="cs-CZ" sz="2800" dirty="0" smtClean="0"/>
          </a:p>
          <a:p>
            <a:r>
              <a:rPr lang="ru-RU" dirty="0" smtClean="0"/>
              <a:t>ПЬ</a:t>
            </a:r>
            <a:r>
              <a:rPr lang="cs-CZ" dirty="0" smtClean="0"/>
              <a:t>É</a:t>
            </a:r>
            <a:r>
              <a:rPr lang="ru-RU" dirty="0" smtClean="0"/>
              <a:t>СЫ </a:t>
            </a:r>
            <a:r>
              <a:rPr lang="ru-RU" dirty="0"/>
              <a:t>И </a:t>
            </a:r>
            <a:r>
              <a:rPr lang="ru-RU" dirty="0" smtClean="0"/>
              <a:t>СЦЕН</a:t>
            </a:r>
            <a:r>
              <a:rPr lang="cs-CZ" dirty="0" smtClean="0"/>
              <a:t>Á</a:t>
            </a:r>
            <a:r>
              <a:rPr lang="ru-RU" dirty="0" smtClean="0"/>
              <a:t>РИИ</a:t>
            </a:r>
            <a:r>
              <a:rPr lang="cs-CZ" dirty="0" smtClean="0"/>
              <a:t> - </a:t>
            </a:r>
            <a:r>
              <a:rPr lang="ru-RU" sz="2800" dirty="0" smtClean="0"/>
              <a:t>Ол</a:t>
            </a:r>
            <a:r>
              <a:rPr lang="cs-CZ" sz="2800" dirty="0" smtClean="0"/>
              <a:t>é</a:t>
            </a:r>
            <a:r>
              <a:rPr lang="ru-RU" sz="2800" dirty="0" smtClean="0"/>
              <a:t>нь </a:t>
            </a:r>
            <a:r>
              <a:rPr lang="ru-RU" sz="2800" dirty="0"/>
              <a:t>и </a:t>
            </a:r>
            <a:r>
              <a:rPr lang="ru-RU" sz="2800" dirty="0" smtClean="0"/>
              <a:t>шалашовка</a:t>
            </a:r>
            <a:r>
              <a:rPr lang="cs-CZ" sz="2800" dirty="0" smtClean="0"/>
              <a:t>, </a:t>
            </a:r>
            <a:r>
              <a:rPr lang="ru-RU" sz="2800" dirty="0" smtClean="0"/>
              <a:t>Пл</a:t>
            </a:r>
            <a:r>
              <a:rPr lang="cs-CZ" sz="2800" dirty="0" smtClean="0"/>
              <a:t>é</a:t>
            </a:r>
            <a:r>
              <a:rPr lang="ru-RU" sz="2800" dirty="0" smtClean="0"/>
              <a:t>нники</a:t>
            </a:r>
            <a:r>
              <a:rPr lang="cs-CZ" sz="2800" dirty="0" smtClean="0"/>
              <a:t>, </a:t>
            </a:r>
            <a:r>
              <a:rPr lang="ru-RU" sz="2800" dirty="0" smtClean="0"/>
              <a:t>Знают </a:t>
            </a:r>
            <a:r>
              <a:rPr lang="ru-RU" sz="2800" b="1" dirty="0"/>
              <a:t>и</a:t>
            </a:r>
            <a:r>
              <a:rPr lang="ru-RU" sz="2800" dirty="0"/>
              <a:t>стину </a:t>
            </a:r>
            <a:r>
              <a:rPr lang="ru-RU" sz="2800" dirty="0" smtClean="0"/>
              <a:t>т</a:t>
            </a:r>
            <a:r>
              <a:rPr lang="cs-CZ" sz="2800" dirty="0" smtClean="0"/>
              <a:t>á</a:t>
            </a:r>
            <a:r>
              <a:rPr lang="ru-RU" sz="2800" dirty="0" smtClean="0"/>
              <a:t>нки</a:t>
            </a:r>
            <a:r>
              <a:rPr lang="cs-CZ" sz="2800" dirty="0" smtClean="0"/>
              <a:t>, </a:t>
            </a:r>
            <a:r>
              <a:rPr lang="ru-RU" sz="2800" dirty="0" smtClean="0"/>
              <a:t>Свеч</a:t>
            </a:r>
            <a:r>
              <a:rPr lang="cs-CZ" sz="2800" dirty="0" smtClean="0"/>
              <a:t>á</a:t>
            </a:r>
            <a:r>
              <a:rPr lang="ru-RU" sz="2800" dirty="0" smtClean="0"/>
              <a:t> </a:t>
            </a:r>
            <a:r>
              <a:rPr lang="ru-RU" sz="2800" dirty="0"/>
              <a:t>на </a:t>
            </a:r>
            <a:r>
              <a:rPr lang="ru-RU" sz="2800" dirty="0" smtClean="0"/>
              <a:t>ветр</a:t>
            </a:r>
            <a:r>
              <a:rPr lang="cs-CZ" sz="2800" dirty="0" smtClean="0"/>
              <a:t>ý</a:t>
            </a:r>
          </a:p>
          <a:p>
            <a:r>
              <a:rPr lang="ru-RU" dirty="0" smtClean="0"/>
              <a:t>РОМ</a:t>
            </a:r>
            <a:r>
              <a:rPr lang="cs-CZ" dirty="0"/>
              <a:t>Á</a:t>
            </a:r>
            <a:r>
              <a:rPr lang="ru-RU" dirty="0" smtClean="0"/>
              <a:t>НЫ</a:t>
            </a:r>
            <a:r>
              <a:rPr lang="ru-RU" sz="2800" dirty="0" smtClean="0"/>
              <a:t> </a:t>
            </a:r>
            <a:r>
              <a:rPr lang="cs-CZ" sz="2800" dirty="0" smtClean="0"/>
              <a:t>- </a:t>
            </a:r>
            <a:r>
              <a:rPr lang="ru-RU" sz="2800" dirty="0" smtClean="0"/>
              <a:t>В кр</a:t>
            </a:r>
            <a:r>
              <a:rPr lang="cs-CZ" sz="2800" dirty="0" smtClean="0"/>
              <a:t>ý</a:t>
            </a:r>
            <a:r>
              <a:rPr lang="ru-RU" sz="2800" dirty="0" smtClean="0"/>
              <a:t>ге п</a:t>
            </a:r>
            <a:r>
              <a:rPr lang="cs-CZ" sz="2800" dirty="0" smtClean="0"/>
              <a:t>é</a:t>
            </a:r>
            <a:r>
              <a:rPr lang="ru-RU" sz="2800" dirty="0" smtClean="0"/>
              <a:t>рвом</a:t>
            </a:r>
            <a:r>
              <a:rPr lang="cs-CZ" sz="2800" dirty="0" smtClean="0"/>
              <a:t>, </a:t>
            </a:r>
            <a:r>
              <a:rPr lang="ru-RU" sz="2800" dirty="0" smtClean="0"/>
              <a:t>Кр</a:t>
            </a:r>
            <a:r>
              <a:rPr lang="cs-CZ" sz="2800" dirty="0" smtClean="0"/>
              <a:t>á</a:t>
            </a:r>
            <a:r>
              <a:rPr lang="ru-RU" sz="2800" dirty="0" smtClean="0"/>
              <a:t>сное Колес</a:t>
            </a:r>
            <a:r>
              <a:rPr lang="cs-CZ" sz="2800" dirty="0" smtClean="0"/>
              <a:t>ó</a:t>
            </a:r>
            <a:r>
              <a:rPr lang="ru-RU" sz="2800" dirty="0" smtClean="0"/>
              <a:t>: </a:t>
            </a:r>
            <a:r>
              <a:rPr lang="ru-RU" sz="2800" dirty="0"/>
              <a:t>В 4 </a:t>
            </a:r>
            <a:r>
              <a:rPr lang="ru-RU" sz="2800" dirty="0" smtClean="0"/>
              <a:t>Узл</a:t>
            </a:r>
            <a:r>
              <a:rPr lang="cs-CZ" sz="2800" dirty="0" smtClean="0"/>
              <a:t>á</a:t>
            </a:r>
            <a:r>
              <a:rPr lang="ru-RU" sz="2800" dirty="0" smtClean="0"/>
              <a:t>х</a:t>
            </a:r>
            <a:endParaRPr lang="ru-RU" sz="2800" dirty="0"/>
          </a:p>
          <a:p>
            <a:r>
              <a:rPr lang="ru-RU" dirty="0" smtClean="0"/>
              <a:t>П</a:t>
            </a:r>
            <a:r>
              <a:rPr lang="cs-CZ" dirty="0" smtClean="0"/>
              <a:t>Ó</a:t>
            </a:r>
            <a:r>
              <a:rPr lang="ru-RU" dirty="0" smtClean="0"/>
              <a:t>ВЕСТИ</a:t>
            </a:r>
            <a:r>
              <a:rPr lang="ru-RU" sz="2800" dirty="0" smtClean="0"/>
              <a:t> </a:t>
            </a:r>
            <a:r>
              <a:rPr lang="cs-CZ" sz="2800" dirty="0" smtClean="0"/>
              <a:t>- </a:t>
            </a:r>
            <a:r>
              <a:rPr lang="ru-RU" sz="2800" dirty="0" smtClean="0"/>
              <a:t>Люби револ</a:t>
            </a:r>
            <a:r>
              <a:rPr lang="ru-RU" sz="2800" b="1" dirty="0" smtClean="0"/>
              <a:t>ю</a:t>
            </a:r>
            <a:r>
              <a:rPr lang="ru-RU" sz="2800" dirty="0" smtClean="0"/>
              <a:t>цию</a:t>
            </a:r>
            <a:r>
              <a:rPr lang="cs-CZ" sz="2800" dirty="0" smtClean="0"/>
              <a:t>, </a:t>
            </a:r>
            <a:r>
              <a:rPr lang="ru-RU" sz="2800" dirty="0" smtClean="0"/>
              <a:t>Р</a:t>
            </a:r>
            <a:r>
              <a:rPr lang="cs-CZ" sz="2800" dirty="0" smtClean="0"/>
              <a:t>á</a:t>
            </a:r>
            <a:r>
              <a:rPr lang="ru-RU" sz="2800" dirty="0" smtClean="0"/>
              <a:t>ковый к</a:t>
            </a:r>
            <a:r>
              <a:rPr lang="cs-CZ" sz="2800" dirty="0" smtClean="0"/>
              <a:t>ó</a:t>
            </a:r>
            <a:r>
              <a:rPr lang="ru-RU" sz="2800" dirty="0" smtClean="0"/>
              <a:t>рпус</a:t>
            </a:r>
            <a:r>
              <a:rPr lang="cs-CZ" sz="2800" dirty="0" smtClean="0"/>
              <a:t>, </a:t>
            </a:r>
            <a:r>
              <a:rPr lang="ru-RU" sz="2800" dirty="0" smtClean="0"/>
              <a:t>Адлиг Швенкиттен</a:t>
            </a:r>
            <a:endParaRPr lang="cs-CZ" sz="2800" dirty="0" smtClean="0"/>
          </a:p>
          <a:p>
            <a:r>
              <a:rPr lang="ru-RU" dirty="0" smtClean="0"/>
              <a:t>ХУД</a:t>
            </a:r>
            <a:r>
              <a:rPr lang="cs-CZ" dirty="0" smtClean="0"/>
              <a:t>Ó</a:t>
            </a:r>
            <a:r>
              <a:rPr lang="ru-RU" dirty="0" smtClean="0"/>
              <a:t>ЖЕСТВЕННЫЕ ИССЛ</a:t>
            </a:r>
            <a:r>
              <a:rPr lang="cs-CZ" dirty="0" smtClean="0"/>
              <a:t>É</a:t>
            </a:r>
            <a:r>
              <a:rPr lang="ru-RU" dirty="0" smtClean="0"/>
              <a:t>ДОВАНИЯ </a:t>
            </a:r>
            <a:r>
              <a:rPr lang="cs-CZ" sz="2800" dirty="0" smtClean="0"/>
              <a:t>- </a:t>
            </a:r>
            <a:r>
              <a:rPr lang="ru-RU" sz="2800" dirty="0" smtClean="0"/>
              <a:t>Архипелаг ГУЛ</a:t>
            </a:r>
            <a:r>
              <a:rPr lang="cs-CZ" sz="2800" dirty="0" smtClean="0"/>
              <a:t>Á</a:t>
            </a:r>
            <a:r>
              <a:rPr lang="ru-RU" sz="2800" dirty="0" smtClean="0"/>
              <a:t>Г</a:t>
            </a:r>
            <a:r>
              <a:rPr lang="ru-RU" sz="2800" dirty="0"/>
              <a:t>: В 7 </a:t>
            </a:r>
            <a:r>
              <a:rPr lang="ru-RU" sz="2800" dirty="0" smtClean="0"/>
              <a:t>частях</a:t>
            </a:r>
            <a:r>
              <a:rPr lang="cs-CZ" sz="2800" dirty="0" smtClean="0"/>
              <a:t>, </a:t>
            </a:r>
            <a:r>
              <a:rPr lang="ru-RU" sz="2800" dirty="0" smtClean="0"/>
              <a:t>Дв</a:t>
            </a:r>
            <a:r>
              <a:rPr lang="cs-CZ" sz="2800" dirty="0" smtClean="0"/>
              <a:t>é</a:t>
            </a:r>
            <a:r>
              <a:rPr lang="ru-RU" sz="2800" dirty="0" smtClean="0"/>
              <a:t>сти </a:t>
            </a:r>
            <a:r>
              <a:rPr lang="ru-RU" sz="2800" dirty="0"/>
              <a:t>лет </a:t>
            </a:r>
            <a:r>
              <a:rPr lang="ru-RU" sz="2800" dirty="0" smtClean="0"/>
              <a:t>вм</a:t>
            </a:r>
            <a:r>
              <a:rPr lang="cs-CZ" sz="2800" dirty="0" smtClean="0"/>
              <a:t>é</a:t>
            </a:r>
            <a:r>
              <a:rPr lang="ru-RU" sz="2800" dirty="0" smtClean="0"/>
              <a:t>сте</a:t>
            </a:r>
            <a:r>
              <a:rPr lang="ru-RU" sz="2800" dirty="0"/>
              <a:t>: В 2 частях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985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62" y="378768"/>
            <a:ext cx="180020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442" y="404664"/>
            <a:ext cx="201622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711" y="260648"/>
            <a:ext cx="230425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73016"/>
            <a:ext cx="295232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678" y="3728538"/>
            <a:ext cx="3168529" cy="2580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28" y="3728539"/>
            <a:ext cx="1836660" cy="28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929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Во вр</a:t>
            </a:r>
            <a:r>
              <a:rPr lang="cs-CZ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É</a:t>
            </a:r>
            <a:r>
              <a:rPr lang="ru-RU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мя войн</a:t>
            </a:r>
            <a:r>
              <a:rPr lang="ru-RU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ы</a:t>
            </a:r>
            <a:r>
              <a:rPr lang="ru-RU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/>
            </a:r>
            <a:br>
              <a:rPr lang="ru-RU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</a:b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/>
              </a:rPr>
              <a:t>С </a:t>
            </a:r>
            <a:r>
              <a:rPr lang="ru-RU" dirty="0" smtClean="0">
                <a:latin typeface="Arial"/>
              </a:rPr>
              <a:t>нач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лом </a:t>
            </a:r>
            <a:r>
              <a:rPr lang="ru-RU" dirty="0">
                <a:latin typeface="Arial"/>
              </a:rPr>
              <a:t>Вел</a:t>
            </a:r>
            <a:r>
              <a:rPr lang="ru-RU" b="1" dirty="0">
                <a:latin typeface="Arial"/>
              </a:rPr>
              <a:t>и</a:t>
            </a:r>
            <a:r>
              <a:rPr lang="ru-RU" dirty="0">
                <a:latin typeface="Arial"/>
              </a:rPr>
              <a:t>кой </a:t>
            </a:r>
            <a:r>
              <a:rPr lang="ru-RU" dirty="0" smtClean="0">
                <a:latin typeface="Arial"/>
              </a:rPr>
              <a:t>От</a:t>
            </a:r>
            <a:r>
              <a:rPr lang="cs-CZ" dirty="0" smtClean="0">
                <a:latin typeface="Arial"/>
              </a:rPr>
              <a:t>é</a:t>
            </a:r>
            <a:r>
              <a:rPr lang="ru-RU" dirty="0" smtClean="0">
                <a:latin typeface="Arial"/>
              </a:rPr>
              <a:t>чественной войн</a:t>
            </a:r>
            <a:r>
              <a:rPr lang="ru-RU" b="1" dirty="0" smtClean="0">
                <a:latin typeface="Arial"/>
              </a:rPr>
              <a:t>ы</a:t>
            </a:r>
            <a:r>
              <a:rPr lang="cs-CZ" dirty="0">
                <a:latin typeface="Arial"/>
              </a:rPr>
              <a:t> </a:t>
            </a:r>
            <a:r>
              <a:rPr lang="ru-RU" b="0" i="0" dirty="0" smtClean="0">
                <a:effectLst/>
                <a:latin typeface="Arial"/>
              </a:rPr>
              <a:t>был </a:t>
            </a:r>
            <a:r>
              <a:rPr lang="ru-RU" dirty="0" smtClean="0">
                <a:latin typeface="Arial"/>
              </a:rPr>
              <a:t>призв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н</a:t>
            </a:r>
            <a:r>
              <a:rPr lang="cs-CZ" dirty="0" smtClean="0">
                <a:latin typeface="Arial"/>
              </a:rPr>
              <a:t> </a:t>
            </a:r>
            <a:r>
              <a:rPr lang="ru-RU" dirty="0" smtClean="0">
                <a:latin typeface="Arial"/>
              </a:rPr>
              <a:t>в 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рмию</a:t>
            </a:r>
            <a:endParaRPr lang="ru-RU" b="0" i="0" dirty="0" smtClean="0">
              <a:effectLst/>
              <a:latin typeface="Arial"/>
            </a:endParaRPr>
          </a:p>
          <a:p>
            <a:r>
              <a:rPr lang="ru-RU" b="0" i="0" dirty="0" smtClean="0">
                <a:effectLst/>
                <a:latin typeface="Arial"/>
              </a:rPr>
              <a:t>Соб</a:t>
            </a:r>
            <a:r>
              <a:rPr lang="ru-RU" b="1" i="0" dirty="0" smtClean="0">
                <a:effectLst/>
                <a:latin typeface="Arial"/>
              </a:rPr>
              <a:t>ы</a:t>
            </a:r>
            <a:r>
              <a:rPr lang="ru-RU" b="0" i="0" dirty="0" smtClean="0">
                <a:effectLst/>
                <a:latin typeface="Arial"/>
              </a:rPr>
              <a:t>тия </a:t>
            </a:r>
            <a:r>
              <a:rPr lang="ru-RU" b="0" i="0" dirty="0" smtClean="0">
                <a:effectLst/>
                <a:latin typeface="Arial"/>
              </a:rPr>
              <a:t>л</a:t>
            </a:r>
            <a:r>
              <a:rPr lang="cs-CZ" b="0" i="0" dirty="0" smtClean="0">
                <a:effectLst/>
                <a:latin typeface="Arial"/>
              </a:rPr>
              <a:t>é</a:t>
            </a:r>
            <a:r>
              <a:rPr lang="ru-RU" b="0" i="0" dirty="0" smtClean="0">
                <a:effectLst/>
                <a:latin typeface="Arial"/>
              </a:rPr>
              <a:t>т</a:t>
            </a:r>
            <a:r>
              <a:rPr lang="cs-CZ" dirty="0">
                <a:latin typeface="Arial"/>
              </a:rPr>
              <a:t>a</a:t>
            </a:r>
            <a:r>
              <a:rPr lang="ru-RU" b="0" i="0" dirty="0" smtClean="0">
                <a:effectLst/>
                <a:latin typeface="Arial"/>
              </a:rPr>
              <a:t> </a:t>
            </a:r>
            <a:r>
              <a:rPr lang="ru-RU" b="0" i="0" dirty="0" smtClean="0">
                <a:effectLst/>
                <a:latin typeface="Arial"/>
              </a:rPr>
              <a:t>1941 — весн</a:t>
            </a:r>
            <a:r>
              <a:rPr lang="ru-RU" b="1" i="0" dirty="0" smtClean="0">
                <a:effectLst/>
                <a:latin typeface="Arial"/>
              </a:rPr>
              <a:t>ы</a:t>
            </a:r>
            <a:r>
              <a:rPr lang="ru-RU" b="0" i="0" dirty="0" smtClean="0">
                <a:effectLst/>
                <a:latin typeface="Arial"/>
              </a:rPr>
              <a:t> 1942 г</a:t>
            </a:r>
            <a:r>
              <a:rPr lang="cs-CZ" dirty="0">
                <a:latin typeface="Arial"/>
              </a:rPr>
              <a:t>ó</a:t>
            </a:r>
            <a:r>
              <a:rPr lang="ru-RU" b="0" i="0" dirty="0" smtClean="0">
                <a:effectLst/>
                <a:latin typeface="Arial"/>
              </a:rPr>
              <a:t>да оп</a:t>
            </a:r>
            <a:r>
              <a:rPr lang="ru-RU" b="1" i="0" dirty="0" smtClean="0">
                <a:effectLst/>
                <a:latin typeface="Arial"/>
              </a:rPr>
              <a:t>и</a:t>
            </a:r>
            <a:r>
              <a:rPr lang="ru-RU" b="0" i="0" dirty="0" smtClean="0">
                <a:effectLst/>
                <a:latin typeface="Arial"/>
              </a:rPr>
              <a:t>саны Солжен</a:t>
            </a:r>
            <a:r>
              <a:rPr lang="ru-RU" b="1" i="0" dirty="0" smtClean="0">
                <a:effectLst/>
                <a:latin typeface="Arial"/>
              </a:rPr>
              <a:t>и</a:t>
            </a:r>
            <a:r>
              <a:rPr lang="ru-RU" b="0" i="0" dirty="0" smtClean="0">
                <a:effectLst/>
                <a:latin typeface="Arial"/>
              </a:rPr>
              <a:t>цыным в неок</a:t>
            </a:r>
            <a:r>
              <a:rPr lang="cs-CZ" b="0" i="0" dirty="0" smtClean="0">
                <a:effectLst/>
                <a:latin typeface="Arial"/>
              </a:rPr>
              <a:t>ó</a:t>
            </a:r>
            <a:r>
              <a:rPr lang="ru-RU" b="0" i="0" dirty="0" smtClean="0">
                <a:effectLst/>
                <a:latin typeface="Arial"/>
              </a:rPr>
              <a:t>нченной п</a:t>
            </a:r>
            <a:r>
              <a:rPr lang="cs-CZ" b="0" i="0" dirty="0" smtClean="0">
                <a:effectLst/>
                <a:latin typeface="Arial"/>
              </a:rPr>
              <a:t>ó</a:t>
            </a:r>
            <a:r>
              <a:rPr lang="ru-RU" b="0" i="0" dirty="0" smtClean="0">
                <a:effectLst/>
                <a:latin typeface="Arial"/>
              </a:rPr>
              <a:t>вести «</a:t>
            </a:r>
            <a:r>
              <a:rPr lang="ru-RU" b="0" i="0" strike="noStrike" dirty="0" smtClean="0">
                <a:effectLst/>
                <a:latin typeface="Arial"/>
              </a:rPr>
              <a:t>Люби револ</a:t>
            </a:r>
            <a:r>
              <a:rPr lang="ru-RU" b="1" i="0" strike="noStrike" dirty="0" smtClean="0">
                <a:effectLst/>
                <a:latin typeface="Arial"/>
              </a:rPr>
              <a:t>ю</a:t>
            </a:r>
            <a:r>
              <a:rPr lang="ru-RU" b="0" i="0" strike="noStrike" dirty="0" smtClean="0">
                <a:effectLst/>
                <a:latin typeface="Arial"/>
              </a:rPr>
              <a:t>цию</a:t>
            </a:r>
            <a:r>
              <a:rPr lang="ru-RU" b="0" i="0" dirty="0" smtClean="0">
                <a:effectLst/>
                <a:latin typeface="Arial"/>
              </a:rPr>
              <a:t>» (1948).</a:t>
            </a:r>
            <a:endParaRPr lang="cs-CZ" b="0" i="0" dirty="0" smtClean="0">
              <a:effectLst/>
              <a:latin typeface="Arial"/>
            </a:endParaRPr>
          </a:p>
          <a:p>
            <a:r>
              <a:rPr lang="ru-RU" dirty="0">
                <a:latin typeface="Arial"/>
              </a:rPr>
              <a:t>1943 </a:t>
            </a:r>
            <a:r>
              <a:rPr lang="ru-RU" dirty="0" smtClean="0">
                <a:latin typeface="Arial"/>
              </a:rPr>
              <a:t>г</a:t>
            </a:r>
            <a:r>
              <a:rPr lang="cs-CZ" dirty="0">
                <a:latin typeface="Arial"/>
              </a:rPr>
              <a:t>ó</a:t>
            </a:r>
            <a:r>
              <a:rPr lang="ru-RU" dirty="0" smtClean="0">
                <a:latin typeface="Arial"/>
              </a:rPr>
              <a:t>да </a:t>
            </a:r>
            <a:r>
              <a:rPr lang="ru-RU" dirty="0">
                <a:latin typeface="Arial"/>
              </a:rPr>
              <a:t>Солжен</a:t>
            </a:r>
            <a:r>
              <a:rPr lang="ru-RU" b="1" dirty="0">
                <a:latin typeface="Arial"/>
              </a:rPr>
              <a:t>и</a:t>
            </a:r>
            <a:r>
              <a:rPr lang="ru-RU" dirty="0">
                <a:latin typeface="Arial"/>
              </a:rPr>
              <a:t>цыну б</a:t>
            </a:r>
            <a:r>
              <a:rPr lang="ru-RU" b="1" dirty="0">
                <a:latin typeface="Arial"/>
              </a:rPr>
              <a:t>ы</a:t>
            </a:r>
            <a:r>
              <a:rPr lang="ru-RU" dirty="0">
                <a:latin typeface="Arial"/>
              </a:rPr>
              <a:t>ло </a:t>
            </a:r>
            <a:r>
              <a:rPr lang="ru-RU" dirty="0" smtClean="0">
                <a:latin typeface="Arial"/>
              </a:rPr>
              <a:t>присв</a:t>
            </a:r>
            <a:r>
              <a:rPr lang="cs-CZ" dirty="0" smtClean="0">
                <a:latin typeface="Arial"/>
              </a:rPr>
              <a:t>ó</a:t>
            </a:r>
            <a:r>
              <a:rPr lang="ru-RU" dirty="0" smtClean="0">
                <a:latin typeface="Arial"/>
              </a:rPr>
              <a:t>ено зв</a:t>
            </a:r>
            <a:r>
              <a:rPr lang="cs-CZ" dirty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ние ст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ршего лейтен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нта</a:t>
            </a:r>
            <a:r>
              <a:rPr lang="cs-CZ" dirty="0" smtClean="0">
                <a:latin typeface="Arial"/>
              </a:rPr>
              <a:t> (poručík)</a:t>
            </a:r>
            <a:r>
              <a:rPr lang="ru-RU" dirty="0" smtClean="0">
                <a:latin typeface="Arial"/>
              </a:rPr>
              <a:t>, </a:t>
            </a:r>
            <a:r>
              <a:rPr lang="ru-RU" dirty="0">
                <a:latin typeface="Arial"/>
              </a:rPr>
              <a:t>7 </a:t>
            </a:r>
            <a:r>
              <a:rPr lang="ru-RU" dirty="0" smtClean="0">
                <a:latin typeface="Arial"/>
              </a:rPr>
              <a:t>м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я </a:t>
            </a:r>
            <a:r>
              <a:rPr lang="ru-RU" dirty="0">
                <a:latin typeface="Arial"/>
              </a:rPr>
              <a:t>1944 </a:t>
            </a:r>
            <a:r>
              <a:rPr lang="ru-RU" dirty="0" smtClean="0">
                <a:latin typeface="Arial"/>
              </a:rPr>
              <a:t>г</a:t>
            </a:r>
            <a:r>
              <a:rPr lang="cs-CZ" dirty="0" smtClean="0">
                <a:latin typeface="Arial"/>
              </a:rPr>
              <a:t>ó</a:t>
            </a:r>
            <a:r>
              <a:rPr lang="ru-RU" dirty="0" smtClean="0">
                <a:latin typeface="Arial"/>
              </a:rPr>
              <a:t>да </a:t>
            </a:r>
            <a:r>
              <a:rPr lang="ru-RU" dirty="0">
                <a:latin typeface="Arial"/>
              </a:rPr>
              <a:t>— </a:t>
            </a:r>
            <a:r>
              <a:rPr lang="ru-RU" dirty="0" smtClean="0">
                <a:latin typeface="Arial"/>
              </a:rPr>
              <a:t>капит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на</a:t>
            </a:r>
            <a:endParaRPr lang="ru-RU" b="0" i="0" dirty="0" smtClean="0">
              <a:effectLst/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5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algn="ctr"/>
            <a:r>
              <a:rPr lang="ru-RU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Ар</a:t>
            </a:r>
            <a:r>
              <a:rPr lang="cs-CZ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É</a:t>
            </a:r>
            <a:r>
              <a:rPr lang="ru-RU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ст</a:t>
            </a:r>
            <a:r>
              <a:rPr lang="cs-CZ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и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ссылк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lang="ru-RU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544616"/>
          </a:xfrm>
        </p:spPr>
        <p:txBody>
          <a:bodyPr>
            <a:normAutofit fontScale="92500" lnSpcReduction="10000"/>
          </a:bodyPr>
          <a:lstStyle/>
          <a:p>
            <a:r>
              <a:rPr lang="ru-RU" b="0" i="0" dirty="0" smtClean="0">
                <a:effectLst/>
                <a:latin typeface="Arial"/>
              </a:rPr>
              <a:t>На фр</a:t>
            </a:r>
            <a:r>
              <a:rPr lang="cs-CZ" dirty="0">
                <a:latin typeface="Arial"/>
              </a:rPr>
              <a:t>ó</a:t>
            </a:r>
            <a:r>
              <a:rPr lang="ru-RU" b="0" i="0" dirty="0" smtClean="0">
                <a:effectLst/>
                <a:latin typeface="Arial"/>
              </a:rPr>
              <a:t>нте Солжен</a:t>
            </a:r>
            <a:r>
              <a:rPr lang="ru-RU" b="1" i="0" dirty="0" smtClean="0">
                <a:effectLst/>
                <a:latin typeface="Arial"/>
              </a:rPr>
              <a:t>и</a:t>
            </a:r>
            <a:r>
              <a:rPr lang="ru-RU" b="0" i="0" dirty="0" smtClean="0">
                <a:effectLst/>
                <a:latin typeface="Arial"/>
              </a:rPr>
              <a:t>цын стал крит</a:t>
            </a:r>
            <a:r>
              <a:rPr lang="ru-RU" b="1" i="0" dirty="0" smtClean="0">
                <a:effectLst/>
                <a:latin typeface="Arial"/>
              </a:rPr>
              <a:t>и</a:t>
            </a:r>
            <a:r>
              <a:rPr lang="ru-RU" b="0" i="0" dirty="0" smtClean="0">
                <a:effectLst/>
                <a:latin typeface="Arial"/>
              </a:rPr>
              <a:t>чески относ</a:t>
            </a:r>
            <a:r>
              <a:rPr lang="ru-RU" b="1" i="0" dirty="0" smtClean="0">
                <a:effectLst/>
                <a:latin typeface="Arial"/>
              </a:rPr>
              <a:t>и</a:t>
            </a:r>
            <a:r>
              <a:rPr lang="ru-RU" b="0" i="0" dirty="0" smtClean="0">
                <a:effectLst/>
                <a:latin typeface="Arial"/>
              </a:rPr>
              <a:t>ться к </a:t>
            </a:r>
            <a:r>
              <a:rPr lang="ru-RU" dirty="0" smtClean="0">
                <a:latin typeface="Arial"/>
              </a:rPr>
              <a:t>Сталину</a:t>
            </a:r>
            <a:r>
              <a:rPr lang="ru-RU" dirty="0">
                <a:latin typeface="Arial"/>
              </a:rPr>
              <a:t>, в переп</a:t>
            </a:r>
            <a:r>
              <a:rPr lang="ru-RU" b="1" dirty="0">
                <a:latin typeface="Arial"/>
              </a:rPr>
              <a:t>и</a:t>
            </a:r>
            <a:r>
              <a:rPr lang="ru-RU" dirty="0">
                <a:latin typeface="Arial"/>
              </a:rPr>
              <a:t>ске со </a:t>
            </a:r>
            <a:r>
              <a:rPr lang="ru-RU" dirty="0" smtClean="0">
                <a:latin typeface="Arial"/>
              </a:rPr>
              <a:t>ст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рым др</a:t>
            </a:r>
            <a:r>
              <a:rPr lang="cs-CZ" dirty="0" smtClean="0">
                <a:latin typeface="Arial"/>
              </a:rPr>
              <a:t>ý</a:t>
            </a:r>
            <a:r>
              <a:rPr lang="ru-RU" dirty="0" smtClean="0">
                <a:latin typeface="Arial"/>
              </a:rPr>
              <a:t>гом руг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тельно выск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зывался </a:t>
            </a:r>
            <a:r>
              <a:rPr lang="ru-RU" dirty="0">
                <a:latin typeface="Arial"/>
              </a:rPr>
              <a:t>о </a:t>
            </a:r>
            <a:r>
              <a:rPr lang="ru-RU" dirty="0" smtClean="0">
                <a:latin typeface="Arial"/>
              </a:rPr>
              <a:t>нём</a:t>
            </a:r>
            <a:r>
              <a:rPr lang="cs-CZ" dirty="0" smtClean="0">
                <a:latin typeface="Arial"/>
              </a:rPr>
              <a:t>,</a:t>
            </a:r>
            <a:r>
              <a:rPr lang="ru-RU" dirty="0" smtClean="0">
                <a:latin typeface="Arial"/>
              </a:rPr>
              <a:t>ср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внивал </a:t>
            </a:r>
            <a:r>
              <a:rPr lang="ru-RU" dirty="0">
                <a:latin typeface="Arial"/>
              </a:rPr>
              <a:t>сталинские пор</a:t>
            </a:r>
            <a:r>
              <a:rPr lang="ru-RU" b="1" dirty="0">
                <a:latin typeface="Arial"/>
              </a:rPr>
              <a:t>я</a:t>
            </a:r>
            <a:r>
              <a:rPr lang="ru-RU" dirty="0">
                <a:latin typeface="Arial"/>
              </a:rPr>
              <a:t>дки с крепостным </a:t>
            </a:r>
            <a:r>
              <a:rPr lang="ru-RU" dirty="0" smtClean="0">
                <a:latin typeface="Arial"/>
              </a:rPr>
              <a:t>пр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вом </a:t>
            </a:r>
            <a:r>
              <a:rPr lang="ru-RU" dirty="0">
                <a:latin typeface="Arial"/>
              </a:rPr>
              <a:t>и говор</a:t>
            </a:r>
            <a:r>
              <a:rPr lang="ru-RU" b="1" dirty="0">
                <a:latin typeface="Arial"/>
              </a:rPr>
              <a:t>и</a:t>
            </a:r>
            <a:r>
              <a:rPr lang="ru-RU" dirty="0">
                <a:latin typeface="Arial"/>
              </a:rPr>
              <a:t>л о </a:t>
            </a:r>
            <a:r>
              <a:rPr lang="ru-RU" dirty="0" smtClean="0">
                <a:latin typeface="Arial"/>
              </a:rPr>
              <a:t>созд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нии п</a:t>
            </a:r>
            <a:r>
              <a:rPr lang="cs-CZ" dirty="0" smtClean="0">
                <a:latin typeface="Arial"/>
              </a:rPr>
              <a:t>ó</a:t>
            </a:r>
            <a:r>
              <a:rPr lang="ru-RU" dirty="0" smtClean="0">
                <a:latin typeface="Arial"/>
              </a:rPr>
              <a:t>сле </a:t>
            </a:r>
            <a:r>
              <a:rPr lang="ru-RU" dirty="0">
                <a:latin typeface="Arial"/>
              </a:rPr>
              <a:t>войн</a:t>
            </a:r>
            <a:r>
              <a:rPr lang="ru-RU" b="1" dirty="0">
                <a:latin typeface="Arial"/>
              </a:rPr>
              <a:t>ы</a:t>
            </a:r>
            <a:r>
              <a:rPr lang="ru-RU" dirty="0">
                <a:latin typeface="Arial"/>
              </a:rPr>
              <a:t> «</a:t>
            </a:r>
            <a:r>
              <a:rPr lang="ru-RU" dirty="0" smtClean="0">
                <a:latin typeface="Arial"/>
              </a:rPr>
              <a:t>организ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ции</a:t>
            </a:r>
            <a:r>
              <a:rPr lang="ru-RU" dirty="0">
                <a:latin typeface="Arial"/>
              </a:rPr>
              <a:t>» для </a:t>
            </a:r>
            <a:r>
              <a:rPr lang="ru-RU" dirty="0" smtClean="0">
                <a:latin typeface="Arial"/>
              </a:rPr>
              <a:t>восстановл</a:t>
            </a:r>
            <a:r>
              <a:rPr lang="cs-CZ" dirty="0" smtClean="0">
                <a:latin typeface="Arial"/>
              </a:rPr>
              <a:t>é</a:t>
            </a:r>
            <a:r>
              <a:rPr lang="ru-RU" dirty="0" smtClean="0">
                <a:latin typeface="Arial"/>
              </a:rPr>
              <a:t>ния </a:t>
            </a:r>
            <a:r>
              <a:rPr lang="ru-RU" dirty="0">
                <a:latin typeface="Arial"/>
              </a:rPr>
              <a:t>так </a:t>
            </a:r>
            <a:r>
              <a:rPr lang="ru-RU" dirty="0" smtClean="0">
                <a:latin typeface="Arial"/>
              </a:rPr>
              <a:t>назыв</a:t>
            </a:r>
            <a:r>
              <a:rPr lang="cs-CZ" dirty="0" smtClean="0">
                <a:latin typeface="Arial"/>
              </a:rPr>
              <a:t>á</a:t>
            </a:r>
            <a:r>
              <a:rPr lang="ru-RU" dirty="0" smtClean="0">
                <a:latin typeface="Arial"/>
              </a:rPr>
              <a:t>емых </a:t>
            </a:r>
            <a:r>
              <a:rPr lang="ru-RU" dirty="0">
                <a:latin typeface="Arial"/>
              </a:rPr>
              <a:t>«ленинских» норм</a:t>
            </a:r>
            <a:r>
              <a:rPr lang="ru-RU" dirty="0" smtClean="0">
                <a:latin typeface="Arial"/>
              </a:rPr>
              <a:t>.</a:t>
            </a:r>
            <a:endParaRPr lang="cs-CZ" dirty="0" smtClean="0">
              <a:latin typeface="Arial"/>
            </a:endParaRPr>
          </a:p>
          <a:p>
            <a:r>
              <a:rPr lang="ru-RU" dirty="0" smtClean="0">
                <a:latin typeface="Arial"/>
              </a:rPr>
              <a:t>П</a:t>
            </a:r>
            <a:r>
              <a:rPr lang="ru-RU" b="1" dirty="0" smtClean="0">
                <a:latin typeface="Arial"/>
              </a:rPr>
              <a:t>и</a:t>
            </a:r>
            <a:r>
              <a:rPr lang="ru-RU" dirty="0" smtClean="0">
                <a:latin typeface="Arial"/>
              </a:rPr>
              <a:t>сьма </a:t>
            </a:r>
            <a:r>
              <a:rPr lang="ru-RU" dirty="0">
                <a:latin typeface="Arial"/>
              </a:rPr>
              <a:t>в</a:t>
            </a:r>
            <a:r>
              <a:rPr lang="ru-RU" b="1" dirty="0">
                <a:latin typeface="Arial"/>
              </a:rPr>
              <a:t>ы</a:t>
            </a:r>
            <a:r>
              <a:rPr lang="ru-RU" dirty="0">
                <a:latin typeface="Arial"/>
              </a:rPr>
              <a:t>звали </a:t>
            </a:r>
            <a:r>
              <a:rPr lang="ru-RU" dirty="0" smtClean="0">
                <a:latin typeface="Arial"/>
              </a:rPr>
              <a:t>подозр</a:t>
            </a:r>
            <a:r>
              <a:rPr lang="cs-CZ" dirty="0" smtClean="0">
                <a:latin typeface="Arial"/>
              </a:rPr>
              <a:t>é</a:t>
            </a:r>
            <a:r>
              <a:rPr lang="ru-RU" dirty="0" smtClean="0">
                <a:latin typeface="Arial"/>
              </a:rPr>
              <a:t>ние во</a:t>
            </a:r>
            <a:r>
              <a:rPr lang="cs-CZ" dirty="0" smtClean="0">
                <a:latin typeface="Arial"/>
              </a:rPr>
              <a:t>é</a:t>
            </a:r>
            <a:r>
              <a:rPr lang="ru-RU" dirty="0" smtClean="0">
                <a:latin typeface="Arial"/>
              </a:rPr>
              <a:t>нной ценз</a:t>
            </a:r>
            <a:r>
              <a:rPr lang="cs-CZ" dirty="0" smtClean="0">
                <a:latin typeface="Arial"/>
              </a:rPr>
              <a:t>ý</a:t>
            </a:r>
            <a:r>
              <a:rPr lang="ru-RU" dirty="0" smtClean="0">
                <a:latin typeface="Arial"/>
              </a:rPr>
              <a:t>ры</a:t>
            </a:r>
            <a:endParaRPr lang="cs-CZ" b="0" i="0" dirty="0" smtClean="0">
              <a:effectLst/>
              <a:latin typeface="Arial"/>
            </a:endParaRPr>
          </a:p>
          <a:p>
            <a:r>
              <a:rPr lang="ru-RU" b="0" i="0" dirty="0" smtClean="0">
                <a:effectLst/>
                <a:latin typeface="Arial"/>
              </a:rPr>
              <a:t> 9 февр</a:t>
            </a:r>
            <a:r>
              <a:rPr lang="cs-CZ" b="0" i="0" dirty="0" smtClean="0">
                <a:effectLst/>
                <a:latin typeface="Arial"/>
              </a:rPr>
              <a:t>á</a:t>
            </a:r>
            <a:r>
              <a:rPr lang="ru-RU" b="0" i="0" dirty="0" smtClean="0">
                <a:effectLst/>
                <a:latin typeface="Arial"/>
              </a:rPr>
              <a:t>ля </a:t>
            </a:r>
            <a:r>
              <a:rPr lang="cs-CZ" b="0" i="0" dirty="0" smtClean="0">
                <a:effectLst/>
                <a:latin typeface="Arial"/>
              </a:rPr>
              <a:t>1945 </a:t>
            </a:r>
            <a:r>
              <a:rPr lang="ru-RU" b="0" i="0" dirty="0" smtClean="0">
                <a:effectLst/>
                <a:latin typeface="Arial"/>
              </a:rPr>
              <a:t>Солжен</a:t>
            </a:r>
            <a:r>
              <a:rPr lang="ru-RU" b="1" i="0" dirty="0" smtClean="0">
                <a:effectLst/>
                <a:latin typeface="Arial"/>
              </a:rPr>
              <a:t>и</a:t>
            </a:r>
            <a:r>
              <a:rPr lang="ru-RU" b="0" i="0" dirty="0" smtClean="0">
                <a:effectLst/>
                <a:latin typeface="Arial"/>
              </a:rPr>
              <a:t>цын в помещ</a:t>
            </a:r>
            <a:r>
              <a:rPr lang="cs-CZ" b="0" i="0" dirty="0" smtClean="0">
                <a:effectLst/>
                <a:latin typeface="Arial"/>
              </a:rPr>
              <a:t>é</a:t>
            </a:r>
            <a:r>
              <a:rPr lang="ru-RU" b="0" i="0" dirty="0" smtClean="0">
                <a:effectLst/>
                <a:latin typeface="Arial"/>
              </a:rPr>
              <a:t>нии шт</a:t>
            </a:r>
            <a:r>
              <a:rPr lang="cs-CZ" b="0" i="0" dirty="0" smtClean="0">
                <a:effectLst/>
                <a:latin typeface="Arial"/>
              </a:rPr>
              <a:t>á</a:t>
            </a:r>
            <a:r>
              <a:rPr lang="ru-RU" b="0" i="0" dirty="0" smtClean="0">
                <a:effectLst/>
                <a:latin typeface="Arial"/>
              </a:rPr>
              <a:t>ба подраздел</a:t>
            </a:r>
            <a:r>
              <a:rPr lang="cs-CZ" b="0" i="0" dirty="0" smtClean="0">
                <a:effectLst/>
                <a:latin typeface="Arial"/>
              </a:rPr>
              <a:t>é</a:t>
            </a:r>
            <a:r>
              <a:rPr lang="ru-RU" b="0" i="0" dirty="0" smtClean="0">
                <a:effectLst/>
                <a:latin typeface="Arial"/>
              </a:rPr>
              <a:t>ния был арестован</a:t>
            </a:r>
            <a:endParaRPr lang="cs-CZ" b="0" i="0" dirty="0" smtClean="0"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289451"/>
          </a:xfrm>
        </p:spPr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r>
              <a:rPr lang="ru-RU" b="0" i="0" dirty="0" smtClean="0">
                <a:effectLst/>
                <a:latin typeface="Arial"/>
              </a:rPr>
              <a:t>7 и</a:t>
            </a:r>
            <a:r>
              <a:rPr lang="ru-RU" b="1" i="0" dirty="0" smtClean="0">
                <a:effectLst/>
                <a:latin typeface="Arial"/>
              </a:rPr>
              <a:t>ю</a:t>
            </a:r>
            <a:r>
              <a:rPr lang="ru-RU" b="0" i="0" dirty="0" smtClean="0">
                <a:effectLst/>
                <a:latin typeface="Arial"/>
              </a:rPr>
              <a:t>ля </a:t>
            </a:r>
            <a:r>
              <a:rPr lang="cs-CZ" b="0" i="0" dirty="0" smtClean="0">
                <a:effectLst/>
                <a:latin typeface="Arial"/>
              </a:rPr>
              <a:t>1945 </a:t>
            </a:r>
            <a:r>
              <a:rPr lang="ru-RU" b="0" i="0" dirty="0" smtClean="0">
                <a:effectLst/>
                <a:latin typeface="Arial"/>
              </a:rPr>
              <a:t>Солжен</a:t>
            </a:r>
            <a:r>
              <a:rPr lang="ru-RU" b="1" i="0" dirty="0" smtClean="0">
                <a:effectLst/>
                <a:latin typeface="Arial"/>
              </a:rPr>
              <a:t>и</a:t>
            </a:r>
            <a:r>
              <a:rPr lang="ru-RU" b="0" i="0" dirty="0" smtClean="0">
                <a:effectLst/>
                <a:latin typeface="Arial"/>
              </a:rPr>
              <a:t>цын за</a:t>
            </a:r>
            <a:r>
              <a:rPr lang="cs-CZ" dirty="0">
                <a:latin typeface="Arial"/>
              </a:rPr>
              <a:t>ó</a:t>
            </a:r>
            <a:r>
              <a:rPr lang="ru-RU" b="0" i="0" dirty="0" smtClean="0">
                <a:effectLst/>
                <a:latin typeface="Arial"/>
              </a:rPr>
              <a:t>чно приговорён </a:t>
            </a:r>
            <a:r>
              <a:rPr lang="ru-RU" b="0" i="0" u="none" strike="noStrike" dirty="0" smtClean="0">
                <a:effectLst/>
                <a:latin typeface="Arial"/>
              </a:rPr>
              <a:t>Ос</a:t>
            </a:r>
            <a:r>
              <a:rPr lang="cs-CZ" b="0" i="0" u="none" strike="noStrike" dirty="0" smtClean="0">
                <a:effectLst/>
                <a:latin typeface="Arial"/>
              </a:rPr>
              <a:t>ó</a:t>
            </a:r>
            <a:r>
              <a:rPr lang="ru-RU" b="0" i="0" u="none" strike="noStrike" dirty="0" smtClean="0">
                <a:effectLst/>
                <a:latin typeface="Arial"/>
              </a:rPr>
              <a:t>бым совещ</a:t>
            </a:r>
            <a:r>
              <a:rPr lang="cs-CZ" b="0" i="0" u="none" strike="noStrike" dirty="0" smtClean="0">
                <a:effectLst/>
                <a:latin typeface="Arial"/>
              </a:rPr>
              <a:t>á</a:t>
            </a:r>
            <a:r>
              <a:rPr lang="ru-RU" b="0" i="0" u="none" strike="noStrike" dirty="0" smtClean="0">
                <a:effectLst/>
                <a:latin typeface="Arial"/>
              </a:rPr>
              <a:t>нием</a:t>
            </a:r>
            <a:r>
              <a:rPr lang="ru-RU" b="0" i="0" dirty="0" smtClean="0">
                <a:effectLst/>
                <a:latin typeface="Arial"/>
              </a:rPr>
              <a:t> к 8 год</a:t>
            </a:r>
            <a:r>
              <a:rPr lang="cs-CZ" b="0" i="0" dirty="0" smtClean="0">
                <a:effectLst/>
                <a:latin typeface="Arial"/>
              </a:rPr>
              <a:t>á</a:t>
            </a:r>
            <a:r>
              <a:rPr lang="ru-RU" b="0" i="0" dirty="0" smtClean="0">
                <a:effectLst/>
                <a:latin typeface="Arial"/>
              </a:rPr>
              <a:t>м </a:t>
            </a:r>
            <a:r>
              <a:rPr lang="ru-RU" b="0" i="0" u="none" strike="noStrike" dirty="0" smtClean="0">
                <a:effectLst/>
                <a:latin typeface="Arial"/>
              </a:rPr>
              <a:t>исправ</a:t>
            </a:r>
            <a:r>
              <a:rPr lang="ru-RU" b="1" i="0" u="none" strike="noStrike" dirty="0" smtClean="0">
                <a:effectLst/>
                <a:latin typeface="Arial"/>
              </a:rPr>
              <a:t>и</a:t>
            </a:r>
            <a:r>
              <a:rPr lang="ru-RU" b="0" i="0" u="none" strike="noStrike" dirty="0" smtClean="0">
                <a:effectLst/>
                <a:latin typeface="Arial"/>
              </a:rPr>
              <a:t>тельно-трудов</a:t>
            </a:r>
            <a:r>
              <a:rPr lang="ru-RU" b="1" i="0" u="none" strike="noStrike" dirty="0" smtClean="0">
                <a:effectLst/>
                <a:latin typeface="Arial"/>
              </a:rPr>
              <a:t>ы</a:t>
            </a:r>
            <a:r>
              <a:rPr lang="ru-RU" b="0" i="0" u="none" strike="noStrike" dirty="0" smtClean="0">
                <a:effectLst/>
                <a:latin typeface="Arial"/>
              </a:rPr>
              <a:t>х лагер</a:t>
            </a:r>
            <a:r>
              <a:rPr lang="cs-CZ" b="0" i="0" u="none" strike="noStrike" dirty="0" smtClean="0">
                <a:effectLst/>
                <a:latin typeface="Arial"/>
              </a:rPr>
              <a:t>é</a:t>
            </a:r>
            <a:r>
              <a:rPr lang="ru-RU" b="0" i="0" u="none" strike="noStrike" dirty="0" smtClean="0">
                <a:effectLst/>
                <a:latin typeface="Arial"/>
              </a:rPr>
              <a:t>й</a:t>
            </a:r>
            <a:r>
              <a:rPr lang="ru-RU" b="0" i="0" dirty="0" smtClean="0">
                <a:effectLst/>
                <a:latin typeface="Arial"/>
              </a:rPr>
              <a:t> и </a:t>
            </a:r>
            <a:r>
              <a:rPr lang="ru-RU" b="0" i="0" u="none" strike="noStrike" dirty="0" smtClean="0">
                <a:effectLst/>
                <a:latin typeface="Arial"/>
              </a:rPr>
              <a:t>в</a:t>
            </a:r>
            <a:r>
              <a:rPr lang="cs-CZ" b="0" i="0" u="none" strike="noStrike" dirty="0" smtClean="0">
                <a:effectLst/>
                <a:latin typeface="Arial"/>
              </a:rPr>
              <a:t>é</a:t>
            </a:r>
            <a:r>
              <a:rPr lang="ru-RU" b="0" i="0" u="none" strike="noStrike" dirty="0" smtClean="0">
                <a:effectLst/>
                <a:latin typeface="Arial"/>
              </a:rPr>
              <a:t>чной сс</a:t>
            </a:r>
            <a:r>
              <a:rPr lang="ru-RU" b="1" i="0" u="none" strike="noStrike" dirty="0" smtClean="0">
                <a:effectLst/>
                <a:latin typeface="Arial"/>
              </a:rPr>
              <a:t>ы</a:t>
            </a:r>
            <a:r>
              <a:rPr lang="ru-RU" b="0" i="0" u="none" strike="noStrike" dirty="0" smtClean="0">
                <a:effectLst/>
                <a:latin typeface="Arial"/>
              </a:rPr>
              <a:t>лке</a:t>
            </a:r>
            <a:r>
              <a:rPr lang="ru-RU" b="0" i="0" dirty="0" smtClean="0">
                <a:effectLst/>
                <a:latin typeface="Arial"/>
              </a:rPr>
              <a:t> по оконч</a:t>
            </a:r>
            <a:r>
              <a:rPr lang="cs-CZ" b="0" i="0" dirty="0" smtClean="0">
                <a:effectLst/>
                <a:latin typeface="Arial"/>
              </a:rPr>
              <a:t>á</a:t>
            </a:r>
            <a:r>
              <a:rPr lang="ru-RU" b="0" i="0" dirty="0" smtClean="0">
                <a:effectLst/>
                <a:latin typeface="Arial"/>
              </a:rPr>
              <a:t>нии ср</a:t>
            </a:r>
            <a:r>
              <a:rPr lang="cs-CZ" dirty="0">
                <a:latin typeface="Arial"/>
              </a:rPr>
              <a:t>ó</a:t>
            </a:r>
            <a:r>
              <a:rPr lang="ru-RU" b="0" i="0" dirty="0" smtClean="0">
                <a:effectLst/>
                <a:latin typeface="Arial"/>
              </a:rPr>
              <a:t>ка заключ</a:t>
            </a:r>
            <a:r>
              <a:rPr lang="cs-CZ" dirty="0">
                <a:latin typeface="Arial"/>
              </a:rPr>
              <a:t>é</a:t>
            </a:r>
            <a:r>
              <a:rPr lang="ru-RU" b="0" i="0" dirty="0" smtClean="0">
                <a:effectLst/>
                <a:latin typeface="Arial"/>
              </a:rPr>
              <a:t>ния </a:t>
            </a:r>
            <a:endParaRPr lang="cs-CZ" b="0" i="0" dirty="0" smtClean="0">
              <a:effectLst/>
              <a:latin typeface="Arial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герная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жизнь получ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литерат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рное воплощ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é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расск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зе </a:t>
            </a:r>
            <a:r>
              <a:rPr lang="ru-RU" dirty="0">
                <a:latin typeface="Arial" pitchFamily="34" charset="0"/>
                <a:cs typeface="Arial" pitchFamily="34" charset="0"/>
              </a:rPr>
              <a:t>«Од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н день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Ивана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Денисовича»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Освобождён 13 феврал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я</a:t>
            </a:r>
            <a:r>
              <a:rPr lang="ru-RU" dirty="0">
                <a:latin typeface="Arial" pitchFamily="34" charset="0"/>
                <a:cs typeface="Arial" pitchFamily="34" charset="0"/>
              </a:rPr>
              <a:t> 1953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да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2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cs-CZ" dirty="0" smtClean="0"/>
              <a:t>ó</a:t>
            </a:r>
            <a:r>
              <a:rPr lang="ru-RU" dirty="0" smtClean="0"/>
              <a:t>сле освобожд</a:t>
            </a:r>
            <a:r>
              <a:rPr lang="cs-CZ" dirty="0" smtClean="0"/>
              <a:t>é</a:t>
            </a:r>
            <a:r>
              <a:rPr lang="ru-RU" dirty="0" smtClean="0"/>
              <a:t>ния </a:t>
            </a:r>
            <a:r>
              <a:rPr lang="ru-RU" dirty="0"/>
              <a:t>Солжен</a:t>
            </a:r>
            <a:r>
              <a:rPr lang="ru-RU" b="1" dirty="0"/>
              <a:t>и</a:t>
            </a:r>
            <a:r>
              <a:rPr lang="ru-RU" dirty="0"/>
              <a:t>цын был </a:t>
            </a:r>
            <a:r>
              <a:rPr lang="ru-RU" dirty="0" smtClean="0"/>
              <a:t>отпр</a:t>
            </a:r>
            <a:r>
              <a:rPr lang="cs-CZ" dirty="0" smtClean="0"/>
              <a:t>á</a:t>
            </a:r>
            <a:r>
              <a:rPr lang="ru-RU" dirty="0" smtClean="0"/>
              <a:t>влен </a:t>
            </a:r>
            <a:r>
              <a:rPr lang="ru-RU" dirty="0"/>
              <a:t>в сс</a:t>
            </a:r>
            <a:r>
              <a:rPr lang="ru-RU" b="1" dirty="0"/>
              <a:t>ы</a:t>
            </a:r>
            <a:r>
              <a:rPr lang="ru-RU" dirty="0"/>
              <a:t>лку </a:t>
            </a:r>
            <a:endParaRPr lang="cs-CZ" dirty="0" smtClean="0"/>
          </a:p>
          <a:p>
            <a:r>
              <a:rPr lang="ru-RU" dirty="0" smtClean="0"/>
              <a:t>В </a:t>
            </a:r>
            <a:r>
              <a:rPr lang="ru-RU" dirty="0"/>
              <a:t>и</a:t>
            </a:r>
            <a:r>
              <a:rPr lang="ru-RU" b="1" dirty="0"/>
              <a:t>ю</a:t>
            </a:r>
            <a:r>
              <a:rPr lang="ru-RU" dirty="0"/>
              <a:t>не 1956 </a:t>
            </a:r>
            <a:r>
              <a:rPr lang="ru-RU" dirty="0" smtClean="0"/>
              <a:t>г</a:t>
            </a:r>
            <a:r>
              <a:rPr lang="cs-CZ" dirty="0"/>
              <a:t>ó</a:t>
            </a:r>
            <a:r>
              <a:rPr lang="ru-RU" dirty="0" smtClean="0"/>
              <a:t>да реш</a:t>
            </a:r>
            <a:r>
              <a:rPr lang="cs-CZ" dirty="0" smtClean="0"/>
              <a:t>é</a:t>
            </a:r>
            <a:r>
              <a:rPr lang="ru-RU" dirty="0" smtClean="0"/>
              <a:t>нием Верх</a:t>
            </a:r>
            <a:r>
              <a:rPr lang="cs-CZ" dirty="0"/>
              <a:t>ó</a:t>
            </a:r>
            <a:r>
              <a:rPr lang="ru-RU" dirty="0" smtClean="0"/>
              <a:t>вного Суд</a:t>
            </a:r>
            <a:r>
              <a:rPr lang="cs-CZ" dirty="0" smtClean="0"/>
              <a:t>á</a:t>
            </a:r>
            <a:r>
              <a:rPr lang="ru-RU" dirty="0" smtClean="0"/>
              <a:t> </a:t>
            </a:r>
            <a:r>
              <a:rPr lang="ru-RU" dirty="0"/>
              <a:t>СССР Солжен</a:t>
            </a:r>
            <a:r>
              <a:rPr lang="ru-RU" b="1" dirty="0"/>
              <a:t>и</a:t>
            </a:r>
            <a:r>
              <a:rPr lang="ru-RU" dirty="0"/>
              <a:t>цын был освобождён без </a:t>
            </a:r>
            <a:r>
              <a:rPr lang="ru-RU" dirty="0" smtClean="0"/>
              <a:t>реабилит</a:t>
            </a:r>
            <a:r>
              <a:rPr lang="cs-CZ" dirty="0" smtClean="0"/>
              <a:t>á</a:t>
            </a:r>
            <a:r>
              <a:rPr lang="ru-RU" dirty="0" smtClean="0"/>
              <a:t>ции </a:t>
            </a:r>
            <a:r>
              <a:rPr lang="ru-RU" dirty="0"/>
              <a:t>«за </a:t>
            </a:r>
            <a:r>
              <a:rPr lang="ru-RU" dirty="0" smtClean="0"/>
              <a:t>отс</a:t>
            </a:r>
            <a:r>
              <a:rPr lang="cs-CZ" dirty="0" smtClean="0"/>
              <a:t>ý</a:t>
            </a:r>
            <a:r>
              <a:rPr lang="ru-RU" dirty="0" smtClean="0"/>
              <a:t>тствием </a:t>
            </a:r>
            <a:r>
              <a:rPr lang="ru-RU" dirty="0"/>
              <a:t>в </a:t>
            </a:r>
            <a:r>
              <a:rPr lang="ru-RU" dirty="0" smtClean="0"/>
              <a:t>ег</a:t>
            </a:r>
            <a:r>
              <a:rPr lang="cs-CZ" dirty="0" smtClean="0"/>
              <a:t>ó</a:t>
            </a:r>
            <a:r>
              <a:rPr lang="ru-RU" dirty="0" smtClean="0"/>
              <a:t> д</a:t>
            </a:r>
            <a:r>
              <a:rPr lang="cs-CZ" dirty="0" smtClean="0"/>
              <a:t>é</a:t>
            </a:r>
            <a:r>
              <a:rPr lang="ru-RU" dirty="0" smtClean="0"/>
              <a:t>йствиях сост</a:t>
            </a:r>
            <a:r>
              <a:rPr lang="cs-CZ" dirty="0" smtClean="0"/>
              <a:t>á</a:t>
            </a:r>
            <a:r>
              <a:rPr lang="ru-RU" dirty="0" smtClean="0"/>
              <a:t>ва преступл</a:t>
            </a:r>
            <a:r>
              <a:rPr lang="cs-CZ" dirty="0" smtClean="0"/>
              <a:t>é</a:t>
            </a:r>
            <a:r>
              <a:rPr lang="ru-RU" dirty="0" smtClean="0"/>
              <a:t>ния</a:t>
            </a:r>
            <a:r>
              <a:rPr lang="ru-RU" dirty="0"/>
              <a:t>».</a:t>
            </a:r>
          </a:p>
          <a:p>
            <a:r>
              <a:rPr lang="ru-RU" dirty="0"/>
              <a:t>В </a:t>
            </a:r>
            <a:r>
              <a:rPr lang="cs-CZ" dirty="0" smtClean="0"/>
              <a:t>á</a:t>
            </a:r>
            <a:r>
              <a:rPr lang="ru-RU" dirty="0" smtClean="0"/>
              <a:t>вгусте </a:t>
            </a:r>
            <a:r>
              <a:rPr lang="ru-RU" dirty="0"/>
              <a:t>1956 </a:t>
            </a:r>
            <a:r>
              <a:rPr lang="ru-RU" dirty="0" smtClean="0"/>
              <a:t>г</a:t>
            </a:r>
            <a:r>
              <a:rPr lang="cs-CZ" dirty="0"/>
              <a:t>ó</a:t>
            </a:r>
            <a:r>
              <a:rPr lang="ru-RU" dirty="0" smtClean="0"/>
              <a:t>да </a:t>
            </a:r>
            <a:r>
              <a:rPr lang="ru-RU" dirty="0"/>
              <a:t>возврат</a:t>
            </a:r>
            <a:r>
              <a:rPr lang="ru-RU" b="1" dirty="0"/>
              <a:t>и</a:t>
            </a:r>
            <a:r>
              <a:rPr lang="ru-RU" dirty="0"/>
              <a:t>лся из сс</a:t>
            </a:r>
            <a:r>
              <a:rPr lang="ru-RU" b="1" dirty="0"/>
              <a:t>ы</a:t>
            </a:r>
            <a:r>
              <a:rPr lang="ru-RU" dirty="0"/>
              <a:t>лки в </a:t>
            </a:r>
            <a:r>
              <a:rPr lang="ru-RU" dirty="0" smtClean="0"/>
              <a:t>Центр</a:t>
            </a:r>
            <a:r>
              <a:rPr lang="cs-CZ" dirty="0"/>
              <a:t>á</a:t>
            </a:r>
            <a:r>
              <a:rPr lang="ru-RU" dirty="0" smtClean="0"/>
              <a:t>льную </a:t>
            </a:r>
            <a:r>
              <a:rPr lang="ru-RU" dirty="0"/>
              <a:t>Росс</a:t>
            </a:r>
            <a:r>
              <a:rPr lang="ru-RU" b="1" dirty="0"/>
              <a:t>и</a:t>
            </a:r>
            <a:r>
              <a:rPr lang="ru-RU" dirty="0"/>
              <a:t>ю.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1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É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рвые публик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ции</a:t>
            </a:r>
            <a:endParaRPr lang="cs-CZ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В 1959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год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Солжен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цын написал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расск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 </a:t>
            </a:r>
            <a:r>
              <a:rPr lang="ru-RU" dirty="0">
                <a:latin typeface="Arial" pitchFamily="34" charset="0"/>
                <a:cs typeface="Arial" pitchFamily="34" charset="0"/>
              </a:rPr>
              <a:t>«Щ-854»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зже опублик</a:t>
            </a:r>
            <a:r>
              <a:rPr lang="cs-CZ" dirty="0"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ванный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журн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 </a:t>
            </a:r>
            <a:r>
              <a:rPr lang="ru-RU" dirty="0">
                <a:latin typeface="Arial" pitchFamily="34" charset="0"/>
                <a:cs typeface="Arial" pitchFamily="34" charset="0"/>
              </a:rPr>
              <a:t>«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cs-CZ" dirty="0"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мир» под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назв</a:t>
            </a:r>
            <a:r>
              <a:rPr lang="cs-CZ" dirty="0"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нием </a:t>
            </a:r>
            <a:r>
              <a:rPr lang="ru-RU" dirty="0">
                <a:latin typeface="Arial" pitchFamily="34" charset="0"/>
                <a:cs typeface="Arial" pitchFamily="34" charset="0"/>
              </a:rPr>
              <a:t>«Од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н день Ивана Денисовича») о ж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зни простого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заключённого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из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сских кресть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30 декабр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я</a:t>
            </a:r>
            <a:r>
              <a:rPr lang="ru-RU" dirty="0">
                <a:latin typeface="Arial" pitchFamily="34" charset="0"/>
                <a:cs typeface="Arial" pitchFamily="34" charset="0"/>
              </a:rPr>
              <a:t> 1962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да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Солжен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latin typeface="Arial" pitchFamily="34" charset="0"/>
                <a:cs typeface="Arial" pitchFamily="34" charset="0"/>
              </a:rPr>
              <a:t>цын был принят в Со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ю</a:t>
            </a:r>
            <a:r>
              <a:rPr lang="ru-RU" dirty="0">
                <a:latin typeface="Arial" pitchFamily="34" charset="0"/>
                <a:cs typeface="Arial" pitchFamily="34" charset="0"/>
              </a:rPr>
              <a:t>з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пис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телей </a:t>
            </a:r>
            <a:r>
              <a:rPr lang="ru-RU" dirty="0">
                <a:latin typeface="Arial" pitchFamily="34" charset="0"/>
                <a:cs typeface="Arial" pitchFamily="34" charset="0"/>
              </a:rPr>
              <a:t>СССР.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58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Расск</a:t>
            </a:r>
            <a:r>
              <a:rPr lang="cs-CZ" dirty="0" smtClean="0"/>
              <a:t>á</a:t>
            </a:r>
            <a:r>
              <a:rPr lang="ru-RU" dirty="0" smtClean="0"/>
              <a:t>зы </a:t>
            </a:r>
            <a:r>
              <a:rPr lang="ru-RU" dirty="0"/>
              <a:t>Солжен</a:t>
            </a:r>
            <a:r>
              <a:rPr lang="ru-RU" b="1" dirty="0"/>
              <a:t>и</a:t>
            </a:r>
            <a:r>
              <a:rPr lang="ru-RU" dirty="0"/>
              <a:t>цына </a:t>
            </a:r>
            <a:r>
              <a:rPr lang="ru-RU" dirty="0" smtClean="0"/>
              <a:t>р</a:t>
            </a:r>
            <a:r>
              <a:rPr lang="cs-CZ" dirty="0" smtClean="0"/>
              <a:t>é</a:t>
            </a:r>
            <a:r>
              <a:rPr lang="ru-RU" dirty="0" smtClean="0"/>
              <a:t>зко </a:t>
            </a:r>
            <a:r>
              <a:rPr lang="ru-RU" dirty="0"/>
              <a:t>выдел</a:t>
            </a:r>
            <a:r>
              <a:rPr lang="ru-RU" b="1" dirty="0"/>
              <a:t>я</a:t>
            </a:r>
            <a:r>
              <a:rPr lang="ru-RU" dirty="0"/>
              <a:t>лись на </a:t>
            </a:r>
            <a:r>
              <a:rPr lang="ru-RU" dirty="0" smtClean="0"/>
              <a:t>ф</a:t>
            </a:r>
            <a:r>
              <a:rPr lang="cs-CZ" dirty="0"/>
              <a:t>ó</a:t>
            </a:r>
            <a:r>
              <a:rPr lang="ru-RU" dirty="0" smtClean="0"/>
              <a:t>не произвед</a:t>
            </a:r>
            <a:r>
              <a:rPr lang="cs-CZ" dirty="0" smtClean="0"/>
              <a:t>é</a:t>
            </a:r>
            <a:r>
              <a:rPr lang="ru-RU" dirty="0" smtClean="0"/>
              <a:t>ний тог</a:t>
            </a:r>
            <a:r>
              <a:rPr lang="cs-CZ" dirty="0"/>
              <a:t>ó</a:t>
            </a:r>
            <a:r>
              <a:rPr lang="ru-RU" dirty="0" smtClean="0"/>
              <a:t> вр</a:t>
            </a:r>
            <a:r>
              <a:rPr lang="cs-CZ" dirty="0"/>
              <a:t>é</a:t>
            </a:r>
            <a:r>
              <a:rPr lang="ru-RU" dirty="0" smtClean="0"/>
              <a:t>мени </a:t>
            </a:r>
            <a:r>
              <a:rPr lang="ru-RU" dirty="0"/>
              <a:t>сво</a:t>
            </a:r>
            <a:r>
              <a:rPr lang="ru-RU" b="1" dirty="0"/>
              <a:t>и</a:t>
            </a:r>
            <a:r>
              <a:rPr lang="ru-RU" dirty="0"/>
              <a:t>ми </a:t>
            </a:r>
            <a:r>
              <a:rPr lang="ru-RU" dirty="0" smtClean="0"/>
              <a:t>худ</a:t>
            </a:r>
            <a:r>
              <a:rPr lang="cs-CZ" dirty="0" smtClean="0"/>
              <a:t>ó</a:t>
            </a:r>
            <a:r>
              <a:rPr lang="ru-RU" dirty="0" smtClean="0"/>
              <a:t>жественными дост</a:t>
            </a:r>
            <a:r>
              <a:rPr lang="cs-CZ" dirty="0" smtClean="0"/>
              <a:t>ó</a:t>
            </a:r>
            <a:r>
              <a:rPr lang="ru-RU" dirty="0" smtClean="0"/>
              <a:t>инствами </a:t>
            </a:r>
            <a:r>
              <a:rPr lang="ru-RU" dirty="0"/>
              <a:t>и </a:t>
            </a:r>
            <a:r>
              <a:rPr lang="ru-RU" dirty="0" smtClean="0"/>
              <a:t>гражд</a:t>
            </a:r>
            <a:r>
              <a:rPr lang="cs-CZ" dirty="0" smtClean="0"/>
              <a:t>á</a:t>
            </a:r>
            <a:r>
              <a:rPr lang="ru-RU" dirty="0" smtClean="0"/>
              <a:t>нской см</a:t>
            </a:r>
            <a:r>
              <a:rPr lang="cs-CZ" dirty="0" smtClean="0"/>
              <a:t>é</a:t>
            </a:r>
            <a:r>
              <a:rPr lang="ru-RU" dirty="0" smtClean="0"/>
              <a:t>лостью.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091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Цит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Á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 кн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ги</a:t>
            </a:r>
            <a:endParaRPr lang="cs-CZ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„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столовой, как всегда, -- пар клубами от дверей, за столами сидят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один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одному,  как семечки  в подсолнухе,  меж столами  бродят, толкаются,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кто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пробивается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 полным подносом. Но  Шухов к этому  за  столько лет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привычен,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глаз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у него острый и  видит: Щ-208 несет на подносе пять мисок всего,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значит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последний поднос в бригаде, иначе бы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чего ж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полный?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Настиг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его и в ухо ему сзади наговаривает:</a:t>
            </a: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-- Браток! Я на поднос -- за тобой!</a:t>
            </a: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-- Да там у окошка ждет один, я обещал...</a:t>
            </a: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-- Да лапоть ему в рот, что ждет, пусть не зевает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“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460</TotalTime>
  <Words>774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Алекса́ндр Иса́евич Солжени́цын  (11 декабря 1918, Кисловодск — 3 августа 2008, Москва)</vt:lpstr>
      <vt:lpstr>Prezentace aplikace PowerPoint</vt:lpstr>
      <vt:lpstr>Во врÉмя войны </vt:lpstr>
      <vt:lpstr>АрÉст и ссылкA </vt:lpstr>
      <vt:lpstr>Prezentace aplikace PowerPoint</vt:lpstr>
      <vt:lpstr>Prezentace aplikace PowerPoint</vt:lpstr>
      <vt:lpstr>ПÉрвые публикÁции</vt:lpstr>
      <vt:lpstr>Prezentace aplikace PowerPoint</vt:lpstr>
      <vt:lpstr>ЦитÁта из книги</vt:lpstr>
      <vt:lpstr>ОсÓбенности произведÉния</vt:lpstr>
      <vt:lpstr>Prezentace aplikace PowerPoint</vt:lpstr>
      <vt:lpstr>Prezentace aplikace PowerPoint</vt:lpstr>
      <vt:lpstr>ТвÓрчество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Petrová</dc:creator>
  <cp:lastModifiedBy>Martina Petrová</cp:lastModifiedBy>
  <cp:revision>32</cp:revision>
  <dcterms:created xsi:type="dcterms:W3CDTF">2014-02-24T15:30:27Z</dcterms:created>
  <dcterms:modified xsi:type="dcterms:W3CDTF">2014-03-04T16:54:19Z</dcterms:modified>
</cp:coreProperties>
</file>